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4"/>
  </p:notesMasterIdLst>
  <p:handoutMasterIdLst>
    <p:handoutMasterId r:id="rId15"/>
  </p:handoutMasterIdLst>
  <p:sldIdLst>
    <p:sldId id="306" r:id="rId2"/>
    <p:sldId id="304" r:id="rId3"/>
    <p:sldId id="305" r:id="rId4"/>
    <p:sldId id="302" r:id="rId5"/>
    <p:sldId id="307" r:id="rId6"/>
    <p:sldId id="308" r:id="rId7"/>
    <p:sldId id="314" r:id="rId8"/>
    <p:sldId id="311" r:id="rId9"/>
    <p:sldId id="315" r:id="rId10"/>
    <p:sldId id="317" r:id="rId11"/>
    <p:sldId id="316" r:id="rId12"/>
    <p:sldId id="313" r:id="rId13"/>
  </p:sldIdLst>
  <p:sldSz cx="9144000" cy="6858000" type="screen4x3"/>
  <p:notesSz cx="7315200" cy="9601200"/>
  <p:defaultTextStyle>
    <a:defPPr>
      <a:defRPr lang="en-US"/>
    </a:defPPr>
    <a:lvl1pPr algn="l" defTabSz="455613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Century Gothic" pitchFamily="34" charset="0"/>
        <a:ea typeface="MS PGothic" pitchFamily="34" charset="-128"/>
        <a:cs typeface="+mn-cs"/>
      </a:defRPr>
    </a:lvl1pPr>
    <a:lvl2pPr marL="455613" indent="1588" algn="l" defTabSz="455613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Century Gothic" pitchFamily="34" charset="0"/>
        <a:ea typeface="MS PGothic" pitchFamily="34" charset="-128"/>
        <a:cs typeface="+mn-cs"/>
      </a:defRPr>
    </a:lvl2pPr>
    <a:lvl3pPr marL="912813" indent="1588" algn="l" defTabSz="455613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Century Gothic" pitchFamily="34" charset="0"/>
        <a:ea typeface="MS PGothic" pitchFamily="34" charset="-128"/>
        <a:cs typeface="+mn-cs"/>
      </a:defRPr>
    </a:lvl3pPr>
    <a:lvl4pPr marL="1368425" indent="3175" algn="l" defTabSz="455613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Century Gothic" pitchFamily="34" charset="0"/>
        <a:ea typeface="MS PGothic" pitchFamily="34" charset="-128"/>
        <a:cs typeface="+mn-cs"/>
      </a:defRPr>
    </a:lvl4pPr>
    <a:lvl5pPr marL="1825625" indent="3175" algn="l" defTabSz="455613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Century Gothic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Century Gothic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Century Gothic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Century Gothic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Century Gothic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CC00"/>
    <a:srgbClr val="FFFF00"/>
    <a:srgbClr val="6D720C"/>
    <a:srgbClr val="949D2F"/>
    <a:srgbClr val="A7C00F"/>
    <a:srgbClr val="0B1B3B"/>
    <a:srgbClr val="001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69" autoAdjust="0"/>
    <p:restoredTop sz="90018" autoAdjust="0"/>
  </p:normalViewPr>
  <p:slideViewPr>
    <p:cSldViewPr snapToGrid="0" snapToObjects="1">
      <p:cViewPr>
        <p:scale>
          <a:sx n="70" d="100"/>
          <a:sy n="70" d="100"/>
        </p:scale>
        <p:origin x="132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0" d="100"/>
          <a:sy n="50" d="100"/>
        </p:scale>
        <p:origin x="-2636" y="-5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CE72ED-AD90-47C9-BFF4-ED6D36A94FB4}" type="doc">
      <dgm:prSet loTypeId="urn:microsoft.com/office/officeart/2005/8/layout/chevron1" loCatId="process" qsTypeId="urn:microsoft.com/office/officeart/2005/8/quickstyle/3d2" qsCatId="3D" csTypeId="urn:microsoft.com/office/officeart/2005/8/colors/accent1_1" csCatId="accent1" phldr="1"/>
      <dgm:spPr/>
    </dgm:pt>
    <dgm:pt modelId="{B53DC243-CA57-4CC3-822A-D579BF523B9D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Buoy of Today</a:t>
          </a:r>
        </a:p>
      </dgm:t>
    </dgm:pt>
    <dgm:pt modelId="{19DC35A2-001C-42D9-95A6-95BEE524B922}" type="parTrans" cxnId="{362C68C9-D7FD-4138-AEC3-94F9F41A7F98}">
      <dgm:prSet/>
      <dgm:spPr/>
      <dgm:t>
        <a:bodyPr/>
        <a:lstStyle/>
        <a:p>
          <a:endParaRPr lang="en-US"/>
        </a:p>
      </dgm:t>
    </dgm:pt>
    <dgm:pt modelId="{50D63D9F-96AC-4063-BA2E-59C3F519D830}" type="sibTrans" cxnId="{362C68C9-D7FD-4138-AEC3-94F9F41A7F98}">
      <dgm:prSet/>
      <dgm:spPr/>
      <dgm:t>
        <a:bodyPr/>
        <a:lstStyle/>
        <a:p>
          <a:endParaRPr lang="en-US"/>
        </a:p>
      </dgm:t>
    </dgm:pt>
    <dgm:pt modelId="{27CE710C-5646-4EA5-B3CD-49CE820E0024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Buoy of Tomorrow</a:t>
          </a:r>
        </a:p>
      </dgm:t>
    </dgm:pt>
    <dgm:pt modelId="{13AC09C4-1B8B-49BC-B4D7-9EFDC98FA5A6}" type="parTrans" cxnId="{93387FB4-928A-4836-B4CF-404AD9FC40EB}">
      <dgm:prSet/>
      <dgm:spPr/>
      <dgm:t>
        <a:bodyPr/>
        <a:lstStyle/>
        <a:p>
          <a:endParaRPr lang="en-US"/>
        </a:p>
      </dgm:t>
    </dgm:pt>
    <dgm:pt modelId="{5D0DE4F5-C245-4331-B531-40AF5E3AD334}" type="sibTrans" cxnId="{93387FB4-928A-4836-B4CF-404AD9FC40EB}">
      <dgm:prSet/>
      <dgm:spPr/>
      <dgm:t>
        <a:bodyPr/>
        <a:lstStyle/>
        <a:p>
          <a:endParaRPr lang="en-US"/>
        </a:p>
      </dgm:t>
    </dgm:pt>
    <dgm:pt modelId="{D378D9F6-CD4A-42A5-A79F-610907B028F4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Operating Principles</a:t>
          </a:r>
        </a:p>
      </dgm:t>
    </dgm:pt>
    <dgm:pt modelId="{236F72AF-3143-4CBA-B2FA-62CAE772E32C}" type="parTrans" cxnId="{2AE638A4-08AB-469C-938C-5597B1570E00}">
      <dgm:prSet/>
      <dgm:spPr/>
      <dgm:t>
        <a:bodyPr/>
        <a:lstStyle/>
        <a:p>
          <a:endParaRPr lang="en-US"/>
        </a:p>
      </dgm:t>
    </dgm:pt>
    <dgm:pt modelId="{7A83232C-7EF3-4BD5-B571-69652B356E67}" type="sibTrans" cxnId="{2AE638A4-08AB-469C-938C-5597B1570E00}">
      <dgm:prSet/>
      <dgm:spPr/>
      <dgm:t>
        <a:bodyPr/>
        <a:lstStyle/>
        <a:p>
          <a:endParaRPr lang="en-US"/>
        </a:p>
      </dgm:t>
    </dgm:pt>
    <dgm:pt modelId="{8B09AD45-8AB4-4FE2-B88C-8F14158572AD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Challenges</a:t>
          </a:r>
        </a:p>
      </dgm:t>
    </dgm:pt>
    <dgm:pt modelId="{0BE3FCE8-F21D-4D6F-AFBA-4C3BE14B2E66}" type="parTrans" cxnId="{52860388-D66E-49E5-B989-881DAA361A69}">
      <dgm:prSet/>
      <dgm:spPr/>
      <dgm:t>
        <a:bodyPr/>
        <a:lstStyle/>
        <a:p>
          <a:endParaRPr lang="en-US"/>
        </a:p>
      </dgm:t>
    </dgm:pt>
    <dgm:pt modelId="{E8BE734B-D145-44F5-A5D8-42B3B994220E}" type="sibTrans" cxnId="{52860388-D66E-49E5-B989-881DAA361A69}">
      <dgm:prSet/>
      <dgm:spPr/>
      <dgm:t>
        <a:bodyPr/>
        <a:lstStyle/>
        <a:p>
          <a:endParaRPr lang="en-US"/>
        </a:p>
      </dgm:t>
    </dgm:pt>
    <dgm:pt modelId="{3B1E9E59-AC99-47BC-92D7-420100F8BCF2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SATEG Solution</a:t>
          </a:r>
        </a:p>
      </dgm:t>
    </dgm:pt>
    <dgm:pt modelId="{9FEBB873-1654-403D-8198-5A0A629008BB}" type="parTrans" cxnId="{0B0DEC40-B6B6-4B18-9414-5B64B12E74C4}">
      <dgm:prSet/>
      <dgm:spPr/>
      <dgm:t>
        <a:bodyPr/>
        <a:lstStyle/>
        <a:p>
          <a:endParaRPr lang="en-US"/>
        </a:p>
      </dgm:t>
    </dgm:pt>
    <dgm:pt modelId="{879B8645-3A4D-49FB-8318-5D4660DC6B08}" type="sibTrans" cxnId="{0B0DEC40-B6B6-4B18-9414-5B64B12E74C4}">
      <dgm:prSet/>
      <dgm:spPr/>
      <dgm:t>
        <a:bodyPr/>
        <a:lstStyle/>
        <a:p>
          <a:endParaRPr lang="en-US"/>
        </a:p>
      </dgm:t>
    </dgm:pt>
    <dgm:pt modelId="{C7264E38-59F4-469A-A2D8-79FDE531F460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SATEG As Designed</a:t>
          </a:r>
        </a:p>
      </dgm:t>
    </dgm:pt>
    <dgm:pt modelId="{C8190525-A672-462F-9752-CD448AEED58B}" type="parTrans" cxnId="{E5075019-7668-4341-92C2-FE889256E86C}">
      <dgm:prSet/>
      <dgm:spPr/>
      <dgm:t>
        <a:bodyPr/>
        <a:lstStyle/>
        <a:p>
          <a:endParaRPr lang="en-US"/>
        </a:p>
      </dgm:t>
    </dgm:pt>
    <dgm:pt modelId="{DDD82EAF-8E39-4E12-AD5D-9C4C3C453814}" type="sibTrans" cxnId="{E5075019-7668-4341-92C2-FE889256E86C}">
      <dgm:prSet/>
      <dgm:spPr/>
      <dgm:t>
        <a:bodyPr/>
        <a:lstStyle/>
        <a:p>
          <a:endParaRPr lang="en-US"/>
        </a:p>
      </dgm:t>
    </dgm:pt>
    <dgm:pt modelId="{838CC51B-3B45-432C-AA75-EE9CFF24DD2E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New Value Proposition</a:t>
          </a:r>
        </a:p>
      </dgm:t>
    </dgm:pt>
    <dgm:pt modelId="{3BD92DCC-8557-4733-BC1A-4526E6DD01E8}" type="parTrans" cxnId="{0DE207B6-AF37-4CF7-9306-02491B74E5E6}">
      <dgm:prSet/>
      <dgm:spPr/>
      <dgm:t>
        <a:bodyPr/>
        <a:lstStyle/>
        <a:p>
          <a:endParaRPr lang="en-US"/>
        </a:p>
      </dgm:t>
    </dgm:pt>
    <dgm:pt modelId="{6ED0678A-C1E6-4D54-B48C-0FAC60DE16B9}" type="sibTrans" cxnId="{0DE207B6-AF37-4CF7-9306-02491B74E5E6}">
      <dgm:prSet/>
      <dgm:spPr/>
      <dgm:t>
        <a:bodyPr/>
        <a:lstStyle/>
        <a:p>
          <a:endParaRPr lang="en-US"/>
        </a:p>
      </dgm:t>
    </dgm:pt>
    <dgm:pt modelId="{DEAC8E72-D30F-4A74-A6DA-7FDA79D2813D}" type="pres">
      <dgm:prSet presAssocID="{80CE72ED-AD90-47C9-BFF4-ED6D36A94FB4}" presName="Name0" presStyleCnt="0">
        <dgm:presLayoutVars>
          <dgm:dir/>
          <dgm:animLvl val="lvl"/>
          <dgm:resizeHandles val="exact"/>
        </dgm:presLayoutVars>
      </dgm:prSet>
      <dgm:spPr/>
    </dgm:pt>
    <dgm:pt modelId="{9B0D4D0E-E7EB-47F5-9582-944D4A98594B}" type="pres">
      <dgm:prSet presAssocID="{B53DC243-CA57-4CC3-822A-D579BF523B9D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768A0275-219B-4072-A34A-068E20193E18}" type="pres">
      <dgm:prSet presAssocID="{50D63D9F-96AC-4063-BA2E-59C3F519D830}" presName="parTxOnlySpace" presStyleCnt="0"/>
      <dgm:spPr/>
    </dgm:pt>
    <dgm:pt modelId="{0B56457A-0E67-4710-A1F7-F1FF3C4BA224}" type="pres">
      <dgm:prSet presAssocID="{27CE710C-5646-4EA5-B3CD-49CE820E0024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98A069E8-E5AB-46D0-9A71-8A83F2F229F7}" type="pres">
      <dgm:prSet presAssocID="{5D0DE4F5-C245-4331-B531-40AF5E3AD334}" presName="parTxOnlySpace" presStyleCnt="0"/>
      <dgm:spPr/>
    </dgm:pt>
    <dgm:pt modelId="{BD641872-7DCE-427E-B81D-8AF861CECD68}" type="pres">
      <dgm:prSet presAssocID="{8B09AD45-8AB4-4FE2-B88C-8F14158572AD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94B7094E-A045-4D99-A30C-B767ED664E68}" type="pres">
      <dgm:prSet presAssocID="{E8BE734B-D145-44F5-A5D8-42B3B994220E}" presName="parTxOnlySpace" presStyleCnt="0"/>
      <dgm:spPr/>
    </dgm:pt>
    <dgm:pt modelId="{179516B6-483F-454A-903B-51A16A19702B}" type="pres">
      <dgm:prSet presAssocID="{3B1E9E59-AC99-47BC-92D7-420100F8BCF2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939F2C83-85B9-4011-A3EA-C5896BF14F04}" type="pres">
      <dgm:prSet presAssocID="{879B8645-3A4D-49FB-8318-5D4660DC6B08}" presName="parTxOnlySpace" presStyleCnt="0"/>
      <dgm:spPr/>
    </dgm:pt>
    <dgm:pt modelId="{C289F017-255E-443C-929F-BDCA19BC0C50}" type="pres">
      <dgm:prSet presAssocID="{D378D9F6-CD4A-42A5-A79F-610907B028F4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976EECEF-7A2F-44A5-BC6F-A5C777671880}" type="pres">
      <dgm:prSet presAssocID="{7A83232C-7EF3-4BD5-B571-69652B356E67}" presName="parTxOnlySpace" presStyleCnt="0"/>
      <dgm:spPr/>
    </dgm:pt>
    <dgm:pt modelId="{87BB451A-7EF5-4D1E-8E69-5383D63D94AF}" type="pres">
      <dgm:prSet presAssocID="{C7264E38-59F4-469A-A2D8-79FDE531F460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76CFB103-DDDB-44DB-940C-CFD51D5E63F9}" type="pres">
      <dgm:prSet presAssocID="{DDD82EAF-8E39-4E12-AD5D-9C4C3C453814}" presName="parTxOnlySpace" presStyleCnt="0"/>
      <dgm:spPr/>
    </dgm:pt>
    <dgm:pt modelId="{7A8E6E61-2D78-42BE-8B3C-0A1775CA7E6A}" type="pres">
      <dgm:prSet presAssocID="{838CC51B-3B45-432C-AA75-EE9CFF24DD2E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E5075019-7668-4341-92C2-FE889256E86C}" srcId="{80CE72ED-AD90-47C9-BFF4-ED6D36A94FB4}" destId="{C7264E38-59F4-469A-A2D8-79FDE531F460}" srcOrd="5" destOrd="0" parTransId="{C8190525-A672-462F-9752-CD448AEED58B}" sibTransId="{DDD82EAF-8E39-4E12-AD5D-9C4C3C453814}"/>
    <dgm:cxn modelId="{64E7311D-499D-45AE-A976-C1358DD25FB3}" type="presOf" srcId="{838CC51B-3B45-432C-AA75-EE9CFF24DD2E}" destId="{7A8E6E61-2D78-42BE-8B3C-0A1775CA7E6A}" srcOrd="0" destOrd="0" presId="urn:microsoft.com/office/officeart/2005/8/layout/chevron1"/>
    <dgm:cxn modelId="{7737FC20-B948-4CC5-9FF3-3013BA6831C8}" type="presOf" srcId="{B53DC243-CA57-4CC3-822A-D579BF523B9D}" destId="{9B0D4D0E-E7EB-47F5-9582-944D4A98594B}" srcOrd="0" destOrd="0" presId="urn:microsoft.com/office/officeart/2005/8/layout/chevron1"/>
    <dgm:cxn modelId="{0B0DEC40-B6B6-4B18-9414-5B64B12E74C4}" srcId="{80CE72ED-AD90-47C9-BFF4-ED6D36A94FB4}" destId="{3B1E9E59-AC99-47BC-92D7-420100F8BCF2}" srcOrd="3" destOrd="0" parTransId="{9FEBB873-1654-403D-8198-5A0A629008BB}" sibTransId="{879B8645-3A4D-49FB-8318-5D4660DC6B08}"/>
    <dgm:cxn modelId="{A462E862-53CB-4CF9-8F0F-2F6F96BB5AB4}" type="presOf" srcId="{8B09AD45-8AB4-4FE2-B88C-8F14158572AD}" destId="{BD641872-7DCE-427E-B81D-8AF861CECD68}" srcOrd="0" destOrd="0" presId="urn:microsoft.com/office/officeart/2005/8/layout/chevron1"/>
    <dgm:cxn modelId="{1FD90F6D-E342-48BF-988F-394F345FD8D3}" type="presOf" srcId="{3B1E9E59-AC99-47BC-92D7-420100F8BCF2}" destId="{179516B6-483F-454A-903B-51A16A19702B}" srcOrd="0" destOrd="0" presId="urn:microsoft.com/office/officeart/2005/8/layout/chevron1"/>
    <dgm:cxn modelId="{52860388-D66E-49E5-B989-881DAA361A69}" srcId="{80CE72ED-AD90-47C9-BFF4-ED6D36A94FB4}" destId="{8B09AD45-8AB4-4FE2-B88C-8F14158572AD}" srcOrd="2" destOrd="0" parTransId="{0BE3FCE8-F21D-4D6F-AFBA-4C3BE14B2E66}" sibTransId="{E8BE734B-D145-44F5-A5D8-42B3B994220E}"/>
    <dgm:cxn modelId="{47FDDE91-FAFA-4F3A-BB15-85A2752DD9A2}" type="presOf" srcId="{80CE72ED-AD90-47C9-BFF4-ED6D36A94FB4}" destId="{DEAC8E72-D30F-4A74-A6DA-7FDA79D2813D}" srcOrd="0" destOrd="0" presId="urn:microsoft.com/office/officeart/2005/8/layout/chevron1"/>
    <dgm:cxn modelId="{9BC4FDA3-829F-4454-B3B0-3DD0D572D289}" type="presOf" srcId="{C7264E38-59F4-469A-A2D8-79FDE531F460}" destId="{87BB451A-7EF5-4D1E-8E69-5383D63D94AF}" srcOrd="0" destOrd="0" presId="urn:microsoft.com/office/officeart/2005/8/layout/chevron1"/>
    <dgm:cxn modelId="{2AE638A4-08AB-469C-938C-5597B1570E00}" srcId="{80CE72ED-AD90-47C9-BFF4-ED6D36A94FB4}" destId="{D378D9F6-CD4A-42A5-A79F-610907B028F4}" srcOrd="4" destOrd="0" parTransId="{236F72AF-3143-4CBA-B2FA-62CAE772E32C}" sibTransId="{7A83232C-7EF3-4BD5-B571-69652B356E67}"/>
    <dgm:cxn modelId="{93387FB4-928A-4836-B4CF-404AD9FC40EB}" srcId="{80CE72ED-AD90-47C9-BFF4-ED6D36A94FB4}" destId="{27CE710C-5646-4EA5-B3CD-49CE820E0024}" srcOrd="1" destOrd="0" parTransId="{13AC09C4-1B8B-49BC-B4D7-9EFDC98FA5A6}" sibTransId="{5D0DE4F5-C245-4331-B531-40AF5E3AD334}"/>
    <dgm:cxn modelId="{0DE207B6-AF37-4CF7-9306-02491B74E5E6}" srcId="{80CE72ED-AD90-47C9-BFF4-ED6D36A94FB4}" destId="{838CC51B-3B45-432C-AA75-EE9CFF24DD2E}" srcOrd="6" destOrd="0" parTransId="{3BD92DCC-8557-4733-BC1A-4526E6DD01E8}" sibTransId="{6ED0678A-C1E6-4D54-B48C-0FAC60DE16B9}"/>
    <dgm:cxn modelId="{7D401DB7-F2BA-4F71-9338-B4D5290BF37A}" type="presOf" srcId="{27CE710C-5646-4EA5-B3CD-49CE820E0024}" destId="{0B56457A-0E67-4710-A1F7-F1FF3C4BA224}" srcOrd="0" destOrd="0" presId="urn:microsoft.com/office/officeart/2005/8/layout/chevron1"/>
    <dgm:cxn modelId="{362C68C9-D7FD-4138-AEC3-94F9F41A7F98}" srcId="{80CE72ED-AD90-47C9-BFF4-ED6D36A94FB4}" destId="{B53DC243-CA57-4CC3-822A-D579BF523B9D}" srcOrd="0" destOrd="0" parTransId="{19DC35A2-001C-42D9-95A6-95BEE524B922}" sibTransId="{50D63D9F-96AC-4063-BA2E-59C3F519D830}"/>
    <dgm:cxn modelId="{3831BFFE-34E0-4EA3-8D1F-96FA8FF420CC}" type="presOf" srcId="{D378D9F6-CD4A-42A5-A79F-610907B028F4}" destId="{C289F017-255E-443C-929F-BDCA19BC0C50}" srcOrd="0" destOrd="0" presId="urn:microsoft.com/office/officeart/2005/8/layout/chevron1"/>
    <dgm:cxn modelId="{9BCACFAD-8E01-40EB-9FA5-784ACC57994C}" type="presParOf" srcId="{DEAC8E72-D30F-4A74-A6DA-7FDA79D2813D}" destId="{9B0D4D0E-E7EB-47F5-9582-944D4A98594B}" srcOrd="0" destOrd="0" presId="urn:microsoft.com/office/officeart/2005/8/layout/chevron1"/>
    <dgm:cxn modelId="{ECB31AAA-F102-45B2-BA4E-0A593D97DD28}" type="presParOf" srcId="{DEAC8E72-D30F-4A74-A6DA-7FDA79D2813D}" destId="{768A0275-219B-4072-A34A-068E20193E18}" srcOrd="1" destOrd="0" presId="urn:microsoft.com/office/officeart/2005/8/layout/chevron1"/>
    <dgm:cxn modelId="{84E7354E-7FC7-4B72-BE76-3C0B4E01650C}" type="presParOf" srcId="{DEAC8E72-D30F-4A74-A6DA-7FDA79D2813D}" destId="{0B56457A-0E67-4710-A1F7-F1FF3C4BA224}" srcOrd="2" destOrd="0" presId="urn:microsoft.com/office/officeart/2005/8/layout/chevron1"/>
    <dgm:cxn modelId="{5C5B40C8-E63A-4AD8-9016-759B6B3AC7C5}" type="presParOf" srcId="{DEAC8E72-D30F-4A74-A6DA-7FDA79D2813D}" destId="{98A069E8-E5AB-46D0-9A71-8A83F2F229F7}" srcOrd="3" destOrd="0" presId="urn:microsoft.com/office/officeart/2005/8/layout/chevron1"/>
    <dgm:cxn modelId="{3179B3E2-6A88-4AD9-9B16-2490A3543685}" type="presParOf" srcId="{DEAC8E72-D30F-4A74-A6DA-7FDA79D2813D}" destId="{BD641872-7DCE-427E-B81D-8AF861CECD68}" srcOrd="4" destOrd="0" presId="urn:microsoft.com/office/officeart/2005/8/layout/chevron1"/>
    <dgm:cxn modelId="{A2344C84-4EC6-435C-AC7F-B3CAF7E9BBD9}" type="presParOf" srcId="{DEAC8E72-D30F-4A74-A6DA-7FDA79D2813D}" destId="{94B7094E-A045-4D99-A30C-B767ED664E68}" srcOrd="5" destOrd="0" presId="urn:microsoft.com/office/officeart/2005/8/layout/chevron1"/>
    <dgm:cxn modelId="{826F5D72-7EED-4C6E-98E0-0028CC85F517}" type="presParOf" srcId="{DEAC8E72-D30F-4A74-A6DA-7FDA79D2813D}" destId="{179516B6-483F-454A-903B-51A16A19702B}" srcOrd="6" destOrd="0" presId="urn:microsoft.com/office/officeart/2005/8/layout/chevron1"/>
    <dgm:cxn modelId="{BA375A89-D4DC-4E6A-9BAB-BE154EDA4F5D}" type="presParOf" srcId="{DEAC8E72-D30F-4A74-A6DA-7FDA79D2813D}" destId="{939F2C83-85B9-4011-A3EA-C5896BF14F04}" srcOrd="7" destOrd="0" presId="urn:microsoft.com/office/officeart/2005/8/layout/chevron1"/>
    <dgm:cxn modelId="{DB46B341-0E2A-442F-920D-F4CA73A43DAE}" type="presParOf" srcId="{DEAC8E72-D30F-4A74-A6DA-7FDA79D2813D}" destId="{C289F017-255E-443C-929F-BDCA19BC0C50}" srcOrd="8" destOrd="0" presId="urn:microsoft.com/office/officeart/2005/8/layout/chevron1"/>
    <dgm:cxn modelId="{BD1AEC37-B0C8-405B-A896-9CC9BA18EBC3}" type="presParOf" srcId="{DEAC8E72-D30F-4A74-A6DA-7FDA79D2813D}" destId="{976EECEF-7A2F-44A5-BC6F-A5C777671880}" srcOrd="9" destOrd="0" presId="urn:microsoft.com/office/officeart/2005/8/layout/chevron1"/>
    <dgm:cxn modelId="{3A7350F9-9FE2-468A-AB61-F25ED2633E6A}" type="presParOf" srcId="{DEAC8E72-D30F-4A74-A6DA-7FDA79D2813D}" destId="{87BB451A-7EF5-4D1E-8E69-5383D63D94AF}" srcOrd="10" destOrd="0" presId="urn:microsoft.com/office/officeart/2005/8/layout/chevron1"/>
    <dgm:cxn modelId="{A2BDFAFE-E21A-411A-8432-955157AB601E}" type="presParOf" srcId="{DEAC8E72-D30F-4A74-A6DA-7FDA79D2813D}" destId="{76CFB103-DDDB-44DB-940C-CFD51D5E63F9}" srcOrd="11" destOrd="0" presId="urn:microsoft.com/office/officeart/2005/8/layout/chevron1"/>
    <dgm:cxn modelId="{10C89CF9-02CC-4388-851B-3C7C9DC51B67}" type="presParOf" srcId="{DEAC8E72-D30F-4A74-A6DA-7FDA79D2813D}" destId="{7A8E6E61-2D78-42BE-8B3C-0A1775CA7E6A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0CE72ED-AD90-47C9-BFF4-ED6D36A94FB4}" type="doc">
      <dgm:prSet loTypeId="urn:microsoft.com/office/officeart/2005/8/layout/chevron1" loCatId="process" qsTypeId="urn:microsoft.com/office/officeart/2005/8/quickstyle/3d2" qsCatId="3D" csTypeId="urn:microsoft.com/office/officeart/2005/8/colors/accent1_1" csCatId="accent1" phldr="1"/>
      <dgm:spPr/>
    </dgm:pt>
    <dgm:pt modelId="{B53DC243-CA57-4CC3-822A-D579BF523B9D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Buoy of Today</a:t>
          </a:r>
        </a:p>
      </dgm:t>
    </dgm:pt>
    <dgm:pt modelId="{19DC35A2-001C-42D9-95A6-95BEE524B922}" type="parTrans" cxnId="{362C68C9-D7FD-4138-AEC3-94F9F41A7F98}">
      <dgm:prSet/>
      <dgm:spPr/>
      <dgm:t>
        <a:bodyPr/>
        <a:lstStyle/>
        <a:p>
          <a:endParaRPr lang="en-US"/>
        </a:p>
      </dgm:t>
    </dgm:pt>
    <dgm:pt modelId="{50D63D9F-96AC-4063-BA2E-59C3F519D830}" type="sibTrans" cxnId="{362C68C9-D7FD-4138-AEC3-94F9F41A7F98}">
      <dgm:prSet/>
      <dgm:spPr/>
      <dgm:t>
        <a:bodyPr/>
        <a:lstStyle/>
        <a:p>
          <a:endParaRPr lang="en-US"/>
        </a:p>
      </dgm:t>
    </dgm:pt>
    <dgm:pt modelId="{27CE710C-5646-4EA5-B3CD-49CE820E0024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Buoy of Tomorrow</a:t>
          </a:r>
        </a:p>
      </dgm:t>
    </dgm:pt>
    <dgm:pt modelId="{13AC09C4-1B8B-49BC-B4D7-9EFDC98FA5A6}" type="parTrans" cxnId="{93387FB4-928A-4836-B4CF-404AD9FC40EB}">
      <dgm:prSet/>
      <dgm:spPr/>
      <dgm:t>
        <a:bodyPr/>
        <a:lstStyle/>
        <a:p>
          <a:endParaRPr lang="en-US"/>
        </a:p>
      </dgm:t>
    </dgm:pt>
    <dgm:pt modelId="{5D0DE4F5-C245-4331-B531-40AF5E3AD334}" type="sibTrans" cxnId="{93387FB4-928A-4836-B4CF-404AD9FC40EB}">
      <dgm:prSet/>
      <dgm:spPr/>
      <dgm:t>
        <a:bodyPr/>
        <a:lstStyle/>
        <a:p>
          <a:endParaRPr lang="en-US"/>
        </a:p>
      </dgm:t>
    </dgm:pt>
    <dgm:pt modelId="{D378D9F6-CD4A-42A5-A79F-610907B028F4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Operating Principles</a:t>
          </a:r>
        </a:p>
      </dgm:t>
    </dgm:pt>
    <dgm:pt modelId="{236F72AF-3143-4CBA-B2FA-62CAE772E32C}" type="parTrans" cxnId="{2AE638A4-08AB-469C-938C-5597B1570E00}">
      <dgm:prSet/>
      <dgm:spPr/>
      <dgm:t>
        <a:bodyPr/>
        <a:lstStyle/>
        <a:p>
          <a:endParaRPr lang="en-US"/>
        </a:p>
      </dgm:t>
    </dgm:pt>
    <dgm:pt modelId="{7A83232C-7EF3-4BD5-B571-69652B356E67}" type="sibTrans" cxnId="{2AE638A4-08AB-469C-938C-5597B1570E00}">
      <dgm:prSet/>
      <dgm:spPr/>
      <dgm:t>
        <a:bodyPr/>
        <a:lstStyle/>
        <a:p>
          <a:endParaRPr lang="en-US"/>
        </a:p>
      </dgm:t>
    </dgm:pt>
    <dgm:pt modelId="{8B09AD45-8AB4-4FE2-B88C-8F14158572AD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Challenges</a:t>
          </a:r>
        </a:p>
      </dgm:t>
    </dgm:pt>
    <dgm:pt modelId="{0BE3FCE8-F21D-4D6F-AFBA-4C3BE14B2E66}" type="parTrans" cxnId="{52860388-D66E-49E5-B989-881DAA361A69}">
      <dgm:prSet/>
      <dgm:spPr/>
      <dgm:t>
        <a:bodyPr/>
        <a:lstStyle/>
        <a:p>
          <a:endParaRPr lang="en-US"/>
        </a:p>
      </dgm:t>
    </dgm:pt>
    <dgm:pt modelId="{E8BE734B-D145-44F5-A5D8-42B3B994220E}" type="sibTrans" cxnId="{52860388-D66E-49E5-B989-881DAA361A69}">
      <dgm:prSet/>
      <dgm:spPr/>
      <dgm:t>
        <a:bodyPr/>
        <a:lstStyle/>
        <a:p>
          <a:endParaRPr lang="en-US"/>
        </a:p>
      </dgm:t>
    </dgm:pt>
    <dgm:pt modelId="{3B1E9E59-AC99-47BC-92D7-420100F8BCF2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SATEG Solution</a:t>
          </a:r>
        </a:p>
      </dgm:t>
    </dgm:pt>
    <dgm:pt modelId="{9FEBB873-1654-403D-8198-5A0A629008BB}" type="parTrans" cxnId="{0B0DEC40-B6B6-4B18-9414-5B64B12E74C4}">
      <dgm:prSet/>
      <dgm:spPr/>
      <dgm:t>
        <a:bodyPr/>
        <a:lstStyle/>
        <a:p>
          <a:endParaRPr lang="en-US"/>
        </a:p>
      </dgm:t>
    </dgm:pt>
    <dgm:pt modelId="{879B8645-3A4D-49FB-8318-5D4660DC6B08}" type="sibTrans" cxnId="{0B0DEC40-B6B6-4B18-9414-5B64B12E74C4}">
      <dgm:prSet/>
      <dgm:spPr/>
      <dgm:t>
        <a:bodyPr/>
        <a:lstStyle/>
        <a:p>
          <a:endParaRPr lang="en-US"/>
        </a:p>
      </dgm:t>
    </dgm:pt>
    <dgm:pt modelId="{C7264E38-59F4-469A-A2D8-79FDE531F460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SATEG As Designed</a:t>
          </a:r>
        </a:p>
      </dgm:t>
    </dgm:pt>
    <dgm:pt modelId="{C8190525-A672-462F-9752-CD448AEED58B}" type="parTrans" cxnId="{E5075019-7668-4341-92C2-FE889256E86C}">
      <dgm:prSet/>
      <dgm:spPr/>
      <dgm:t>
        <a:bodyPr/>
        <a:lstStyle/>
        <a:p>
          <a:endParaRPr lang="en-US"/>
        </a:p>
      </dgm:t>
    </dgm:pt>
    <dgm:pt modelId="{DDD82EAF-8E39-4E12-AD5D-9C4C3C453814}" type="sibTrans" cxnId="{E5075019-7668-4341-92C2-FE889256E86C}">
      <dgm:prSet/>
      <dgm:spPr/>
      <dgm:t>
        <a:bodyPr/>
        <a:lstStyle/>
        <a:p>
          <a:endParaRPr lang="en-US"/>
        </a:p>
      </dgm:t>
    </dgm:pt>
    <dgm:pt modelId="{838CC51B-3B45-432C-AA75-EE9CFF24DD2E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New Value Proposition</a:t>
          </a:r>
        </a:p>
      </dgm:t>
    </dgm:pt>
    <dgm:pt modelId="{3BD92DCC-8557-4733-BC1A-4526E6DD01E8}" type="parTrans" cxnId="{0DE207B6-AF37-4CF7-9306-02491B74E5E6}">
      <dgm:prSet/>
      <dgm:spPr/>
      <dgm:t>
        <a:bodyPr/>
        <a:lstStyle/>
        <a:p>
          <a:endParaRPr lang="en-US"/>
        </a:p>
      </dgm:t>
    </dgm:pt>
    <dgm:pt modelId="{6ED0678A-C1E6-4D54-B48C-0FAC60DE16B9}" type="sibTrans" cxnId="{0DE207B6-AF37-4CF7-9306-02491B74E5E6}">
      <dgm:prSet/>
      <dgm:spPr/>
      <dgm:t>
        <a:bodyPr/>
        <a:lstStyle/>
        <a:p>
          <a:endParaRPr lang="en-US"/>
        </a:p>
      </dgm:t>
    </dgm:pt>
    <dgm:pt modelId="{DEAC8E72-D30F-4A74-A6DA-7FDA79D2813D}" type="pres">
      <dgm:prSet presAssocID="{80CE72ED-AD90-47C9-BFF4-ED6D36A94FB4}" presName="Name0" presStyleCnt="0">
        <dgm:presLayoutVars>
          <dgm:dir/>
          <dgm:animLvl val="lvl"/>
          <dgm:resizeHandles val="exact"/>
        </dgm:presLayoutVars>
      </dgm:prSet>
      <dgm:spPr/>
    </dgm:pt>
    <dgm:pt modelId="{9B0D4D0E-E7EB-47F5-9582-944D4A98594B}" type="pres">
      <dgm:prSet presAssocID="{B53DC243-CA57-4CC3-822A-D579BF523B9D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768A0275-219B-4072-A34A-068E20193E18}" type="pres">
      <dgm:prSet presAssocID="{50D63D9F-96AC-4063-BA2E-59C3F519D830}" presName="parTxOnlySpace" presStyleCnt="0"/>
      <dgm:spPr/>
    </dgm:pt>
    <dgm:pt modelId="{0B56457A-0E67-4710-A1F7-F1FF3C4BA224}" type="pres">
      <dgm:prSet presAssocID="{27CE710C-5646-4EA5-B3CD-49CE820E0024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98A069E8-E5AB-46D0-9A71-8A83F2F229F7}" type="pres">
      <dgm:prSet presAssocID="{5D0DE4F5-C245-4331-B531-40AF5E3AD334}" presName="parTxOnlySpace" presStyleCnt="0"/>
      <dgm:spPr/>
    </dgm:pt>
    <dgm:pt modelId="{BD641872-7DCE-427E-B81D-8AF861CECD68}" type="pres">
      <dgm:prSet presAssocID="{8B09AD45-8AB4-4FE2-B88C-8F14158572AD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94B7094E-A045-4D99-A30C-B767ED664E68}" type="pres">
      <dgm:prSet presAssocID="{E8BE734B-D145-44F5-A5D8-42B3B994220E}" presName="parTxOnlySpace" presStyleCnt="0"/>
      <dgm:spPr/>
    </dgm:pt>
    <dgm:pt modelId="{179516B6-483F-454A-903B-51A16A19702B}" type="pres">
      <dgm:prSet presAssocID="{3B1E9E59-AC99-47BC-92D7-420100F8BCF2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939F2C83-85B9-4011-A3EA-C5896BF14F04}" type="pres">
      <dgm:prSet presAssocID="{879B8645-3A4D-49FB-8318-5D4660DC6B08}" presName="parTxOnlySpace" presStyleCnt="0"/>
      <dgm:spPr/>
    </dgm:pt>
    <dgm:pt modelId="{C289F017-255E-443C-929F-BDCA19BC0C50}" type="pres">
      <dgm:prSet presAssocID="{D378D9F6-CD4A-42A5-A79F-610907B028F4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976EECEF-7A2F-44A5-BC6F-A5C777671880}" type="pres">
      <dgm:prSet presAssocID="{7A83232C-7EF3-4BD5-B571-69652B356E67}" presName="parTxOnlySpace" presStyleCnt="0"/>
      <dgm:spPr/>
    </dgm:pt>
    <dgm:pt modelId="{87BB451A-7EF5-4D1E-8E69-5383D63D94AF}" type="pres">
      <dgm:prSet presAssocID="{C7264E38-59F4-469A-A2D8-79FDE531F460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76CFB103-DDDB-44DB-940C-CFD51D5E63F9}" type="pres">
      <dgm:prSet presAssocID="{DDD82EAF-8E39-4E12-AD5D-9C4C3C453814}" presName="parTxOnlySpace" presStyleCnt="0"/>
      <dgm:spPr/>
    </dgm:pt>
    <dgm:pt modelId="{7A8E6E61-2D78-42BE-8B3C-0A1775CA7E6A}" type="pres">
      <dgm:prSet presAssocID="{838CC51B-3B45-432C-AA75-EE9CFF24DD2E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E5075019-7668-4341-92C2-FE889256E86C}" srcId="{80CE72ED-AD90-47C9-BFF4-ED6D36A94FB4}" destId="{C7264E38-59F4-469A-A2D8-79FDE531F460}" srcOrd="5" destOrd="0" parTransId="{C8190525-A672-462F-9752-CD448AEED58B}" sibTransId="{DDD82EAF-8E39-4E12-AD5D-9C4C3C453814}"/>
    <dgm:cxn modelId="{64E7311D-499D-45AE-A976-C1358DD25FB3}" type="presOf" srcId="{838CC51B-3B45-432C-AA75-EE9CFF24DD2E}" destId="{7A8E6E61-2D78-42BE-8B3C-0A1775CA7E6A}" srcOrd="0" destOrd="0" presId="urn:microsoft.com/office/officeart/2005/8/layout/chevron1"/>
    <dgm:cxn modelId="{7737FC20-B948-4CC5-9FF3-3013BA6831C8}" type="presOf" srcId="{B53DC243-CA57-4CC3-822A-D579BF523B9D}" destId="{9B0D4D0E-E7EB-47F5-9582-944D4A98594B}" srcOrd="0" destOrd="0" presId="urn:microsoft.com/office/officeart/2005/8/layout/chevron1"/>
    <dgm:cxn modelId="{0B0DEC40-B6B6-4B18-9414-5B64B12E74C4}" srcId="{80CE72ED-AD90-47C9-BFF4-ED6D36A94FB4}" destId="{3B1E9E59-AC99-47BC-92D7-420100F8BCF2}" srcOrd="3" destOrd="0" parTransId="{9FEBB873-1654-403D-8198-5A0A629008BB}" sibTransId="{879B8645-3A4D-49FB-8318-5D4660DC6B08}"/>
    <dgm:cxn modelId="{A462E862-53CB-4CF9-8F0F-2F6F96BB5AB4}" type="presOf" srcId="{8B09AD45-8AB4-4FE2-B88C-8F14158572AD}" destId="{BD641872-7DCE-427E-B81D-8AF861CECD68}" srcOrd="0" destOrd="0" presId="urn:microsoft.com/office/officeart/2005/8/layout/chevron1"/>
    <dgm:cxn modelId="{1FD90F6D-E342-48BF-988F-394F345FD8D3}" type="presOf" srcId="{3B1E9E59-AC99-47BC-92D7-420100F8BCF2}" destId="{179516B6-483F-454A-903B-51A16A19702B}" srcOrd="0" destOrd="0" presId="urn:microsoft.com/office/officeart/2005/8/layout/chevron1"/>
    <dgm:cxn modelId="{52860388-D66E-49E5-B989-881DAA361A69}" srcId="{80CE72ED-AD90-47C9-BFF4-ED6D36A94FB4}" destId="{8B09AD45-8AB4-4FE2-B88C-8F14158572AD}" srcOrd="2" destOrd="0" parTransId="{0BE3FCE8-F21D-4D6F-AFBA-4C3BE14B2E66}" sibTransId="{E8BE734B-D145-44F5-A5D8-42B3B994220E}"/>
    <dgm:cxn modelId="{47FDDE91-FAFA-4F3A-BB15-85A2752DD9A2}" type="presOf" srcId="{80CE72ED-AD90-47C9-BFF4-ED6D36A94FB4}" destId="{DEAC8E72-D30F-4A74-A6DA-7FDA79D2813D}" srcOrd="0" destOrd="0" presId="urn:microsoft.com/office/officeart/2005/8/layout/chevron1"/>
    <dgm:cxn modelId="{9BC4FDA3-829F-4454-B3B0-3DD0D572D289}" type="presOf" srcId="{C7264E38-59F4-469A-A2D8-79FDE531F460}" destId="{87BB451A-7EF5-4D1E-8E69-5383D63D94AF}" srcOrd="0" destOrd="0" presId="urn:microsoft.com/office/officeart/2005/8/layout/chevron1"/>
    <dgm:cxn modelId="{2AE638A4-08AB-469C-938C-5597B1570E00}" srcId="{80CE72ED-AD90-47C9-BFF4-ED6D36A94FB4}" destId="{D378D9F6-CD4A-42A5-A79F-610907B028F4}" srcOrd="4" destOrd="0" parTransId="{236F72AF-3143-4CBA-B2FA-62CAE772E32C}" sibTransId="{7A83232C-7EF3-4BD5-B571-69652B356E67}"/>
    <dgm:cxn modelId="{93387FB4-928A-4836-B4CF-404AD9FC40EB}" srcId="{80CE72ED-AD90-47C9-BFF4-ED6D36A94FB4}" destId="{27CE710C-5646-4EA5-B3CD-49CE820E0024}" srcOrd="1" destOrd="0" parTransId="{13AC09C4-1B8B-49BC-B4D7-9EFDC98FA5A6}" sibTransId="{5D0DE4F5-C245-4331-B531-40AF5E3AD334}"/>
    <dgm:cxn modelId="{0DE207B6-AF37-4CF7-9306-02491B74E5E6}" srcId="{80CE72ED-AD90-47C9-BFF4-ED6D36A94FB4}" destId="{838CC51B-3B45-432C-AA75-EE9CFF24DD2E}" srcOrd="6" destOrd="0" parTransId="{3BD92DCC-8557-4733-BC1A-4526E6DD01E8}" sibTransId="{6ED0678A-C1E6-4D54-B48C-0FAC60DE16B9}"/>
    <dgm:cxn modelId="{7D401DB7-F2BA-4F71-9338-B4D5290BF37A}" type="presOf" srcId="{27CE710C-5646-4EA5-B3CD-49CE820E0024}" destId="{0B56457A-0E67-4710-A1F7-F1FF3C4BA224}" srcOrd="0" destOrd="0" presId="urn:microsoft.com/office/officeart/2005/8/layout/chevron1"/>
    <dgm:cxn modelId="{362C68C9-D7FD-4138-AEC3-94F9F41A7F98}" srcId="{80CE72ED-AD90-47C9-BFF4-ED6D36A94FB4}" destId="{B53DC243-CA57-4CC3-822A-D579BF523B9D}" srcOrd="0" destOrd="0" parTransId="{19DC35A2-001C-42D9-95A6-95BEE524B922}" sibTransId="{50D63D9F-96AC-4063-BA2E-59C3F519D830}"/>
    <dgm:cxn modelId="{3831BFFE-34E0-4EA3-8D1F-96FA8FF420CC}" type="presOf" srcId="{D378D9F6-CD4A-42A5-A79F-610907B028F4}" destId="{C289F017-255E-443C-929F-BDCA19BC0C50}" srcOrd="0" destOrd="0" presId="urn:microsoft.com/office/officeart/2005/8/layout/chevron1"/>
    <dgm:cxn modelId="{9BCACFAD-8E01-40EB-9FA5-784ACC57994C}" type="presParOf" srcId="{DEAC8E72-D30F-4A74-A6DA-7FDA79D2813D}" destId="{9B0D4D0E-E7EB-47F5-9582-944D4A98594B}" srcOrd="0" destOrd="0" presId="urn:microsoft.com/office/officeart/2005/8/layout/chevron1"/>
    <dgm:cxn modelId="{ECB31AAA-F102-45B2-BA4E-0A593D97DD28}" type="presParOf" srcId="{DEAC8E72-D30F-4A74-A6DA-7FDA79D2813D}" destId="{768A0275-219B-4072-A34A-068E20193E18}" srcOrd="1" destOrd="0" presId="urn:microsoft.com/office/officeart/2005/8/layout/chevron1"/>
    <dgm:cxn modelId="{84E7354E-7FC7-4B72-BE76-3C0B4E01650C}" type="presParOf" srcId="{DEAC8E72-D30F-4A74-A6DA-7FDA79D2813D}" destId="{0B56457A-0E67-4710-A1F7-F1FF3C4BA224}" srcOrd="2" destOrd="0" presId="urn:microsoft.com/office/officeart/2005/8/layout/chevron1"/>
    <dgm:cxn modelId="{5C5B40C8-E63A-4AD8-9016-759B6B3AC7C5}" type="presParOf" srcId="{DEAC8E72-D30F-4A74-A6DA-7FDA79D2813D}" destId="{98A069E8-E5AB-46D0-9A71-8A83F2F229F7}" srcOrd="3" destOrd="0" presId="urn:microsoft.com/office/officeart/2005/8/layout/chevron1"/>
    <dgm:cxn modelId="{3179B3E2-6A88-4AD9-9B16-2490A3543685}" type="presParOf" srcId="{DEAC8E72-D30F-4A74-A6DA-7FDA79D2813D}" destId="{BD641872-7DCE-427E-B81D-8AF861CECD68}" srcOrd="4" destOrd="0" presId="urn:microsoft.com/office/officeart/2005/8/layout/chevron1"/>
    <dgm:cxn modelId="{A2344C84-4EC6-435C-AC7F-B3CAF7E9BBD9}" type="presParOf" srcId="{DEAC8E72-D30F-4A74-A6DA-7FDA79D2813D}" destId="{94B7094E-A045-4D99-A30C-B767ED664E68}" srcOrd="5" destOrd="0" presId="urn:microsoft.com/office/officeart/2005/8/layout/chevron1"/>
    <dgm:cxn modelId="{826F5D72-7EED-4C6E-98E0-0028CC85F517}" type="presParOf" srcId="{DEAC8E72-D30F-4A74-A6DA-7FDA79D2813D}" destId="{179516B6-483F-454A-903B-51A16A19702B}" srcOrd="6" destOrd="0" presId="urn:microsoft.com/office/officeart/2005/8/layout/chevron1"/>
    <dgm:cxn modelId="{BA375A89-D4DC-4E6A-9BAB-BE154EDA4F5D}" type="presParOf" srcId="{DEAC8E72-D30F-4A74-A6DA-7FDA79D2813D}" destId="{939F2C83-85B9-4011-A3EA-C5896BF14F04}" srcOrd="7" destOrd="0" presId="urn:microsoft.com/office/officeart/2005/8/layout/chevron1"/>
    <dgm:cxn modelId="{DB46B341-0E2A-442F-920D-F4CA73A43DAE}" type="presParOf" srcId="{DEAC8E72-D30F-4A74-A6DA-7FDA79D2813D}" destId="{C289F017-255E-443C-929F-BDCA19BC0C50}" srcOrd="8" destOrd="0" presId="urn:microsoft.com/office/officeart/2005/8/layout/chevron1"/>
    <dgm:cxn modelId="{BD1AEC37-B0C8-405B-A896-9CC9BA18EBC3}" type="presParOf" srcId="{DEAC8E72-D30F-4A74-A6DA-7FDA79D2813D}" destId="{976EECEF-7A2F-44A5-BC6F-A5C777671880}" srcOrd="9" destOrd="0" presId="urn:microsoft.com/office/officeart/2005/8/layout/chevron1"/>
    <dgm:cxn modelId="{3A7350F9-9FE2-468A-AB61-F25ED2633E6A}" type="presParOf" srcId="{DEAC8E72-D30F-4A74-A6DA-7FDA79D2813D}" destId="{87BB451A-7EF5-4D1E-8E69-5383D63D94AF}" srcOrd="10" destOrd="0" presId="urn:microsoft.com/office/officeart/2005/8/layout/chevron1"/>
    <dgm:cxn modelId="{A2BDFAFE-E21A-411A-8432-955157AB601E}" type="presParOf" srcId="{DEAC8E72-D30F-4A74-A6DA-7FDA79D2813D}" destId="{76CFB103-DDDB-44DB-940C-CFD51D5E63F9}" srcOrd="11" destOrd="0" presId="urn:microsoft.com/office/officeart/2005/8/layout/chevron1"/>
    <dgm:cxn modelId="{10C89CF9-02CC-4388-851B-3C7C9DC51B67}" type="presParOf" srcId="{DEAC8E72-D30F-4A74-A6DA-7FDA79D2813D}" destId="{7A8E6E61-2D78-42BE-8B3C-0A1775CA7E6A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CE72ED-AD90-47C9-BFF4-ED6D36A94FB4}" type="doc">
      <dgm:prSet loTypeId="urn:microsoft.com/office/officeart/2005/8/layout/chevron1" loCatId="process" qsTypeId="urn:microsoft.com/office/officeart/2005/8/quickstyle/3d2" qsCatId="3D" csTypeId="urn:microsoft.com/office/officeart/2005/8/colors/accent1_1" csCatId="accent1" phldr="1"/>
      <dgm:spPr/>
    </dgm:pt>
    <dgm:pt modelId="{B53DC243-CA57-4CC3-822A-D579BF523B9D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Buoy of Today</a:t>
          </a:r>
        </a:p>
      </dgm:t>
    </dgm:pt>
    <dgm:pt modelId="{19DC35A2-001C-42D9-95A6-95BEE524B922}" type="parTrans" cxnId="{362C68C9-D7FD-4138-AEC3-94F9F41A7F98}">
      <dgm:prSet/>
      <dgm:spPr/>
      <dgm:t>
        <a:bodyPr/>
        <a:lstStyle/>
        <a:p>
          <a:endParaRPr lang="en-US"/>
        </a:p>
      </dgm:t>
    </dgm:pt>
    <dgm:pt modelId="{50D63D9F-96AC-4063-BA2E-59C3F519D830}" type="sibTrans" cxnId="{362C68C9-D7FD-4138-AEC3-94F9F41A7F98}">
      <dgm:prSet/>
      <dgm:spPr/>
      <dgm:t>
        <a:bodyPr/>
        <a:lstStyle/>
        <a:p>
          <a:endParaRPr lang="en-US"/>
        </a:p>
      </dgm:t>
    </dgm:pt>
    <dgm:pt modelId="{27CE710C-5646-4EA5-B3CD-49CE820E0024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Buoy of Tomorrow</a:t>
          </a:r>
        </a:p>
      </dgm:t>
    </dgm:pt>
    <dgm:pt modelId="{13AC09C4-1B8B-49BC-B4D7-9EFDC98FA5A6}" type="parTrans" cxnId="{93387FB4-928A-4836-B4CF-404AD9FC40EB}">
      <dgm:prSet/>
      <dgm:spPr/>
      <dgm:t>
        <a:bodyPr/>
        <a:lstStyle/>
        <a:p>
          <a:endParaRPr lang="en-US"/>
        </a:p>
      </dgm:t>
    </dgm:pt>
    <dgm:pt modelId="{5D0DE4F5-C245-4331-B531-40AF5E3AD334}" type="sibTrans" cxnId="{93387FB4-928A-4836-B4CF-404AD9FC40EB}">
      <dgm:prSet/>
      <dgm:spPr/>
      <dgm:t>
        <a:bodyPr/>
        <a:lstStyle/>
        <a:p>
          <a:endParaRPr lang="en-US"/>
        </a:p>
      </dgm:t>
    </dgm:pt>
    <dgm:pt modelId="{D378D9F6-CD4A-42A5-A79F-610907B028F4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Operating Principles</a:t>
          </a:r>
        </a:p>
      </dgm:t>
    </dgm:pt>
    <dgm:pt modelId="{236F72AF-3143-4CBA-B2FA-62CAE772E32C}" type="parTrans" cxnId="{2AE638A4-08AB-469C-938C-5597B1570E00}">
      <dgm:prSet/>
      <dgm:spPr/>
      <dgm:t>
        <a:bodyPr/>
        <a:lstStyle/>
        <a:p>
          <a:endParaRPr lang="en-US"/>
        </a:p>
      </dgm:t>
    </dgm:pt>
    <dgm:pt modelId="{7A83232C-7EF3-4BD5-B571-69652B356E67}" type="sibTrans" cxnId="{2AE638A4-08AB-469C-938C-5597B1570E00}">
      <dgm:prSet/>
      <dgm:spPr/>
      <dgm:t>
        <a:bodyPr/>
        <a:lstStyle/>
        <a:p>
          <a:endParaRPr lang="en-US"/>
        </a:p>
      </dgm:t>
    </dgm:pt>
    <dgm:pt modelId="{8B09AD45-8AB4-4FE2-B88C-8F14158572AD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Challenges</a:t>
          </a:r>
        </a:p>
      </dgm:t>
    </dgm:pt>
    <dgm:pt modelId="{0BE3FCE8-F21D-4D6F-AFBA-4C3BE14B2E66}" type="parTrans" cxnId="{52860388-D66E-49E5-B989-881DAA361A69}">
      <dgm:prSet/>
      <dgm:spPr/>
      <dgm:t>
        <a:bodyPr/>
        <a:lstStyle/>
        <a:p>
          <a:endParaRPr lang="en-US"/>
        </a:p>
      </dgm:t>
    </dgm:pt>
    <dgm:pt modelId="{E8BE734B-D145-44F5-A5D8-42B3B994220E}" type="sibTrans" cxnId="{52860388-D66E-49E5-B989-881DAA361A69}">
      <dgm:prSet/>
      <dgm:spPr/>
      <dgm:t>
        <a:bodyPr/>
        <a:lstStyle/>
        <a:p>
          <a:endParaRPr lang="en-US"/>
        </a:p>
      </dgm:t>
    </dgm:pt>
    <dgm:pt modelId="{3B1E9E59-AC99-47BC-92D7-420100F8BCF2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SATEG Solution</a:t>
          </a:r>
        </a:p>
      </dgm:t>
    </dgm:pt>
    <dgm:pt modelId="{9FEBB873-1654-403D-8198-5A0A629008BB}" type="parTrans" cxnId="{0B0DEC40-B6B6-4B18-9414-5B64B12E74C4}">
      <dgm:prSet/>
      <dgm:spPr/>
      <dgm:t>
        <a:bodyPr/>
        <a:lstStyle/>
        <a:p>
          <a:endParaRPr lang="en-US"/>
        </a:p>
      </dgm:t>
    </dgm:pt>
    <dgm:pt modelId="{879B8645-3A4D-49FB-8318-5D4660DC6B08}" type="sibTrans" cxnId="{0B0DEC40-B6B6-4B18-9414-5B64B12E74C4}">
      <dgm:prSet/>
      <dgm:spPr/>
      <dgm:t>
        <a:bodyPr/>
        <a:lstStyle/>
        <a:p>
          <a:endParaRPr lang="en-US"/>
        </a:p>
      </dgm:t>
    </dgm:pt>
    <dgm:pt modelId="{C7264E38-59F4-469A-A2D8-79FDE531F460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SATEG As Designed</a:t>
          </a:r>
        </a:p>
      </dgm:t>
    </dgm:pt>
    <dgm:pt modelId="{C8190525-A672-462F-9752-CD448AEED58B}" type="parTrans" cxnId="{E5075019-7668-4341-92C2-FE889256E86C}">
      <dgm:prSet/>
      <dgm:spPr/>
      <dgm:t>
        <a:bodyPr/>
        <a:lstStyle/>
        <a:p>
          <a:endParaRPr lang="en-US"/>
        </a:p>
      </dgm:t>
    </dgm:pt>
    <dgm:pt modelId="{DDD82EAF-8E39-4E12-AD5D-9C4C3C453814}" type="sibTrans" cxnId="{E5075019-7668-4341-92C2-FE889256E86C}">
      <dgm:prSet/>
      <dgm:spPr/>
      <dgm:t>
        <a:bodyPr/>
        <a:lstStyle/>
        <a:p>
          <a:endParaRPr lang="en-US"/>
        </a:p>
      </dgm:t>
    </dgm:pt>
    <dgm:pt modelId="{838CC51B-3B45-432C-AA75-EE9CFF24DD2E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New Value Proposition</a:t>
          </a:r>
        </a:p>
      </dgm:t>
    </dgm:pt>
    <dgm:pt modelId="{3BD92DCC-8557-4733-BC1A-4526E6DD01E8}" type="parTrans" cxnId="{0DE207B6-AF37-4CF7-9306-02491B74E5E6}">
      <dgm:prSet/>
      <dgm:spPr/>
      <dgm:t>
        <a:bodyPr/>
        <a:lstStyle/>
        <a:p>
          <a:endParaRPr lang="en-US"/>
        </a:p>
      </dgm:t>
    </dgm:pt>
    <dgm:pt modelId="{6ED0678A-C1E6-4D54-B48C-0FAC60DE16B9}" type="sibTrans" cxnId="{0DE207B6-AF37-4CF7-9306-02491B74E5E6}">
      <dgm:prSet/>
      <dgm:spPr/>
      <dgm:t>
        <a:bodyPr/>
        <a:lstStyle/>
        <a:p>
          <a:endParaRPr lang="en-US"/>
        </a:p>
      </dgm:t>
    </dgm:pt>
    <dgm:pt modelId="{DEAC8E72-D30F-4A74-A6DA-7FDA79D2813D}" type="pres">
      <dgm:prSet presAssocID="{80CE72ED-AD90-47C9-BFF4-ED6D36A94FB4}" presName="Name0" presStyleCnt="0">
        <dgm:presLayoutVars>
          <dgm:dir/>
          <dgm:animLvl val="lvl"/>
          <dgm:resizeHandles val="exact"/>
        </dgm:presLayoutVars>
      </dgm:prSet>
      <dgm:spPr/>
    </dgm:pt>
    <dgm:pt modelId="{9B0D4D0E-E7EB-47F5-9582-944D4A98594B}" type="pres">
      <dgm:prSet presAssocID="{B53DC243-CA57-4CC3-822A-D579BF523B9D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768A0275-219B-4072-A34A-068E20193E18}" type="pres">
      <dgm:prSet presAssocID="{50D63D9F-96AC-4063-BA2E-59C3F519D830}" presName="parTxOnlySpace" presStyleCnt="0"/>
      <dgm:spPr/>
    </dgm:pt>
    <dgm:pt modelId="{0B56457A-0E67-4710-A1F7-F1FF3C4BA224}" type="pres">
      <dgm:prSet presAssocID="{27CE710C-5646-4EA5-B3CD-49CE820E0024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98A069E8-E5AB-46D0-9A71-8A83F2F229F7}" type="pres">
      <dgm:prSet presAssocID="{5D0DE4F5-C245-4331-B531-40AF5E3AD334}" presName="parTxOnlySpace" presStyleCnt="0"/>
      <dgm:spPr/>
    </dgm:pt>
    <dgm:pt modelId="{BD641872-7DCE-427E-B81D-8AF861CECD68}" type="pres">
      <dgm:prSet presAssocID="{8B09AD45-8AB4-4FE2-B88C-8F14158572AD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94B7094E-A045-4D99-A30C-B767ED664E68}" type="pres">
      <dgm:prSet presAssocID="{E8BE734B-D145-44F5-A5D8-42B3B994220E}" presName="parTxOnlySpace" presStyleCnt="0"/>
      <dgm:spPr/>
    </dgm:pt>
    <dgm:pt modelId="{179516B6-483F-454A-903B-51A16A19702B}" type="pres">
      <dgm:prSet presAssocID="{3B1E9E59-AC99-47BC-92D7-420100F8BCF2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939F2C83-85B9-4011-A3EA-C5896BF14F04}" type="pres">
      <dgm:prSet presAssocID="{879B8645-3A4D-49FB-8318-5D4660DC6B08}" presName="parTxOnlySpace" presStyleCnt="0"/>
      <dgm:spPr/>
    </dgm:pt>
    <dgm:pt modelId="{C289F017-255E-443C-929F-BDCA19BC0C50}" type="pres">
      <dgm:prSet presAssocID="{D378D9F6-CD4A-42A5-A79F-610907B028F4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976EECEF-7A2F-44A5-BC6F-A5C777671880}" type="pres">
      <dgm:prSet presAssocID="{7A83232C-7EF3-4BD5-B571-69652B356E67}" presName="parTxOnlySpace" presStyleCnt="0"/>
      <dgm:spPr/>
    </dgm:pt>
    <dgm:pt modelId="{87BB451A-7EF5-4D1E-8E69-5383D63D94AF}" type="pres">
      <dgm:prSet presAssocID="{C7264E38-59F4-469A-A2D8-79FDE531F460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76CFB103-DDDB-44DB-940C-CFD51D5E63F9}" type="pres">
      <dgm:prSet presAssocID="{DDD82EAF-8E39-4E12-AD5D-9C4C3C453814}" presName="parTxOnlySpace" presStyleCnt="0"/>
      <dgm:spPr/>
    </dgm:pt>
    <dgm:pt modelId="{7A8E6E61-2D78-42BE-8B3C-0A1775CA7E6A}" type="pres">
      <dgm:prSet presAssocID="{838CC51B-3B45-432C-AA75-EE9CFF24DD2E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E5075019-7668-4341-92C2-FE889256E86C}" srcId="{80CE72ED-AD90-47C9-BFF4-ED6D36A94FB4}" destId="{C7264E38-59F4-469A-A2D8-79FDE531F460}" srcOrd="5" destOrd="0" parTransId="{C8190525-A672-462F-9752-CD448AEED58B}" sibTransId="{DDD82EAF-8E39-4E12-AD5D-9C4C3C453814}"/>
    <dgm:cxn modelId="{64E7311D-499D-45AE-A976-C1358DD25FB3}" type="presOf" srcId="{838CC51B-3B45-432C-AA75-EE9CFF24DD2E}" destId="{7A8E6E61-2D78-42BE-8B3C-0A1775CA7E6A}" srcOrd="0" destOrd="0" presId="urn:microsoft.com/office/officeart/2005/8/layout/chevron1"/>
    <dgm:cxn modelId="{7737FC20-B948-4CC5-9FF3-3013BA6831C8}" type="presOf" srcId="{B53DC243-CA57-4CC3-822A-D579BF523B9D}" destId="{9B0D4D0E-E7EB-47F5-9582-944D4A98594B}" srcOrd="0" destOrd="0" presId="urn:microsoft.com/office/officeart/2005/8/layout/chevron1"/>
    <dgm:cxn modelId="{0B0DEC40-B6B6-4B18-9414-5B64B12E74C4}" srcId="{80CE72ED-AD90-47C9-BFF4-ED6D36A94FB4}" destId="{3B1E9E59-AC99-47BC-92D7-420100F8BCF2}" srcOrd="3" destOrd="0" parTransId="{9FEBB873-1654-403D-8198-5A0A629008BB}" sibTransId="{879B8645-3A4D-49FB-8318-5D4660DC6B08}"/>
    <dgm:cxn modelId="{A462E862-53CB-4CF9-8F0F-2F6F96BB5AB4}" type="presOf" srcId="{8B09AD45-8AB4-4FE2-B88C-8F14158572AD}" destId="{BD641872-7DCE-427E-B81D-8AF861CECD68}" srcOrd="0" destOrd="0" presId="urn:microsoft.com/office/officeart/2005/8/layout/chevron1"/>
    <dgm:cxn modelId="{1FD90F6D-E342-48BF-988F-394F345FD8D3}" type="presOf" srcId="{3B1E9E59-AC99-47BC-92D7-420100F8BCF2}" destId="{179516B6-483F-454A-903B-51A16A19702B}" srcOrd="0" destOrd="0" presId="urn:microsoft.com/office/officeart/2005/8/layout/chevron1"/>
    <dgm:cxn modelId="{52860388-D66E-49E5-B989-881DAA361A69}" srcId="{80CE72ED-AD90-47C9-BFF4-ED6D36A94FB4}" destId="{8B09AD45-8AB4-4FE2-B88C-8F14158572AD}" srcOrd="2" destOrd="0" parTransId="{0BE3FCE8-F21D-4D6F-AFBA-4C3BE14B2E66}" sibTransId="{E8BE734B-D145-44F5-A5D8-42B3B994220E}"/>
    <dgm:cxn modelId="{47FDDE91-FAFA-4F3A-BB15-85A2752DD9A2}" type="presOf" srcId="{80CE72ED-AD90-47C9-BFF4-ED6D36A94FB4}" destId="{DEAC8E72-D30F-4A74-A6DA-7FDA79D2813D}" srcOrd="0" destOrd="0" presId="urn:microsoft.com/office/officeart/2005/8/layout/chevron1"/>
    <dgm:cxn modelId="{9BC4FDA3-829F-4454-B3B0-3DD0D572D289}" type="presOf" srcId="{C7264E38-59F4-469A-A2D8-79FDE531F460}" destId="{87BB451A-7EF5-4D1E-8E69-5383D63D94AF}" srcOrd="0" destOrd="0" presId="urn:microsoft.com/office/officeart/2005/8/layout/chevron1"/>
    <dgm:cxn modelId="{2AE638A4-08AB-469C-938C-5597B1570E00}" srcId="{80CE72ED-AD90-47C9-BFF4-ED6D36A94FB4}" destId="{D378D9F6-CD4A-42A5-A79F-610907B028F4}" srcOrd="4" destOrd="0" parTransId="{236F72AF-3143-4CBA-B2FA-62CAE772E32C}" sibTransId="{7A83232C-7EF3-4BD5-B571-69652B356E67}"/>
    <dgm:cxn modelId="{93387FB4-928A-4836-B4CF-404AD9FC40EB}" srcId="{80CE72ED-AD90-47C9-BFF4-ED6D36A94FB4}" destId="{27CE710C-5646-4EA5-B3CD-49CE820E0024}" srcOrd="1" destOrd="0" parTransId="{13AC09C4-1B8B-49BC-B4D7-9EFDC98FA5A6}" sibTransId="{5D0DE4F5-C245-4331-B531-40AF5E3AD334}"/>
    <dgm:cxn modelId="{0DE207B6-AF37-4CF7-9306-02491B74E5E6}" srcId="{80CE72ED-AD90-47C9-BFF4-ED6D36A94FB4}" destId="{838CC51B-3B45-432C-AA75-EE9CFF24DD2E}" srcOrd="6" destOrd="0" parTransId="{3BD92DCC-8557-4733-BC1A-4526E6DD01E8}" sibTransId="{6ED0678A-C1E6-4D54-B48C-0FAC60DE16B9}"/>
    <dgm:cxn modelId="{7D401DB7-F2BA-4F71-9338-B4D5290BF37A}" type="presOf" srcId="{27CE710C-5646-4EA5-B3CD-49CE820E0024}" destId="{0B56457A-0E67-4710-A1F7-F1FF3C4BA224}" srcOrd="0" destOrd="0" presId="urn:microsoft.com/office/officeart/2005/8/layout/chevron1"/>
    <dgm:cxn modelId="{362C68C9-D7FD-4138-AEC3-94F9F41A7F98}" srcId="{80CE72ED-AD90-47C9-BFF4-ED6D36A94FB4}" destId="{B53DC243-CA57-4CC3-822A-D579BF523B9D}" srcOrd="0" destOrd="0" parTransId="{19DC35A2-001C-42D9-95A6-95BEE524B922}" sibTransId="{50D63D9F-96AC-4063-BA2E-59C3F519D830}"/>
    <dgm:cxn modelId="{3831BFFE-34E0-4EA3-8D1F-96FA8FF420CC}" type="presOf" srcId="{D378D9F6-CD4A-42A5-A79F-610907B028F4}" destId="{C289F017-255E-443C-929F-BDCA19BC0C50}" srcOrd="0" destOrd="0" presId="urn:microsoft.com/office/officeart/2005/8/layout/chevron1"/>
    <dgm:cxn modelId="{9BCACFAD-8E01-40EB-9FA5-784ACC57994C}" type="presParOf" srcId="{DEAC8E72-D30F-4A74-A6DA-7FDA79D2813D}" destId="{9B0D4D0E-E7EB-47F5-9582-944D4A98594B}" srcOrd="0" destOrd="0" presId="urn:microsoft.com/office/officeart/2005/8/layout/chevron1"/>
    <dgm:cxn modelId="{ECB31AAA-F102-45B2-BA4E-0A593D97DD28}" type="presParOf" srcId="{DEAC8E72-D30F-4A74-A6DA-7FDA79D2813D}" destId="{768A0275-219B-4072-A34A-068E20193E18}" srcOrd="1" destOrd="0" presId="urn:microsoft.com/office/officeart/2005/8/layout/chevron1"/>
    <dgm:cxn modelId="{84E7354E-7FC7-4B72-BE76-3C0B4E01650C}" type="presParOf" srcId="{DEAC8E72-D30F-4A74-A6DA-7FDA79D2813D}" destId="{0B56457A-0E67-4710-A1F7-F1FF3C4BA224}" srcOrd="2" destOrd="0" presId="urn:microsoft.com/office/officeart/2005/8/layout/chevron1"/>
    <dgm:cxn modelId="{5C5B40C8-E63A-4AD8-9016-759B6B3AC7C5}" type="presParOf" srcId="{DEAC8E72-D30F-4A74-A6DA-7FDA79D2813D}" destId="{98A069E8-E5AB-46D0-9A71-8A83F2F229F7}" srcOrd="3" destOrd="0" presId="urn:microsoft.com/office/officeart/2005/8/layout/chevron1"/>
    <dgm:cxn modelId="{3179B3E2-6A88-4AD9-9B16-2490A3543685}" type="presParOf" srcId="{DEAC8E72-D30F-4A74-A6DA-7FDA79D2813D}" destId="{BD641872-7DCE-427E-B81D-8AF861CECD68}" srcOrd="4" destOrd="0" presId="urn:microsoft.com/office/officeart/2005/8/layout/chevron1"/>
    <dgm:cxn modelId="{A2344C84-4EC6-435C-AC7F-B3CAF7E9BBD9}" type="presParOf" srcId="{DEAC8E72-D30F-4A74-A6DA-7FDA79D2813D}" destId="{94B7094E-A045-4D99-A30C-B767ED664E68}" srcOrd="5" destOrd="0" presId="urn:microsoft.com/office/officeart/2005/8/layout/chevron1"/>
    <dgm:cxn modelId="{826F5D72-7EED-4C6E-98E0-0028CC85F517}" type="presParOf" srcId="{DEAC8E72-D30F-4A74-A6DA-7FDA79D2813D}" destId="{179516B6-483F-454A-903B-51A16A19702B}" srcOrd="6" destOrd="0" presId="urn:microsoft.com/office/officeart/2005/8/layout/chevron1"/>
    <dgm:cxn modelId="{BA375A89-D4DC-4E6A-9BAB-BE154EDA4F5D}" type="presParOf" srcId="{DEAC8E72-D30F-4A74-A6DA-7FDA79D2813D}" destId="{939F2C83-85B9-4011-A3EA-C5896BF14F04}" srcOrd="7" destOrd="0" presId="urn:microsoft.com/office/officeart/2005/8/layout/chevron1"/>
    <dgm:cxn modelId="{DB46B341-0E2A-442F-920D-F4CA73A43DAE}" type="presParOf" srcId="{DEAC8E72-D30F-4A74-A6DA-7FDA79D2813D}" destId="{C289F017-255E-443C-929F-BDCA19BC0C50}" srcOrd="8" destOrd="0" presId="urn:microsoft.com/office/officeart/2005/8/layout/chevron1"/>
    <dgm:cxn modelId="{BD1AEC37-B0C8-405B-A896-9CC9BA18EBC3}" type="presParOf" srcId="{DEAC8E72-D30F-4A74-A6DA-7FDA79D2813D}" destId="{976EECEF-7A2F-44A5-BC6F-A5C777671880}" srcOrd="9" destOrd="0" presId="urn:microsoft.com/office/officeart/2005/8/layout/chevron1"/>
    <dgm:cxn modelId="{3A7350F9-9FE2-468A-AB61-F25ED2633E6A}" type="presParOf" srcId="{DEAC8E72-D30F-4A74-A6DA-7FDA79D2813D}" destId="{87BB451A-7EF5-4D1E-8E69-5383D63D94AF}" srcOrd="10" destOrd="0" presId="urn:microsoft.com/office/officeart/2005/8/layout/chevron1"/>
    <dgm:cxn modelId="{A2BDFAFE-E21A-411A-8432-955157AB601E}" type="presParOf" srcId="{DEAC8E72-D30F-4A74-A6DA-7FDA79D2813D}" destId="{76CFB103-DDDB-44DB-940C-CFD51D5E63F9}" srcOrd="11" destOrd="0" presId="urn:microsoft.com/office/officeart/2005/8/layout/chevron1"/>
    <dgm:cxn modelId="{10C89CF9-02CC-4388-851B-3C7C9DC51B67}" type="presParOf" srcId="{DEAC8E72-D30F-4A74-A6DA-7FDA79D2813D}" destId="{7A8E6E61-2D78-42BE-8B3C-0A1775CA7E6A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CE72ED-AD90-47C9-BFF4-ED6D36A94FB4}" type="doc">
      <dgm:prSet loTypeId="urn:microsoft.com/office/officeart/2005/8/layout/chevron1" loCatId="process" qsTypeId="urn:microsoft.com/office/officeart/2005/8/quickstyle/3d2" qsCatId="3D" csTypeId="urn:microsoft.com/office/officeart/2005/8/colors/accent1_1" csCatId="accent1" phldr="1"/>
      <dgm:spPr/>
    </dgm:pt>
    <dgm:pt modelId="{B53DC243-CA57-4CC3-822A-D579BF523B9D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Buoy of Today</a:t>
          </a:r>
        </a:p>
      </dgm:t>
    </dgm:pt>
    <dgm:pt modelId="{19DC35A2-001C-42D9-95A6-95BEE524B922}" type="parTrans" cxnId="{362C68C9-D7FD-4138-AEC3-94F9F41A7F98}">
      <dgm:prSet/>
      <dgm:spPr/>
      <dgm:t>
        <a:bodyPr/>
        <a:lstStyle/>
        <a:p>
          <a:endParaRPr lang="en-US"/>
        </a:p>
      </dgm:t>
    </dgm:pt>
    <dgm:pt modelId="{50D63D9F-96AC-4063-BA2E-59C3F519D830}" type="sibTrans" cxnId="{362C68C9-D7FD-4138-AEC3-94F9F41A7F98}">
      <dgm:prSet/>
      <dgm:spPr/>
      <dgm:t>
        <a:bodyPr/>
        <a:lstStyle/>
        <a:p>
          <a:endParaRPr lang="en-US"/>
        </a:p>
      </dgm:t>
    </dgm:pt>
    <dgm:pt modelId="{27CE710C-5646-4EA5-B3CD-49CE820E0024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Buoy of Tomorrow</a:t>
          </a:r>
        </a:p>
      </dgm:t>
    </dgm:pt>
    <dgm:pt modelId="{13AC09C4-1B8B-49BC-B4D7-9EFDC98FA5A6}" type="parTrans" cxnId="{93387FB4-928A-4836-B4CF-404AD9FC40EB}">
      <dgm:prSet/>
      <dgm:spPr/>
      <dgm:t>
        <a:bodyPr/>
        <a:lstStyle/>
        <a:p>
          <a:endParaRPr lang="en-US"/>
        </a:p>
      </dgm:t>
    </dgm:pt>
    <dgm:pt modelId="{5D0DE4F5-C245-4331-B531-40AF5E3AD334}" type="sibTrans" cxnId="{93387FB4-928A-4836-B4CF-404AD9FC40EB}">
      <dgm:prSet/>
      <dgm:spPr/>
      <dgm:t>
        <a:bodyPr/>
        <a:lstStyle/>
        <a:p>
          <a:endParaRPr lang="en-US"/>
        </a:p>
      </dgm:t>
    </dgm:pt>
    <dgm:pt modelId="{D378D9F6-CD4A-42A5-A79F-610907B028F4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Operating Principles</a:t>
          </a:r>
        </a:p>
      </dgm:t>
    </dgm:pt>
    <dgm:pt modelId="{236F72AF-3143-4CBA-B2FA-62CAE772E32C}" type="parTrans" cxnId="{2AE638A4-08AB-469C-938C-5597B1570E00}">
      <dgm:prSet/>
      <dgm:spPr/>
      <dgm:t>
        <a:bodyPr/>
        <a:lstStyle/>
        <a:p>
          <a:endParaRPr lang="en-US"/>
        </a:p>
      </dgm:t>
    </dgm:pt>
    <dgm:pt modelId="{7A83232C-7EF3-4BD5-B571-69652B356E67}" type="sibTrans" cxnId="{2AE638A4-08AB-469C-938C-5597B1570E00}">
      <dgm:prSet/>
      <dgm:spPr/>
      <dgm:t>
        <a:bodyPr/>
        <a:lstStyle/>
        <a:p>
          <a:endParaRPr lang="en-US"/>
        </a:p>
      </dgm:t>
    </dgm:pt>
    <dgm:pt modelId="{8B09AD45-8AB4-4FE2-B88C-8F14158572AD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Challenges</a:t>
          </a:r>
        </a:p>
      </dgm:t>
    </dgm:pt>
    <dgm:pt modelId="{0BE3FCE8-F21D-4D6F-AFBA-4C3BE14B2E66}" type="parTrans" cxnId="{52860388-D66E-49E5-B989-881DAA361A69}">
      <dgm:prSet/>
      <dgm:spPr/>
      <dgm:t>
        <a:bodyPr/>
        <a:lstStyle/>
        <a:p>
          <a:endParaRPr lang="en-US"/>
        </a:p>
      </dgm:t>
    </dgm:pt>
    <dgm:pt modelId="{E8BE734B-D145-44F5-A5D8-42B3B994220E}" type="sibTrans" cxnId="{52860388-D66E-49E5-B989-881DAA361A69}">
      <dgm:prSet/>
      <dgm:spPr/>
      <dgm:t>
        <a:bodyPr/>
        <a:lstStyle/>
        <a:p>
          <a:endParaRPr lang="en-US"/>
        </a:p>
      </dgm:t>
    </dgm:pt>
    <dgm:pt modelId="{3B1E9E59-AC99-47BC-92D7-420100F8BCF2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SATEG Solution</a:t>
          </a:r>
        </a:p>
      </dgm:t>
    </dgm:pt>
    <dgm:pt modelId="{9FEBB873-1654-403D-8198-5A0A629008BB}" type="parTrans" cxnId="{0B0DEC40-B6B6-4B18-9414-5B64B12E74C4}">
      <dgm:prSet/>
      <dgm:spPr/>
      <dgm:t>
        <a:bodyPr/>
        <a:lstStyle/>
        <a:p>
          <a:endParaRPr lang="en-US"/>
        </a:p>
      </dgm:t>
    </dgm:pt>
    <dgm:pt modelId="{879B8645-3A4D-49FB-8318-5D4660DC6B08}" type="sibTrans" cxnId="{0B0DEC40-B6B6-4B18-9414-5B64B12E74C4}">
      <dgm:prSet/>
      <dgm:spPr/>
      <dgm:t>
        <a:bodyPr/>
        <a:lstStyle/>
        <a:p>
          <a:endParaRPr lang="en-US"/>
        </a:p>
      </dgm:t>
    </dgm:pt>
    <dgm:pt modelId="{C7264E38-59F4-469A-A2D8-79FDE531F460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SATEG As Designed</a:t>
          </a:r>
        </a:p>
      </dgm:t>
    </dgm:pt>
    <dgm:pt modelId="{C8190525-A672-462F-9752-CD448AEED58B}" type="parTrans" cxnId="{E5075019-7668-4341-92C2-FE889256E86C}">
      <dgm:prSet/>
      <dgm:spPr/>
      <dgm:t>
        <a:bodyPr/>
        <a:lstStyle/>
        <a:p>
          <a:endParaRPr lang="en-US"/>
        </a:p>
      </dgm:t>
    </dgm:pt>
    <dgm:pt modelId="{DDD82EAF-8E39-4E12-AD5D-9C4C3C453814}" type="sibTrans" cxnId="{E5075019-7668-4341-92C2-FE889256E86C}">
      <dgm:prSet/>
      <dgm:spPr/>
      <dgm:t>
        <a:bodyPr/>
        <a:lstStyle/>
        <a:p>
          <a:endParaRPr lang="en-US"/>
        </a:p>
      </dgm:t>
    </dgm:pt>
    <dgm:pt modelId="{838CC51B-3B45-432C-AA75-EE9CFF24DD2E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New Value Proposition</a:t>
          </a:r>
        </a:p>
      </dgm:t>
    </dgm:pt>
    <dgm:pt modelId="{3BD92DCC-8557-4733-BC1A-4526E6DD01E8}" type="parTrans" cxnId="{0DE207B6-AF37-4CF7-9306-02491B74E5E6}">
      <dgm:prSet/>
      <dgm:spPr/>
      <dgm:t>
        <a:bodyPr/>
        <a:lstStyle/>
        <a:p>
          <a:endParaRPr lang="en-US"/>
        </a:p>
      </dgm:t>
    </dgm:pt>
    <dgm:pt modelId="{6ED0678A-C1E6-4D54-B48C-0FAC60DE16B9}" type="sibTrans" cxnId="{0DE207B6-AF37-4CF7-9306-02491B74E5E6}">
      <dgm:prSet/>
      <dgm:spPr/>
      <dgm:t>
        <a:bodyPr/>
        <a:lstStyle/>
        <a:p>
          <a:endParaRPr lang="en-US"/>
        </a:p>
      </dgm:t>
    </dgm:pt>
    <dgm:pt modelId="{DEAC8E72-D30F-4A74-A6DA-7FDA79D2813D}" type="pres">
      <dgm:prSet presAssocID="{80CE72ED-AD90-47C9-BFF4-ED6D36A94FB4}" presName="Name0" presStyleCnt="0">
        <dgm:presLayoutVars>
          <dgm:dir/>
          <dgm:animLvl val="lvl"/>
          <dgm:resizeHandles val="exact"/>
        </dgm:presLayoutVars>
      </dgm:prSet>
      <dgm:spPr/>
    </dgm:pt>
    <dgm:pt modelId="{9B0D4D0E-E7EB-47F5-9582-944D4A98594B}" type="pres">
      <dgm:prSet presAssocID="{B53DC243-CA57-4CC3-822A-D579BF523B9D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768A0275-219B-4072-A34A-068E20193E18}" type="pres">
      <dgm:prSet presAssocID="{50D63D9F-96AC-4063-BA2E-59C3F519D830}" presName="parTxOnlySpace" presStyleCnt="0"/>
      <dgm:spPr/>
    </dgm:pt>
    <dgm:pt modelId="{0B56457A-0E67-4710-A1F7-F1FF3C4BA224}" type="pres">
      <dgm:prSet presAssocID="{27CE710C-5646-4EA5-B3CD-49CE820E0024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98A069E8-E5AB-46D0-9A71-8A83F2F229F7}" type="pres">
      <dgm:prSet presAssocID="{5D0DE4F5-C245-4331-B531-40AF5E3AD334}" presName="parTxOnlySpace" presStyleCnt="0"/>
      <dgm:spPr/>
    </dgm:pt>
    <dgm:pt modelId="{BD641872-7DCE-427E-B81D-8AF861CECD68}" type="pres">
      <dgm:prSet presAssocID="{8B09AD45-8AB4-4FE2-B88C-8F14158572AD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94B7094E-A045-4D99-A30C-B767ED664E68}" type="pres">
      <dgm:prSet presAssocID="{E8BE734B-D145-44F5-A5D8-42B3B994220E}" presName="parTxOnlySpace" presStyleCnt="0"/>
      <dgm:spPr/>
    </dgm:pt>
    <dgm:pt modelId="{179516B6-483F-454A-903B-51A16A19702B}" type="pres">
      <dgm:prSet presAssocID="{3B1E9E59-AC99-47BC-92D7-420100F8BCF2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939F2C83-85B9-4011-A3EA-C5896BF14F04}" type="pres">
      <dgm:prSet presAssocID="{879B8645-3A4D-49FB-8318-5D4660DC6B08}" presName="parTxOnlySpace" presStyleCnt="0"/>
      <dgm:spPr/>
    </dgm:pt>
    <dgm:pt modelId="{C289F017-255E-443C-929F-BDCA19BC0C50}" type="pres">
      <dgm:prSet presAssocID="{D378D9F6-CD4A-42A5-A79F-610907B028F4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976EECEF-7A2F-44A5-BC6F-A5C777671880}" type="pres">
      <dgm:prSet presAssocID="{7A83232C-7EF3-4BD5-B571-69652B356E67}" presName="parTxOnlySpace" presStyleCnt="0"/>
      <dgm:spPr/>
    </dgm:pt>
    <dgm:pt modelId="{87BB451A-7EF5-4D1E-8E69-5383D63D94AF}" type="pres">
      <dgm:prSet presAssocID="{C7264E38-59F4-469A-A2D8-79FDE531F460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76CFB103-DDDB-44DB-940C-CFD51D5E63F9}" type="pres">
      <dgm:prSet presAssocID="{DDD82EAF-8E39-4E12-AD5D-9C4C3C453814}" presName="parTxOnlySpace" presStyleCnt="0"/>
      <dgm:spPr/>
    </dgm:pt>
    <dgm:pt modelId="{7A8E6E61-2D78-42BE-8B3C-0A1775CA7E6A}" type="pres">
      <dgm:prSet presAssocID="{838CC51B-3B45-432C-AA75-EE9CFF24DD2E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E5075019-7668-4341-92C2-FE889256E86C}" srcId="{80CE72ED-AD90-47C9-BFF4-ED6D36A94FB4}" destId="{C7264E38-59F4-469A-A2D8-79FDE531F460}" srcOrd="5" destOrd="0" parTransId="{C8190525-A672-462F-9752-CD448AEED58B}" sibTransId="{DDD82EAF-8E39-4E12-AD5D-9C4C3C453814}"/>
    <dgm:cxn modelId="{64E7311D-499D-45AE-A976-C1358DD25FB3}" type="presOf" srcId="{838CC51B-3B45-432C-AA75-EE9CFF24DD2E}" destId="{7A8E6E61-2D78-42BE-8B3C-0A1775CA7E6A}" srcOrd="0" destOrd="0" presId="urn:microsoft.com/office/officeart/2005/8/layout/chevron1"/>
    <dgm:cxn modelId="{7737FC20-B948-4CC5-9FF3-3013BA6831C8}" type="presOf" srcId="{B53DC243-CA57-4CC3-822A-D579BF523B9D}" destId="{9B0D4D0E-E7EB-47F5-9582-944D4A98594B}" srcOrd="0" destOrd="0" presId="urn:microsoft.com/office/officeart/2005/8/layout/chevron1"/>
    <dgm:cxn modelId="{0B0DEC40-B6B6-4B18-9414-5B64B12E74C4}" srcId="{80CE72ED-AD90-47C9-BFF4-ED6D36A94FB4}" destId="{3B1E9E59-AC99-47BC-92D7-420100F8BCF2}" srcOrd="3" destOrd="0" parTransId="{9FEBB873-1654-403D-8198-5A0A629008BB}" sibTransId="{879B8645-3A4D-49FB-8318-5D4660DC6B08}"/>
    <dgm:cxn modelId="{A462E862-53CB-4CF9-8F0F-2F6F96BB5AB4}" type="presOf" srcId="{8B09AD45-8AB4-4FE2-B88C-8F14158572AD}" destId="{BD641872-7DCE-427E-B81D-8AF861CECD68}" srcOrd="0" destOrd="0" presId="urn:microsoft.com/office/officeart/2005/8/layout/chevron1"/>
    <dgm:cxn modelId="{1FD90F6D-E342-48BF-988F-394F345FD8D3}" type="presOf" srcId="{3B1E9E59-AC99-47BC-92D7-420100F8BCF2}" destId="{179516B6-483F-454A-903B-51A16A19702B}" srcOrd="0" destOrd="0" presId="urn:microsoft.com/office/officeart/2005/8/layout/chevron1"/>
    <dgm:cxn modelId="{52860388-D66E-49E5-B989-881DAA361A69}" srcId="{80CE72ED-AD90-47C9-BFF4-ED6D36A94FB4}" destId="{8B09AD45-8AB4-4FE2-B88C-8F14158572AD}" srcOrd="2" destOrd="0" parTransId="{0BE3FCE8-F21D-4D6F-AFBA-4C3BE14B2E66}" sibTransId="{E8BE734B-D145-44F5-A5D8-42B3B994220E}"/>
    <dgm:cxn modelId="{47FDDE91-FAFA-4F3A-BB15-85A2752DD9A2}" type="presOf" srcId="{80CE72ED-AD90-47C9-BFF4-ED6D36A94FB4}" destId="{DEAC8E72-D30F-4A74-A6DA-7FDA79D2813D}" srcOrd="0" destOrd="0" presId="urn:microsoft.com/office/officeart/2005/8/layout/chevron1"/>
    <dgm:cxn modelId="{9BC4FDA3-829F-4454-B3B0-3DD0D572D289}" type="presOf" srcId="{C7264E38-59F4-469A-A2D8-79FDE531F460}" destId="{87BB451A-7EF5-4D1E-8E69-5383D63D94AF}" srcOrd="0" destOrd="0" presId="urn:microsoft.com/office/officeart/2005/8/layout/chevron1"/>
    <dgm:cxn modelId="{2AE638A4-08AB-469C-938C-5597B1570E00}" srcId="{80CE72ED-AD90-47C9-BFF4-ED6D36A94FB4}" destId="{D378D9F6-CD4A-42A5-A79F-610907B028F4}" srcOrd="4" destOrd="0" parTransId="{236F72AF-3143-4CBA-B2FA-62CAE772E32C}" sibTransId="{7A83232C-7EF3-4BD5-B571-69652B356E67}"/>
    <dgm:cxn modelId="{93387FB4-928A-4836-B4CF-404AD9FC40EB}" srcId="{80CE72ED-AD90-47C9-BFF4-ED6D36A94FB4}" destId="{27CE710C-5646-4EA5-B3CD-49CE820E0024}" srcOrd="1" destOrd="0" parTransId="{13AC09C4-1B8B-49BC-B4D7-9EFDC98FA5A6}" sibTransId="{5D0DE4F5-C245-4331-B531-40AF5E3AD334}"/>
    <dgm:cxn modelId="{0DE207B6-AF37-4CF7-9306-02491B74E5E6}" srcId="{80CE72ED-AD90-47C9-BFF4-ED6D36A94FB4}" destId="{838CC51B-3B45-432C-AA75-EE9CFF24DD2E}" srcOrd="6" destOrd="0" parTransId="{3BD92DCC-8557-4733-BC1A-4526E6DD01E8}" sibTransId="{6ED0678A-C1E6-4D54-B48C-0FAC60DE16B9}"/>
    <dgm:cxn modelId="{7D401DB7-F2BA-4F71-9338-B4D5290BF37A}" type="presOf" srcId="{27CE710C-5646-4EA5-B3CD-49CE820E0024}" destId="{0B56457A-0E67-4710-A1F7-F1FF3C4BA224}" srcOrd="0" destOrd="0" presId="urn:microsoft.com/office/officeart/2005/8/layout/chevron1"/>
    <dgm:cxn modelId="{362C68C9-D7FD-4138-AEC3-94F9F41A7F98}" srcId="{80CE72ED-AD90-47C9-BFF4-ED6D36A94FB4}" destId="{B53DC243-CA57-4CC3-822A-D579BF523B9D}" srcOrd="0" destOrd="0" parTransId="{19DC35A2-001C-42D9-95A6-95BEE524B922}" sibTransId="{50D63D9F-96AC-4063-BA2E-59C3F519D830}"/>
    <dgm:cxn modelId="{3831BFFE-34E0-4EA3-8D1F-96FA8FF420CC}" type="presOf" srcId="{D378D9F6-CD4A-42A5-A79F-610907B028F4}" destId="{C289F017-255E-443C-929F-BDCA19BC0C50}" srcOrd="0" destOrd="0" presId="urn:microsoft.com/office/officeart/2005/8/layout/chevron1"/>
    <dgm:cxn modelId="{9BCACFAD-8E01-40EB-9FA5-784ACC57994C}" type="presParOf" srcId="{DEAC8E72-D30F-4A74-A6DA-7FDA79D2813D}" destId="{9B0D4D0E-E7EB-47F5-9582-944D4A98594B}" srcOrd="0" destOrd="0" presId="urn:microsoft.com/office/officeart/2005/8/layout/chevron1"/>
    <dgm:cxn modelId="{ECB31AAA-F102-45B2-BA4E-0A593D97DD28}" type="presParOf" srcId="{DEAC8E72-D30F-4A74-A6DA-7FDA79D2813D}" destId="{768A0275-219B-4072-A34A-068E20193E18}" srcOrd="1" destOrd="0" presId="urn:microsoft.com/office/officeart/2005/8/layout/chevron1"/>
    <dgm:cxn modelId="{84E7354E-7FC7-4B72-BE76-3C0B4E01650C}" type="presParOf" srcId="{DEAC8E72-D30F-4A74-A6DA-7FDA79D2813D}" destId="{0B56457A-0E67-4710-A1F7-F1FF3C4BA224}" srcOrd="2" destOrd="0" presId="urn:microsoft.com/office/officeart/2005/8/layout/chevron1"/>
    <dgm:cxn modelId="{5C5B40C8-E63A-4AD8-9016-759B6B3AC7C5}" type="presParOf" srcId="{DEAC8E72-D30F-4A74-A6DA-7FDA79D2813D}" destId="{98A069E8-E5AB-46D0-9A71-8A83F2F229F7}" srcOrd="3" destOrd="0" presId="urn:microsoft.com/office/officeart/2005/8/layout/chevron1"/>
    <dgm:cxn modelId="{3179B3E2-6A88-4AD9-9B16-2490A3543685}" type="presParOf" srcId="{DEAC8E72-D30F-4A74-A6DA-7FDA79D2813D}" destId="{BD641872-7DCE-427E-B81D-8AF861CECD68}" srcOrd="4" destOrd="0" presId="urn:microsoft.com/office/officeart/2005/8/layout/chevron1"/>
    <dgm:cxn modelId="{A2344C84-4EC6-435C-AC7F-B3CAF7E9BBD9}" type="presParOf" srcId="{DEAC8E72-D30F-4A74-A6DA-7FDA79D2813D}" destId="{94B7094E-A045-4D99-A30C-B767ED664E68}" srcOrd="5" destOrd="0" presId="urn:microsoft.com/office/officeart/2005/8/layout/chevron1"/>
    <dgm:cxn modelId="{826F5D72-7EED-4C6E-98E0-0028CC85F517}" type="presParOf" srcId="{DEAC8E72-D30F-4A74-A6DA-7FDA79D2813D}" destId="{179516B6-483F-454A-903B-51A16A19702B}" srcOrd="6" destOrd="0" presId="urn:microsoft.com/office/officeart/2005/8/layout/chevron1"/>
    <dgm:cxn modelId="{BA375A89-D4DC-4E6A-9BAB-BE154EDA4F5D}" type="presParOf" srcId="{DEAC8E72-D30F-4A74-A6DA-7FDA79D2813D}" destId="{939F2C83-85B9-4011-A3EA-C5896BF14F04}" srcOrd="7" destOrd="0" presId="urn:microsoft.com/office/officeart/2005/8/layout/chevron1"/>
    <dgm:cxn modelId="{DB46B341-0E2A-442F-920D-F4CA73A43DAE}" type="presParOf" srcId="{DEAC8E72-D30F-4A74-A6DA-7FDA79D2813D}" destId="{C289F017-255E-443C-929F-BDCA19BC0C50}" srcOrd="8" destOrd="0" presId="urn:microsoft.com/office/officeart/2005/8/layout/chevron1"/>
    <dgm:cxn modelId="{BD1AEC37-B0C8-405B-A896-9CC9BA18EBC3}" type="presParOf" srcId="{DEAC8E72-D30F-4A74-A6DA-7FDA79D2813D}" destId="{976EECEF-7A2F-44A5-BC6F-A5C777671880}" srcOrd="9" destOrd="0" presId="urn:microsoft.com/office/officeart/2005/8/layout/chevron1"/>
    <dgm:cxn modelId="{3A7350F9-9FE2-468A-AB61-F25ED2633E6A}" type="presParOf" srcId="{DEAC8E72-D30F-4A74-A6DA-7FDA79D2813D}" destId="{87BB451A-7EF5-4D1E-8E69-5383D63D94AF}" srcOrd="10" destOrd="0" presId="urn:microsoft.com/office/officeart/2005/8/layout/chevron1"/>
    <dgm:cxn modelId="{A2BDFAFE-E21A-411A-8432-955157AB601E}" type="presParOf" srcId="{DEAC8E72-D30F-4A74-A6DA-7FDA79D2813D}" destId="{76CFB103-DDDB-44DB-940C-CFD51D5E63F9}" srcOrd="11" destOrd="0" presId="urn:microsoft.com/office/officeart/2005/8/layout/chevron1"/>
    <dgm:cxn modelId="{10C89CF9-02CC-4388-851B-3C7C9DC51B67}" type="presParOf" srcId="{DEAC8E72-D30F-4A74-A6DA-7FDA79D2813D}" destId="{7A8E6E61-2D78-42BE-8B3C-0A1775CA7E6A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CE72ED-AD90-47C9-BFF4-ED6D36A94FB4}" type="doc">
      <dgm:prSet loTypeId="urn:microsoft.com/office/officeart/2005/8/layout/chevron1" loCatId="process" qsTypeId="urn:microsoft.com/office/officeart/2005/8/quickstyle/3d2" qsCatId="3D" csTypeId="urn:microsoft.com/office/officeart/2005/8/colors/accent1_1" csCatId="accent1" phldr="1"/>
      <dgm:spPr/>
    </dgm:pt>
    <dgm:pt modelId="{B53DC243-CA57-4CC3-822A-D579BF523B9D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Buoy of Today</a:t>
          </a:r>
        </a:p>
      </dgm:t>
    </dgm:pt>
    <dgm:pt modelId="{19DC35A2-001C-42D9-95A6-95BEE524B922}" type="parTrans" cxnId="{362C68C9-D7FD-4138-AEC3-94F9F41A7F98}">
      <dgm:prSet/>
      <dgm:spPr/>
      <dgm:t>
        <a:bodyPr/>
        <a:lstStyle/>
        <a:p>
          <a:endParaRPr lang="en-US"/>
        </a:p>
      </dgm:t>
    </dgm:pt>
    <dgm:pt modelId="{50D63D9F-96AC-4063-BA2E-59C3F519D830}" type="sibTrans" cxnId="{362C68C9-D7FD-4138-AEC3-94F9F41A7F98}">
      <dgm:prSet/>
      <dgm:spPr/>
      <dgm:t>
        <a:bodyPr/>
        <a:lstStyle/>
        <a:p>
          <a:endParaRPr lang="en-US"/>
        </a:p>
      </dgm:t>
    </dgm:pt>
    <dgm:pt modelId="{27CE710C-5646-4EA5-B3CD-49CE820E0024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Buoy of Tomorrow</a:t>
          </a:r>
        </a:p>
      </dgm:t>
    </dgm:pt>
    <dgm:pt modelId="{13AC09C4-1B8B-49BC-B4D7-9EFDC98FA5A6}" type="parTrans" cxnId="{93387FB4-928A-4836-B4CF-404AD9FC40EB}">
      <dgm:prSet/>
      <dgm:spPr/>
      <dgm:t>
        <a:bodyPr/>
        <a:lstStyle/>
        <a:p>
          <a:endParaRPr lang="en-US"/>
        </a:p>
      </dgm:t>
    </dgm:pt>
    <dgm:pt modelId="{5D0DE4F5-C245-4331-B531-40AF5E3AD334}" type="sibTrans" cxnId="{93387FB4-928A-4836-B4CF-404AD9FC40EB}">
      <dgm:prSet/>
      <dgm:spPr/>
      <dgm:t>
        <a:bodyPr/>
        <a:lstStyle/>
        <a:p>
          <a:endParaRPr lang="en-US"/>
        </a:p>
      </dgm:t>
    </dgm:pt>
    <dgm:pt modelId="{D378D9F6-CD4A-42A5-A79F-610907B028F4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Operating Principles</a:t>
          </a:r>
        </a:p>
      </dgm:t>
    </dgm:pt>
    <dgm:pt modelId="{236F72AF-3143-4CBA-B2FA-62CAE772E32C}" type="parTrans" cxnId="{2AE638A4-08AB-469C-938C-5597B1570E00}">
      <dgm:prSet/>
      <dgm:spPr/>
      <dgm:t>
        <a:bodyPr/>
        <a:lstStyle/>
        <a:p>
          <a:endParaRPr lang="en-US"/>
        </a:p>
      </dgm:t>
    </dgm:pt>
    <dgm:pt modelId="{7A83232C-7EF3-4BD5-B571-69652B356E67}" type="sibTrans" cxnId="{2AE638A4-08AB-469C-938C-5597B1570E00}">
      <dgm:prSet/>
      <dgm:spPr/>
      <dgm:t>
        <a:bodyPr/>
        <a:lstStyle/>
        <a:p>
          <a:endParaRPr lang="en-US"/>
        </a:p>
      </dgm:t>
    </dgm:pt>
    <dgm:pt modelId="{8B09AD45-8AB4-4FE2-B88C-8F14158572AD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Challenges</a:t>
          </a:r>
        </a:p>
      </dgm:t>
    </dgm:pt>
    <dgm:pt modelId="{0BE3FCE8-F21D-4D6F-AFBA-4C3BE14B2E66}" type="parTrans" cxnId="{52860388-D66E-49E5-B989-881DAA361A69}">
      <dgm:prSet/>
      <dgm:spPr/>
      <dgm:t>
        <a:bodyPr/>
        <a:lstStyle/>
        <a:p>
          <a:endParaRPr lang="en-US"/>
        </a:p>
      </dgm:t>
    </dgm:pt>
    <dgm:pt modelId="{E8BE734B-D145-44F5-A5D8-42B3B994220E}" type="sibTrans" cxnId="{52860388-D66E-49E5-B989-881DAA361A69}">
      <dgm:prSet/>
      <dgm:spPr/>
      <dgm:t>
        <a:bodyPr/>
        <a:lstStyle/>
        <a:p>
          <a:endParaRPr lang="en-US"/>
        </a:p>
      </dgm:t>
    </dgm:pt>
    <dgm:pt modelId="{3B1E9E59-AC99-47BC-92D7-420100F8BCF2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SATEG Solution</a:t>
          </a:r>
        </a:p>
      </dgm:t>
    </dgm:pt>
    <dgm:pt modelId="{9FEBB873-1654-403D-8198-5A0A629008BB}" type="parTrans" cxnId="{0B0DEC40-B6B6-4B18-9414-5B64B12E74C4}">
      <dgm:prSet/>
      <dgm:spPr/>
      <dgm:t>
        <a:bodyPr/>
        <a:lstStyle/>
        <a:p>
          <a:endParaRPr lang="en-US"/>
        </a:p>
      </dgm:t>
    </dgm:pt>
    <dgm:pt modelId="{879B8645-3A4D-49FB-8318-5D4660DC6B08}" type="sibTrans" cxnId="{0B0DEC40-B6B6-4B18-9414-5B64B12E74C4}">
      <dgm:prSet/>
      <dgm:spPr/>
      <dgm:t>
        <a:bodyPr/>
        <a:lstStyle/>
        <a:p>
          <a:endParaRPr lang="en-US"/>
        </a:p>
      </dgm:t>
    </dgm:pt>
    <dgm:pt modelId="{C7264E38-59F4-469A-A2D8-79FDE531F460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SATEG As Designed</a:t>
          </a:r>
        </a:p>
      </dgm:t>
    </dgm:pt>
    <dgm:pt modelId="{C8190525-A672-462F-9752-CD448AEED58B}" type="parTrans" cxnId="{E5075019-7668-4341-92C2-FE889256E86C}">
      <dgm:prSet/>
      <dgm:spPr/>
      <dgm:t>
        <a:bodyPr/>
        <a:lstStyle/>
        <a:p>
          <a:endParaRPr lang="en-US"/>
        </a:p>
      </dgm:t>
    </dgm:pt>
    <dgm:pt modelId="{DDD82EAF-8E39-4E12-AD5D-9C4C3C453814}" type="sibTrans" cxnId="{E5075019-7668-4341-92C2-FE889256E86C}">
      <dgm:prSet/>
      <dgm:spPr/>
      <dgm:t>
        <a:bodyPr/>
        <a:lstStyle/>
        <a:p>
          <a:endParaRPr lang="en-US"/>
        </a:p>
      </dgm:t>
    </dgm:pt>
    <dgm:pt modelId="{838CC51B-3B45-432C-AA75-EE9CFF24DD2E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New Value Proposition</a:t>
          </a:r>
        </a:p>
      </dgm:t>
    </dgm:pt>
    <dgm:pt modelId="{3BD92DCC-8557-4733-BC1A-4526E6DD01E8}" type="parTrans" cxnId="{0DE207B6-AF37-4CF7-9306-02491B74E5E6}">
      <dgm:prSet/>
      <dgm:spPr/>
      <dgm:t>
        <a:bodyPr/>
        <a:lstStyle/>
        <a:p>
          <a:endParaRPr lang="en-US"/>
        </a:p>
      </dgm:t>
    </dgm:pt>
    <dgm:pt modelId="{6ED0678A-C1E6-4D54-B48C-0FAC60DE16B9}" type="sibTrans" cxnId="{0DE207B6-AF37-4CF7-9306-02491B74E5E6}">
      <dgm:prSet/>
      <dgm:spPr/>
      <dgm:t>
        <a:bodyPr/>
        <a:lstStyle/>
        <a:p>
          <a:endParaRPr lang="en-US"/>
        </a:p>
      </dgm:t>
    </dgm:pt>
    <dgm:pt modelId="{DEAC8E72-D30F-4A74-A6DA-7FDA79D2813D}" type="pres">
      <dgm:prSet presAssocID="{80CE72ED-AD90-47C9-BFF4-ED6D36A94FB4}" presName="Name0" presStyleCnt="0">
        <dgm:presLayoutVars>
          <dgm:dir/>
          <dgm:animLvl val="lvl"/>
          <dgm:resizeHandles val="exact"/>
        </dgm:presLayoutVars>
      </dgm:prSet>
      <dgm:spPr/>
    </dgm:pt>
    <dgm:pt modelId="{9B0D4D0E-E7EB-47F5-9582-944D4A98594B}" type="pres">
      <dgm:prSet presAssocID="{B53DC243-CA57-4CC3-822A-D579BF523B9D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768A0275-219B-4072-A34A-068E20193E18}" type="pres">
      <dgm:prSet presAssocID="{50D63D9F-96AC-4063-BA2E-59C3F519D830}" presName="parTxOnlySpace" presStyleCnt="0"/>
      <dgm:spPr/>
    </dgm:pt>
    <dgm:pt modelId="{0B56457A-0E67-4710-A1F7-F1FF3C4BA224}" type="pres">
      <dgm:prSet presAssocID="{27CE710C-5646-4EA5-B3CD-49CE820E0024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98A069E8-E5AB-46D0-9A71-8A83F2F229F7}" type="pres">
      <dgm:prSet presAssocID="{5D0DE4F5-C245-4331-B531-40AF5E3AD334}" presName="parTxOnlySpace" presStyleCnt="0"/>
      <dgm:spPr/>
    </dgm:pt>
    <dgm:pt modelId="{BD641872-7DCE-427E-B81D-8AF861CECD68}" type="pres">
      <dgm:prSet presAssocID="{8B09AD45-8AB4-4FE2-B88C-8F14158572AD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94B7094E-A045-4D99-A30C-B767ED664E68}" type="pres">
      <dgm:prSet presAssocID="{E8BE734B-D145-44F5-A5D8-42B3B994220E}" presName="parTxOnlySpace" presStyleCnt="0"/>
      <dgm:spPr/>
    </dgm:pt>
    <dgm:pt modelId="{179516B6-483F-454A-903B-51A16A19702B}" type="pres">
      <dgm:prSet presAssocID="{3B1E9E59-AC99-47BC-92D7-420100F8BCF2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939F2C83-85B9-4011-A3EA-C5896BF14F04}" type="pres">
      <dgm:prSet presAssocID="{879B8645-3A4D-49FB-8318-5D4660DC6B08}" presName="parTxOnlySpace" presStyleCnt="0"/>
      <dgm:spPr/>
    </dgm:pt>
    <dgm:pt modelId="{C289F017-255E-443C-929F-BDCA19BC0C50}" type="pres">
      <dgm:prSet presAssocID="{D378D9F6-CD4A-42A5-A79F-610907B028F4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976EECEF-7A2F-44A5-BC6F-A5C777671880}" type="pres">
      <dgm:prSet presAssocID="{7A83232C-7EF3-4BD5-B571-69652B356E67}" presName="parTxOnlySpace" presStyleCnt="0"/>
      <dgm:spPr/>
    </dgm:pt>
    <dgm:pt modelId="{87BB451A-7EF5-4D1E-8E69-5383D63D94AF}" type="pres">
      <dgm:prSet presAssocID="{C7264E38-59F4-469A-A2D8-79FDE531F460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76CFB103-DDDB-44DB-940C-CFD51D5E63F9}" type="pres">
      <dgm:prSet presAssocID="{DDD82EAF-8E39-4E12-AD5D-9C4C3C453814}" presName="parTxOnlySpace" presStyleCnt="0"/>
      <dgm:spPr/>
    </dgm:pt>
    <dgm:pt modelId="{7A8E6E61-2D78-42BE-8B3C-0A1775CA7E6A}" type="pres">
      <dgm:prSet presAssocID="{838CC51B-3B45-432C-AA75-EE9CFF24DD2E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E5075019-7668-4341-92C2-FE889256E86C}" srcId="{80CE72ED-AD90-47C9-BFF4-ED6D36A94FB4}" destId="{C7264E38-59F4-469A-A2D8-79FDE531F460}" srcOrd="5" destOrd="0" parTransId="{C8190525-A672-462F-9752-CD448AEED58B}" sibTransId="{DDD82EAF-8E39-4E12-AD5D-9C4C3C453814}"/>
    <dgm:cxn modelId="{64E7311D-499D-45AE-A976-C1358DD25FB3}" type="presOf" srcId="{838CC51B-3B45-432C-AA75-EE9CFF24DD2E}" destId="{7A8E6E61-2D78-42BE-8B3C-0A1775CA7E6A}" srcOrd="0" destOrd="0" presId="urn:microsoft.com/office/officeart/2005/8/layout/chevron1"/>
    <dgm:cxn modelId="{7737FC20-B948-4CC5-9FF3-3013BA6831C8}" type="presOf" srcId="{B53DC243-CA57-4CC3-822A-D579BF523B9D}" destId="{9B0D4D0E-E7EB-47F5-9582-944D4A98594B}" srcOrd="0" destOrd="0" presId="urn:microsoft.com/office/officeart/2005/8/layout/chevron1"/>
    <dgm:cxn modelId="{0B0DEC40-B6B6-4B18-9414-5B64B12E74C4}" srcId="{80CE72ED-AD90-47C9-BFF4-ED6D36A94FB4}" destId="{3B1E9E59-AC99-47BC-92D7-420100F8BCF2}" srcOrd="3" destOrd="0" parTransId="{9FEBB873-1654-403D-8198-5A0A629008BB}" sibTransId="{879B8645-3A4D-49FB-8318-5D4660DC6B08}"/>
    <dgm:cxn modelId="{A462E862-53CB-4CF9-8F0F-2F6F96BB5AB4}" type="presOf" srcId="{8B09AD45-8AB4-4FE2-B88C-8F14158572AD}" destId="{BD641872-7DCE-427E-B81D-8AF861CECD68}" srcOrd="0" destOrd="0" presId="urn:microsoft.com/office/officeart/2005/8/layout/chevron1"/>
    <dgm:cxn modelId="{1FD90F6D-E342-48BF-988F-394F345FD8D3}" type="presOf" srcId="{3B1E9E59-AC99-47BC-92D7-420100F8BCF2}" destId="{179516B6-483F-454A-903B-51A16A19702B}" srcOrd="0" destOrd="0" presId="urn:microsoft.com/office/officeart/2005/8/layout/chevron1"/>
    <dgm:cxn modelId="{52860388-D66E-49E5-B989-881DAA361A69}" srcId="{80CE72ED-AD90-47C9-BFF4-ED6D36A94FB4}" destId="{8B09AD45-8AB4-4FE2-B88C-8F14158572AD}" srcOrd="2" destOrd="0" parTransId="{0BE3FCE8-F21D-4D6F-AFBA-4C3BE14B2E66}" sibTransId="{E8BE734B-D145-44F5-A5D8-42B3B994220E}"/>
    <dgm:cxn modelId="{47FDDE91-FAFA-4F3A-BB15-85A2752DD9A2}" type="presOf" srcId="{80CE72ED-AD90-47C9-BFF4-ED6D36A94FB4}" destId="{DEAC8E72-D30F-4A74-A6DA-7FDA79D2813D}" srcOrd="0" destOrd="0" presId="urn:microsoft.com/office/officeart/2005/8/layout/chevron1"/>
    <dgm:cxn modelId="{9BC4FDA3-829F-4454-B3B0-3DD0D572D289}" type="presOf" srcId="{C7264E38-59F4-469A-A2D8-79FDE531F460}" destId="{87BB451A-7EF5-4D1E-8E69-5383D63D94AF}" srcOrd="0" destOrd="0" presId="urn:microsoft.com/office/officeart/2005/8/layout/chevron1"/>
    <dgm:cxn modelId="{2AE638A4-08AB-469C-938C-5597B1570E00}" srcId="{80CE72ED-AD90-47C9-BFF4-ED6D36A94FB4}" destId="{D378D9F6-CD4A-42A5-A79F-610907B028F4}" srcOrd="4" destOrd="0" parTransId="{236F72AF-3143-4CBA-B2FA-62CAE772E32C}" sibTransId="{7A83232C-7EF3-4BD5-B571-69652B356E67}"/>
    <dgm:cxn modelId="{93387FB4-928A-4836-B4CF-404AD9FC40EB}" srcId="{80CE72ED-AD90-47C9-BFF4-ED6D36A94FB4}" destId="{27CE710C-5646-4EA5-B3CD-49CE820E0024}" srcOrd="1" destOrd="0" parTransId="{13AC09C4-1B8B-49BC-B4D7-9EFDC98FA5A6}" sibTransId="{5D0DE4F5-C245-4331-B531-40AF5E3AD334}"/>
    <dgm:cxn modelId="{0DE207B6-AF37-4CF7-9306-02491B74E5E6}" srcId="{80CE72ED-AD90-47C9-BFF4-ED6D36A94FB4}" destId="{838CC51B-3B45-432C-AA75-EE9CFF24DD2E}" srcOrd="6" destOrd="0" parTransId="{3BD92DCC-8557-4733-BC1A-4526E6DD01E8}" sibTransId="{6ED0678A-C1E6-4D54-B48C-0FAC60DE16B9}"/>
    <dgm:cxn modelId="{7D401DB7-F2BA-4F71-9338-B4D5290BF37A}" type="presOf" srcId="{27CE710C-5646-4EA5-B3CD-49CE820E0024}" destId="{0B56457A-0E67-4710-A1F7-F1FF3C4BA224}" srcOrd="0" destOrd="0" presId="urn:microsoft.com/office/officeart/2005/8/layout/chevron1"/>
    <dgm:cxn modelId="{362C68C9-D7FD-4138-AEC3-94F9F41A7F98}" srcId="{80CE72ED-AD90-47C9-BFF4-ED6D36A94FB4}" destId="{B53DC243-CA57-4CC3-822A-D579BF523B9D}" srcOrd="0" destOrd="0" parTransId="{19DC35A2-001C-42D9-95A6-95BEE524B922}" sibTransId="{50D63D9F-96AC-4063-BA2E-59C3F519D830}"/>
    <dgm:cxn modelId="{3831BFFE-34E0-4EA3-8D1F-96FA8FF420CC}" type="presOf" srcId="{D378D9F6-CD4A-42A5-A79F-610907B028F4}" destId="{C289F017-255E-443C-929F-BDCA19BC0C50}" srcOrd="0" destOrd="0" presId="urn:microsoft.com/office/officeart/2005/8/layout/chevron1"/>
    <dgm:cxn modelId="{9BCACFAD-8E01-40EB-9FA5-784ACC57994C}" type="presParOf" srcId="{DEAC8E72-D30F-4A74-A6DA-7FDA79D2813D}" destId="{9B0D4D0E-E7EB-47F5-9582-944D4A98594B}" srcOrd="0" destOrd="0" presId="urn:microsoft.com/office/officeart/2005/8/layout/chevron1"/>
    <dgm:cxn modelId="{ECB31AAA-F102-45B2-BA4E-0A593D97DD28}" type="presParOf" srcId="{DEAC8E72-D30F-4A74-A6DA-7FDA79D2813D}" destId="{768A0275-219B-4072-A34A-068E20193E18}" srcOrd="1" destOrd="0" presId="urn:microsoft.com/office/officeart/2005/8/layout/chevron1"/>
    <dgm:cxn modelId="{84E7354E-7FC7-4B72-BE76-3C0B4E01650C}" type="presParOf" srcId="{DEAC8E72-D30F-4A74-A6DA-7FDA79D2813D}" destId="{0B56457A-0E67-4710-A1F7-F1FF3C4BA224}" srcOrd="2" destOrd="0" presId="urn:microsoft.com/office/officeart/2005/8/layout/chevron1"/>
    <dgm:cxn modelId="{5C5B40C8-E63A-4AD8-9016-759B6B3AC7C5}" type="presParOf" srcId="{DEAC8E72-D30F-4A74-A6DA-7FDA79D2813D}" destId="{98A069E8-E5AB-46D0-9A71-8A83F2F229F7}" srcOrd="3" destOrd="0" presId="urn:microsoft.com/office/officeart/2005/8/layout/chevron1"/>
    <dgm:cxn modelId="{3179B3E2-6A88-4AD9-9B16-2490A3543685}" type="presParOf" srcId="{DEAC8E72-D30F-4A74-A6DA-7FDA79D2813D}" destId="{BD641872-7DCE-427E-B81D-8AF861CECD68}" srcOrd="4" destOrd="0" presId="urn:microsoft.com/office/officeart/2005/8/layout/chevron1"/>
    <dgm:cxn modelId="{A2344C84-4EC6-435C-AC7F-B3CAF7E9BBD9}" type="presParOf" srcId="{DEAC8E72-D30F-4A74-A6DA-7FDA79D2813D}" destId="{94B7094E-A045-4D99-A30C-B767ED664E68}" srcOrd="5" destOrd="0" presId="urn:microsoft.com/office/officeart/2005/8/layout/chevron1"/>
    <dgm:cxn modelId="{826F5D72-7EED-4C6E-98E0-0028CC85F517}" type="presParOf" srcId="{DEAC8E72-D30F-4A74-A6DA-7FDA79D2813D}" destId="{179516B6-483F-454A-903B-51A16A19702B}" srcOrd="6" destOrd="0" presId="urn:microsoft.com/office/officeart/2005/8/layout/chevron1"/>
    <dgm:cxn modelId="{BA375A89-D4DC-4E6A-9BAB-BE154EDA4F5D}" type="presParOf" srcId="{DEAC8E72-D30F-4A74-A6DA-7FDA79D2813D}" destId="{939F2C83-85B9-4011-A3EA-C5896BF14F04}" srcOrd="7" destOrd="0" presId="urn:microsoft.com/office/officeart/2005/8/layout/chevron1"/>
    <dgm:cxn modelId="{DB46B341-0E2A-442F-920D-F4CA73A43DAE}" type="presParOf" srcId="{DEAC8E72-D30F-4A74-A6DA-7FDA79D2813D}" destId="{C289F017-255E-443C-929F-BDCA19BC0C50}" srcOrd="8" destOrd="0" presId="urn:microsoft.com/office/officeart/2005/8/layout/chevron1"/>
    <dgm:cxn modelId="{BD1AEC37-B0C8-405B-A896-9CC9BA18EBC3}" type="presParOf" srcId="{DEAC8E72-D30F-4A74-A6DA-7FDA79D2813D}" destId="{976EECEF-7A2F-44A5-BC6F-A5C777671880}" srcOrd="9" destOrd="0" presId="urn:microsoft.com/office/officeart/2005/8/layout/chevron1"/>
    <dgm:cxn modelId="{3A7350F9-9FE2-468A-AB61-F25ED2633E6A}" type="presParOf" srcId="{DEAC8E72-D30F-4A74-A6DA-7FDA79D2813D}" destId="{87BB451A-7EF5-4D1E-8E69-5383D63D94AF}" srcOrd="10" destOrd="0" presId="urn:microsoft.com/office/officeart/2005/8/layout/chevron1"/>
    <dgm:cxn modelId="{A2BDFAFE-E21A-411A-8432-955157AB601E}" type="presParOf" srcId="{DEAC8E72-D30F-4A74-A6DA-7FDA79D2813D}" destId="{76CFB103-DDDB-44DB-940C-CFD51D5E63F9}" srcOrd="11" destOrd="0" presId="urn:microsoft.com/office/officeart/2005/8/layout/chevron1"/>
    <dgm:cxn modelId="{10C89CF9-02CC-4388-851B-3C7C9DC51B67}" type="presParOf" srcId="{DEAC8E72-D30F-4A74-A6DA-7FDA79D2813D}" destId="{7A8E6E61-2D78-42BE-8B3C-0A1775CA7E6A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CE72ED-AD90-47C9-BFF4-ED6D36A94FB4}" type="doc">
      <dgm:prSet loTypeId="urn:microsoft.com/office/officeart/2005/8/layout/chevron1" loCatId="process" qsTypeId="urn:microsoft.com/office/officeart/2005/8/quickstyle/3d2" qsCatId="3D" csTypeId="urn:microsoft.com/office/officeart/2005/8/colors/accent1_1" csCatId="accent1" phldr="1"/>
      <dgm:spPr/>
    </dgm:pt>
    <dgm:pt modelId="{B53DC243-CA57-4CC3-822A-D579BF523B9D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Buoy of Today</a:t>
          </a:r>
        </a:p>
      </dgm:t>
    </dgm:pt>
    <dgm:pt modelId="{19DC35A2-001C-42D9-95A6-95BEE524B922}" type="parTrans" cxnId="{362C68C9-D7FD-4138-AEC3-94F9F41A7F98}">
      <dgm:prSet/>
      <dgm:spPr/>
      <dgm:t>
        <a:bodyPr/>
        <a:lstStyle/>
        <a:p>
          <a:endParaRPr lang="en-US"/>
        </a:p>
      </dgm:t>
    </dgm:pt>
    <dgm:pt modelId="{50D63D9F-96AC-4063-BA2E-59C3F519D830}" type="sibTrans" cxnId="{362C68C9-D7FD-4138-AEC3-94F9F41A7F98}">
      <dgm:prSet/>
      <dgm:spPr/>
      <dgm:t>
        <a:bodyPr/>
        <a:lstStyle/>
        <a:p>
          <a:endParaRPr lang="en-US"/>
        </a:p>
      </dgm:t>
    </dgm:pt>
    <dgm:pt modelId="{27CE710C-5646-4EA5-B3CD-49CE820E0024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Buoy of Tomorrow</a:t>
          </a:r>
        </a:p>
      </dgm:t>
    </dgm:pt>
    <dgm:pt modelId="{13AC09C4-1B8B-49BC-B4D7-9EFDC98FA5A6}" type="parTrans" cxnId="{93387FB4-928A-4836-B4CF-404AD9FC40EB}">
      <dgm:prSet/>
      <dgm:spPr/>
      <dgm:t>
        <a:bodyPr/>
        <a:lstStyle/>
        <a:p>
          <a:endParaRPr lang="en-US"/>
        </a:p>
      </dgm:t>
    </dgm:pt>
    <dgm:pt modelId="{5D0DE4F5-C245-4331-B531-40AF5E3AD334}" type="sibTrans" cxnId="{93387FB4-928A-4836-B4CF-404AD9FC40EB}">
      <dgm:prSet/>
      <dgm:spPr/>
      <dgm:t>
        <a:bodyPr/>
        <a:lstStyle/>
        <a:p>
          <a:endParaRPr lang="en-US"/>
        </a:p>
      </dgm:t>
    </dgm:pt>
    <dgm:pt modelId="{D378D9F6-CD4A-42A5-A79F-610907B028F4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Operating Principles</a:t>
          </a:r>
        </a:p>
      </dgm:t>
    </dgm:pt>
    <dgm:pt modelId="{236F72AF-3143-4CBA-B2FA-62CAE772E32C}" type="parTrans" cxnId="{2AE638A4-08AB-469C-938C-5597B1570E00}">
      <dgm:prSet/>
      <dgm:spPr/>
      <dgm:t>
        <a:bodyPr/>
        <a:lstStyle/>
        <a:p>
          <a:endParaRPr lang="en-US"/>
        </a:p>
      </dgm:t>
    </dgm:pt>
    <dgm:pt modelId="{7A83232C-7EF3-4BD5-B571-69652B356E67}" type="sibTrans" cxnId="{2AE638A4-08AB-469C-938C-5597B1570E00}">
      <dgm:prSet/>
      <dgm:spPr/>
      <dgm:t>
        <a:bodyPr/>
        <a:lstStyle/>
        <a:p>
          <a:endParaRPr lang="en-US"/>
        </a:p>
      </dgm:t>
    </dgm:pt>
    <dgm:pt modelId="{8B09AD45-8AB4-4FE2-B88C-8F14158572AD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Challenges</a:t>
          </a:r>
        </a:p>
      </dgm:t>
    </dgm:pt>
    <dgm:pt modelId="{0BE3FCE8-F21D-4D6F-AFBA-4C3BE14B2E66}" type="parTrans" cxnId="{52860388-D66E-49E5-B989-881DAA361A69}">
      <dgm:prSet/>
      <dgm:spPr/>
      <dgm:t>
        <a:bodyPr/>
        <a:lstStyle/>
        <a:p>
          <a:endParaRPr lang="en-US"/>
        </a:p>
      </dgm:t>
    </dgm:pt>
    <dgm:pt modelId="{E8BE734B-D145-44F5-A5D8-42B3B994220E}" type="sibTrans" cxnId="{52860388-D66E-49E5-B989-881DAA361A69}">
      <dgm:prSet/>
      <dgm:spPr/>
      <dgm:t>
        <a:bodyPr/>
        <a:lstStyle/>
        <a:p>
          <a:endParaRPr lang="en-US"/>
        </a:p>
      </dgm:t>
    </dgm:pt>
    <dgm:pt modelId="{3B1E9E59-AC99-47BC-92D7-420100F8BCF2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SATEG Solution</a:t>
          </a:r>
        </a:p>
      </dgm:t>
    </dgm:pt>
    <dgm:pt modelId="{9FEBB873-1654-403D-8198-5A0A629008BB}" type="parTrans" cxnId="{0B0DEC40-B6B6-4B18-9414-5B64B12E74C4}">
      <dgm:prSet/>
      <dgm:spPr/>
      <dgm:t>
        <a:bodyPr/>
        <a:lstStyle/>
        <a:p>
          <a:endParaRPr lang="en-US"/>
        </a:p>
      </dgm:t>
    </dgm:pt>
    <dgm:pt modelId="{879B8645-3A4D-49FB-8318-5D4660DC6B08}" type="sibTrans" cxnId="{0B0DEC40-B6B6-4B18-9414-5B64B12E74C4}">
      <dgm:prSet/>
      <dgm:spPr/>
      <dgm:t>
        <a:bodyPr/>
        <a:lstStyle/>
        <a:p>
          <a:endParaRPr lang="en-US"/>
        </a:p>
      </dgm:t>
    </dgm:pt>
    <dgm:pt modelId="{C7264E38-59F4-469A-A2D8-79FDE531F460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SATEG As Designed</a:t>
          </a:r>
        </a:p>
      </dgm:t>
    </dgm:pt>
    <dgm:pt modelId="{C8190525-A672-462F-9752-CD448AEED58B}" type="parTrans" cxnId="{E5075019-7668-4341-92C2-FE889256E86C}">
      <dgm:prSet/>
      <dgm:spPr/>
      <dgm:t>
        <a:bodyPr/>
        <a:lstStyle/>
        <a:p>
          <a:endParaRPr lang="en-US"/>
        </a:p>
      </dgm:t>
    </dgm:pt>
    <dgm:pt modelId="{DDD82EAF-8E39-4E12-AD5D-9C4C3C453814}" type="sibTrans" cxnId="{E5075019-7668-4341-92C2-FE889256E86C}">
      <dgm:prSet/>
      <dgm:spPr/>
      <dgm:t>
        <a:bodyPr/>
        <a:lstStyle/>
        <a:p>
          <a:endParaRPr lang="en-US"/>
        </a:p>
      </dgm:t>
    </dgm:pt>
    <dgm:pt modelId="{838CC51B-3B45-432C-AA75-EE9CFF24DD2E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New Value Proposition</a:t>
          </a:r>
        </a:p>
      </dgm:t>
    </dgm:pt>
    <dgm:pt modelId="{3BD92DCC-8557-4733-BC1A-4526E6DD01E8}" type="parTrans" cxnId="{0DE207B6-AF37-4CF7-9306-02491B74E5E6}">
      <dgm:prSet/>
      <dgm:spPr/>
      <dgm:t>
        <a:bodyPr/>
        <a:lstStyle/>
        <a:p>
          <a:endParaRPr lang="en-US"/>
        </a:p>
      </dgm:t>
    </dgm:pt>
    <dgm:pt modelId="{6ED0678A-C1E6-4D54-B48C-0FAC60DE16B9}" type="sibTrans" cxnId="{0DE207B6-AF37-4CF7-9306-02491B74E5E6}">
      <dgm:prSet/>
      <dgm:spPr/>
      <dgm:t>
        <a:bodyPr/>
        <a:lstStyle/>
        <a:p>
          <a:endParaRPr lang="en-US"/>
        </a:p>
      </dgm:t>
    </dgm:pt>
    <dgm:pt modelId="{DEAC8E72-D30F-4A74-A6DA-7FDA79D2813D}" type="pres">
      <dgm:prSet presAssocID="{80CE72ED-AD90-47C9-BFF4-ED6D36A94FB4}" presName="Name0" presStyleCnt="0">
        <dgm:presLayoutVars>
          <dgm:dir/>
          <dgm:animLvl val="lvl"/>
          <dgm:resizeHandles val="exact"/>
        </dgm:presLayoutVars>
      </dgm:prSet>
      <dgm:spPr/>
    </dgm:pt>
    <dgm:pt modelId="{9B0D4D0E-E7EB-47F5-9582-944D4A98594B}" type="pres">
      <dgm:prSet presAssocID="{B53DC243-CA57-4CC3-822A-D579BF523B9D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768A0275-219B-4072-A34A-068E20193E18}" type="pres">
      <dgm:prSet presAssocID="{50D63D9F-96AC-4063-BA2E-59C3F519D830}" presName="parTxOnlySpace" presStyleCnt="0"/>
      <dgm:spPr/>
    </dgm:pt>
    <dgm:pt modelId="{0B56457A-0E67-4710-A1F7-F1FF3C4BA224}" type="pres">
      <dgm:prSet presAssocID="{27CE710C-5646-4EA5-B3CD-49CE820E0024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98A069E8-E5AB-46D0-9A71-8A83F2F229F7}" type="pres">
      <dgm:prSet presAssocID="{5D0DE4F5-C245-4331-B531-40AF5E3AD334}" presName="parTxOnlySpace" presStyleCnt="0"/>
      <dgm:spPr/>
    </dgm:pt>
    <dgm:pt modelId="{BD641872-7DCE-427E-B81D-8AF861CECD68}" type="pres">
      <dgm:prSet presAssocID="{8B09AD45-8AB4-4FE2-B88C-8F14158572AD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94B7094E-A045-4D99-A30C-B767ED664E68}" type="pres">
      <dgm:prSet presAssocID="{E8BE734B-D145-44F5-A5D8-42B3B994220E}" presName="parTxOnlySpace" presStyleCnt="0"/>
      <dgm:spPr/>
    </dgm:pt>
    <dgm:pt modelId="{179516B6-483F-454A-903B-51A16A19702B}" type="pres">
      <dgm:prSet presAssocID="{3B1E9E59-AC99-47BC-92D7-420100F8BCF2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939F2C83-85B9-4011-A3EA-C5896BF14F04}" type="pres">
      <dgm:prSet presAssocID="{879B8645-3A4D-49FB-8318-5D4660DC6B08}" presName="parTxOnlySpace" presStyleCnt="0"/>
      <dgm:spPr/>
    </dgm:pt>
    <dgm:pt modelId="{C289F017-255E-443C-929F-BDCA19BC0C50}" type="pres">
      <dgm:prSet presAssocID="{D378D9F6-CD4A-42A5-A79F-610907B028F4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976EECEF-7A2F-44A5-BC6F-A5C777671880}" type="pres">
      <dgm:prSet presAssocID="{7A83232C-7EF3-4BD5-B571-69652B356E67}" presName="parTxOnlySpace" presStyleCnt="0"/>
      <dgm:spPr/>
    </dgm:pt>
    <dgm:pt modelId="{87BB451A-7EF5-4D1E-8E69-5383D63D94AF}" type="pres">
      <dgm:prSet presAssocID="{C7264E38-59F4-469A-A2D8-79FDE531F460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76CFB103-DDDB-44DB-940C-CFD51D5E63F9}" type="pres">
      <dgm:prSet presAssocID="{DDD82EAF-8E39-4E12-AD5D-9C4C3C453814}" presName="parTxOnlySpace" presStyleCnt="0"/>
      <dgm:spPr/>
    </dgm:pt>
    <dgm:pt modelId="{7A8E6E61-2D78-42BE-8B3C-0A1775CA7E6A}" type="pres">
      <dgm:prSet presAssocID="{838CC51B-3B45-432C-AA75-EE9CFF24DD2E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E5075019-7668-4341-92C2-FE889256E86C}" srcId="{80CE72ED-AD90-47C9-BFF4-ED6D36A94FB4}" destId="{C7264E38-59F4-469A-A2D8-79FDE531F460}" srcOrd="5" destOrd="0" parTransId="{C8190525-A672-462F-9752-CD448AEED58B}" sibTransId="{DDD82EAF-8E39-4E12-AD5D-9C4C3C453814}"/>
    <dgm:cxn modelId="{64E7311D-499D-45AE-A976-C1358DD25FB3}" type="presOf" srcId="{838CC51B-3B45-432C-AA75-EE9CFF24DD2E}" destId="{7A8E6E61-2D78-42BE-8B3C-0A1775CA7E6A}" srcOrd="0" destOrd="0" presId="urn:microsoft.com/office/officeart/2005/8/layout/chevron1"/>
    <dgm:cxn modelId="{7737FC20-B948-4CC5-9FF3-3013BA6831C8}" type="presOf" srcId="{B53DC243-CA57-4CC3-822A-D579BF523B9D}" destId="{9B0D4D0E-E7EB-47F5-9582-944D4A98594B}" srcOrd="0" destOrd="0" presId="urn:microsoft.com/office/officeart/2005/8/layout/chevron1"/>
    <dgm:cxn modelId="{0B0DEC40-B6B6-4B18-9414-5B64B12E74C4}" srcId="{80CE72ED-AD90-47C9-BFF4-ED6D36A94FB4}" destId="{3B1E9E59-AC99-47BC-92D7-420100F8BCF2}" srcOrd="3" destOrd="0" parTransId="{9FEBB873-1654-403D-8198-5A0A629008BB}" sibTransId="{879B8645-3A4D-49FB-8318-5D4660DC6B08}"/>
    <dgm:cxn modelId="{A462E862-53CB-4CF9-8F0F-2F6F96BB5AB4}" type="presOf" srcId="{8B09AD45-8AB4-4FE2-B88C-8F14158572AD}" destId="{BD641872-7DCE-427E-B81D-8AF861CECD68}" srcOrd="0" destOrd="0" presId="urn:microsoft.com/office/officeart/2005/8/layout/chevron1"/>
    <dgm:cxn modelId="{1FD90F6D-E342-48BF-988F-394F345FD8D3}" type="presOf" srcId="{3B1E9E59-AC99-47BC-92D7-420100F8BCF2}" destId="{179516B6-483F-454A-903B-51A16A19702B}" srcOrd="0" destOrd="0" presId="urn:microsoft.com/office/officeart/2005/8/layout/chevron1"/>
    <dgm:cxn modelId="{52860388-D66E-49E5-B989-881DAA361A69}" srcId="{80CE72ED-AD90-47C9-BFF4-ED6D36A94FB4}" destId="{8B09AD45-8AB4-4FE2-B88C-8F14158572AD}" srcOrd="2" destOrd="0" parTransId="{0BE3FCE8-F21D-4D6F-AFBA-4C3BE14B2E66}" sibTransId="{E8BE734B-D145-44F5-A5D8-42B3B994220E}"/>
    <dgm:cxn modelId="{47FDDE91-FAFA-4F3A-BB15-85A2752DD9A2}" type="presOf" srcId="{80CE72ED-AD90-47C9-BFF4-ED6D36A94FB4}" destId="{DEAC8E72-D30F-4A74-A6DA-7FDA79D2813D}" srcOrd="0" destOrd="0" presId="urn:microsoft.com/office/officeart/2005/8/layout/chevron1"/>
    <dgm:cxn modelId="{9BC4FDA3-829F-4454-B3B0-3DD0D572D289}" type="presOf" srcId="{C7264E38-59F4-469A-A2D8-79FDE531F460}" destId="{87BB451A-7EF5-4D1E-8E69-5383D63D94AF}" srcOrd="0" destOrd="0" presId="urn:microsoft.com/office/officeart/2005/8/layout/chevron1"/>
    <dgm:cxn modelId="{2AE638A4-08AB-469C-938C-5597B1570E00}" srcId="{80CE72ED-AD90-47C9-BFF4-ED6D36A94FB4}" destId="{D378D9F6-CD4A-42A5-A79F-610907B028F4}" srcOrd="4" destOrd="0" parTransId="{236F72AF-3143-4CBA-B2FA-62CAE772E32C}" sibTransId="{7A83232C-7EF3-4BD5-B571-69652B356E67}"/>
    <dgm:cxn modelId="{93387FB4-928A-4836-B4CF-404AD9FC40EB}" srcId="{80CE72ED-AD90-47C9-BFF4-ED6D36A94FB4}" destId="{27CE710C-5646-4EA5-B3CD-49CE820E0024}" srcOrd="1" destOrd="0" parTransId="{13AC09C4-1B8B-49BC-B4D7-9EFDC98FA5A6}" sibTransId="{5D0DE4F5-C245-4331-B531-40AF5E3AD334}"/>
    <dgm:cxn modelId="{0DE207B6-AF37-4CF7-9306-02491B74E5E6}" srcId="{80CE72ED-AD90-47C9-BFF4-ED6D36A94FB4}" destId="{838CC51B-3B45-432C-AA75-EE9CFF24DD2E}" srcOrd="6" destOrd="0" parTransId="{3BD92DCC-8557-4733-BC1A-4526E6DD01E8}" sibTransId="{6ED0678A-C1E6-4D54-B48C-0FAC60DE16B9}"/>
    <dgm:cxn modelId="{7D401DB7-F2BA-4F71-9338-B4D5290BF37A}" type="presOf" srcId="{27CE710C-5646-4EA5-B3CD-49CE820E0024}" destId="{0B56457A-0E67-4710-A1F7-F1FF3C4BA224}" srcOrd="0" destOrd="0" presId="urn:microsoft.com/office/officeart/2005/8/layout/chevron1"/>
    <dgm:cxn modelId="{362C68C9-D7FD-4138-AEC3-94F9F41A7F98}" srcId="{80CE72ED-AD90-47C9-BFF4-ED6D36A94FB4}" destId="{B53DC243-CA57-4CC3-822A-D579BF523B9D}" srcOrd="0" destOrd="0" parTransId="{19DC35A2-001C-42D9-95A6-95BEE524B922}" sibTransId="{50D63D9F-96AC-4063-BA2E-59C3F519D830}"/>
    <dgm:cxn modelId="{3831BFFE-34E0-4EA3-8D1F-96FA8FF420CC}" type="presOf" srcId="{D378D9F6-CD4A-42A5-A79F-610907B028F4}" destId="{C289F017-255E-443C-929F-BDCA19BC0C50}" srcOrd="0" destOrd="0" presId="urn:microsoft.com/office/officeart/2005/8/layout/chevron1"/>
    <dgm:cxn modelId="{9BCACFAD-8E01-40EB-9FA5-784ACC57994C}" type="presParOf" srcId="{DEAC8E72-D30F-4A74-A6DA-7FDA79D2813D}" destId="{9B0D4D0E-E7EB-47F5-9582-944D4A98594B}" srcOrd="0" destOrd="0" presId="urn:microsoft.com/office/officeart/2005/8/layout/chevron1"/>
    <dgm:cxn modelId="{ECB31AAA-F102-45B2-BA4E-0A593D97DD28}" type="presParOf" srcId="{DEAC8E72-D30F-4A74-A6DA-7FDA79D2813D}" destId="{768A0275-219B-4072-A34A-068E20193E18}" srcOrd="1" destOrd="0" presId="urn:microsoft.com/office/officeart/2005/8/layout/chevron1"/>
    <dgm:cxn modelId="{84E7354E-7FC7-4B72-BE76-3C0B4E01650C}" type="presParOf" srcId="{DEAC8E72-D30F-4A74-A6DA-7FDA79D2813D}" destId="{0B56457A-0E67-4710-A1F7-F1FF3C4BA224}" srcOrd="2" destOrd="0" presId="urn:microsoft.com/office/officeart/2005/8/layout/chevron1"/>
    <dgm:cxn modelId="{5C5B40C8-E63A-4AD8-9016-759B6B3AC7C5}" type="presParOf" srcId="{DEAC8E72-D30F-4A74-A6DA-7FDA79D2813D}" destId="{98A069E8-E5AB-46D0-9A71-8A83F2F229F7}" srcOrd="3" destOrd="0" presId="urn:microsoft.com/office/officeart/2005/8/layout/chevron1"/>
    <dgm:cxn modelId="{3179B3E2-6A88-4AD9-9B16-2490A3543685}" type="presParOf" srcId="{DEAC8E72-D30F-4A74-A6DA-7FDA79D2813D}" destId="{BD641872-7DCE-427E-B81D-8AF861CECD68}" srcOrd="4" destOrd="0" presId="urn:microsoft.com/office/officeart/2005/8/layout/chevron1"/>
    <dgm:cxn modelId="{A2344C84-4EC6-435C-AC7F-B3CAF7E9BBD9}" type="presParOf" srcId="{DEAC8E72-D30F-4A74-A6DA-7FDA79D2813D}" destId="{94B7094E-A045-4D99-A30C-B767ED664E68}" srcOrd="5" destOrd="0" presId="urn:microsoft.com/office/officeart/2005/8/layout/chevron1"/>
    <dgm:cxn modelId="{826F5D72-7EED-4C6E-98E0-0028CC85F517}" type="presParOf" srcId="{DEAC8E72-D30F-4A74-A6DA-7FDA79D2813D}" destId="{179516B6-483F-454A-903B-51A16A19702B}" srcOrd="6" destOrd="0" presId="urn:microsoft.com/office/officeart/2005/8/layout/chevron1"/>
    <dgm:cxn modelId="{BA375A89-D4DC-4E6A-9BAB-BE154EDA4F5D}" type="presParOf" srcId="{DEAC8E72-D30F-4A74-A6DA-7FDA79D2813D}" destId="{939F2C83-85B9-4011-A3EA-C5896BF14F04}" srcOrd="7" destOrd="0" presId="urn:microsoft.com/office/officeart/2005/8/layout/chevron1"/>
    <dgm:cxn modelId="{DB46B341-0E2A-442F-920D-F4CA73A43DAE}" type="presParOf" srcId="{DEAC8E72-D30F-4A74-A6DA-7FDA79D2813D}" destId="{C289F017-255E-443C-929F-BDCA19BC0C50}" srcOrd="8" destOrd="0" presId="urn:microsoft.com/office/officeart/2005/8/layout/chevron1"/>
    <dgm:cxn modelId="{BD1AEC37-B0C8-405B-A896-9CC9BA18EBC3}" type="presParOf" srcId="{DEAC8E72-D30F-4A74-A6DA-7FDA79D2813D}" destId="{976EECEF-7A2F-44A5-BC6F-A5C777671880}" srcOrd="9" destOrd="0" presId="urn:microsoft.com/office/officeart/2005/8/layout/chevron1"/>
    <dgm:cxn modelId="{3A7350F9-9FE2-468A-AB61-F25ED2633E6A}" type="presParOf" srcId="{DEAC8E72-D30F-4A74-A6DA-7FDA79D2813D}" destId="{87BB451A-7EF5-4D1E-8E69-5383D63D94AF}" srcOrd="10" destOrd="0" presId="urn:microsoft.com/office/officeart/2005/8/layout/chevron1"/>
    <dgm:cxn modelId="{A2BDFAFE-E21A-411A-8432-955157AB601E}" type="presParOf" srcId="{DEAC8E72-D30F-4A74-A6DA-7FDA79D2813D}" destId="{76CFB103-DDDB-44DB-940C-CFD51D5E63F9}" srcOrd="11" destOrd="0" presId="urn:microsoft.com/office/officeart/2005/8/layout/chevron1"/>
    <dgm:cxn modelId="{10C89CF9-02CC-4388-851B-3C7C9DC51B67}" type="presParOf" srcId="{DEAC8E72-D30F-4A74-A6DA-7FDA79D2813D}" destId="{7A8E6E61-2D78-42BE-8B3C-0A1775CA7E6A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0CE72ED-AD90-47C9-BFF4-ED6D36A94FB4}" type="doc">
      <dgm:prSet loTypeId="urn:microsoft.com/office/officeart/2005/8/layout/chevron1" loCatId="process" qsTypeId="urn:microsoft.com/office/officeart/2005/8/quickstyle/3d2" qsCatId="3D" csTypeId="urn:microsoft.com/office/officeart/2005/8/colors/accent1_1" csCatId="accent1" phldr="1"/>
      <dgm:spPr/>
    </dgm:pt>
    <dgm:pt modelId="{B53DC243-CA57-4CC3-822A-D579BF523B9D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Buoy of Today</a:t>
          </a:r>
        </a:p>
      </dgm:t>
    </dgm:pt>
    <dgm:pt modelId="{19DC35A2-001C-42D9-95A6-95BEE524B922}" type="parTrans" cxnId="{362C68C9-D7FD-4138-AEC3-94F9F41A7F98}">
      <dgm:prSet/>
      <dgm:spPr/>
      <dgm:t>
        <a:bodyPr/>
        <a:lstStyle/>
        <a:p>
          <a:endParaRPr lang="en-US"/>
        </a:p>
      </dgm:t>
    </dgm:pt>
    <dgm:pt modelId="{50D63D9F-96AC-4063-BA2E-59C3F519D830}" type="sibTrans" cxnId="{362C68C9-D7FD-4138-AEC3-94F9F41A7F98}">
      <dgm:prSet/>
      <dgm:spPr/>
      <dgm:t>
        <a:bodyPr/>
        <a:lstStyle/>
        <a:p>
          <a:endParaRPr lang="en-US"/>
        </a:p>
      </dgm:t>
    </dgm:pt>
    <dgm:pt modelId="{27CE710C-5646-4EA5-B3CD-49CE820E0024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Buoy of Tomorrow</a:t>
          </a:r>
        </a:p>
      </dgm:t>
    </dgm:pt>
    <dgm:pt modelId="{13AC09C4-1B8B-49BC-B4D7-9EFDC98FA5A6}" type="parTrans" cxnId="{93387FB4-928A-4836-B4CF-404AD9FC40EB}">
      <dgm:prSet/>
      <dgm:spPr/>
      <dgm:t>
        <a:bodyPr/>
        <a:lstStyle/>
        <a:p>
          <a:endParaRPr lang="en-US"/>
        </a:p>
      </dgm:t>
    </dgm:pt>
    <dgm:pt modelId="{5D0DE4F5-C245-4331-B531-40AF5E3AD334}" type="sibTrans" cxnId="{93387FB4-928A-4836-B4CF-404AD9FC40EB}">
      <dgm:prSet/>
      <dgm:spPr/>
      <dgm:t>
        <a:bodyPr/>
        <a:lstStyle/>
        <a:p>
          <a:endParaRPr lang="en-US"/>
        </a:p>
      </dgm:t>
    </dgm:pt>
    <dgm:pt modelId="{D378D9F6-CD4A-42A5-A79F-610907B028F4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Operating Principles</a:t>
          </a:r>
        </a:p>
      </dgm:t>
    </dgm:pt>
    <dgm:pt modelId="{236F72AF-3143-4CBA-B2FA-62CAE772E32C}" type="parTrans" cxnId="{2AE638A4-08AB-469C-938C-5597B1570E00}">
      <dgm:prSet/>
      <dgm:spPr/>
      <dgm:t>
        <a:bodyPr/>
        <a:lstStyle/>
        <a:p>
          <a:endParaRPr lang="en-US"/>
        </a:p>
      </dgm:t>
    </dgm:pt>
    <dgm:pt modelId="{7A83232C-7EF3-4BD5-B571-69652B356E67}" type="sibTrans" cxnId="{2AE638A4-08AB-469C-938C-5597B1570E00}">
      <dgm:prSet/>
      <dgm:spPr/>
      <dgm:t>
        <a:bodyPr/>
        <a:lstStyle/>
        <a:p>
          <a:endParaRPr lang="en-US"/>
        </a:p>
      </dgm:t>
    </dgm:pt>
    <dgm:pt modelId="{8B09AD45-8AB4-4FE2-B88C-8F14158572AD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Challenges</a:t>
          </a:r>
        </a:p>
      </dgm:t>
    </dgm:pt>
    <dgm:pt modelId="{0BE3FCE8-F21D-4D6F-AFBA-4C3BE14B2E66}" type="parTrans" cxnId="{52860388-D66E-49E5-B989-881DAA361A69}">
      <dgm:prSet/>
      <dgm:spPr/>
      <dgm:t>
        <a:bodyPr/>
        <a:lstStyle/>
        <a:p>
          <a:endParaRPr lang="en-US"/>
        </a:p>
      </dgm:t>
    </dgm:pt>
    <dgm:pt modelId="{E8BE734B-D145-44F5-A5D8-42B3B994220E}" type="sibTrans" cxnId="{52860388-D66E-49E5-B989-881DAA361A69}">
      <dgm:prSet/>
      <dgm:spPr/>
      <dgm:t>
        <a:bodyPr/>
        <a:lstStyle/>
        <a:p>
          <a:endParaRPr lang="en-US"/>
        </a:p>
      </dgm:t>
    </dgm:pt>
    <dgm:pt modelId="{3B1E9E59-AC99-47BC-92D7-420100F8BCF2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SATEG Solution</a:t>
          </a:r>
        </a:p>
      </dgm:t>
    </dgm:pt>
    <dgm:pt modelId="{9FEBB873-1654-403D-8198-5A0A629008BB}" type="parTrans" cxnId="{0B0DEC40-B6B6-4B18-9414-5B64B12E74C4}">
      <dgm:prSet/>
      <dgm:spPr/>
      <dgm:t>
        <a:bodyPr/>
        <a:lstStyle/>
        <a:p>
          <a:endParaRPr lang="en-US"/>
        </a:p>
      </dgm:t>
    </dgm:pt>
    <dgm:pt modelId="{879B8645-3A4D-49FB-8318-5D4660DC6B08}" type="sibTrans" cxnId="{0B0DEC40-B6B6-4B18-9414-5B64B12E74C4}">
      <dgm:prSet/>
      <dgm:spPr/>
      <dgm:t>
        <a:bodyPr/>
        <a:lstStyle/>
        <a:p>
          <a:endParaRPr lang="en-US"/>
        </a:p>
      </dgm:t>
    </dgm:pt>
    <dgm:pt modelId="{C7264E38-59F4-469A-A2D8-79FDE531F460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SATEG As Designed</a:t>
          </a:r>
        </a:p>
      </dgm:t>
    </dgm:pt>
    <dgm:pt modelId="{C8190525-A672-462F-9752-CD448AEED58B}" type="parTrans" cxnId="{E5075019-7668-4341-92C2-FE889256E86C}">
      <dgm:prSet/>
      <dgm:spPr/>
      <dgm:t>
        <a:bodyPr/>
        <a:lstStyle/>
        <a:p>
          <a:endParaRPr lang="en-US"/>
        </a:p>
      </dgm:t>
    </dgm:pt>
    <dgm:pt modelId="{DDD82EAF-8E39-4E12-AD5D-9C4C3C453814}" type="sibTrans" cxnId="{E5075019-7668-4341-92C2-FE889256E86C}">
      <dgm:prSet/>
      <dgm:spPr/>
      <dgm:t>
        <a:bodyPr/>
        <a:lstStyle/>
        <a:p>
          <a:endParaRPr lang="en-US"/>
        </a:p>
      </dgm:t>
    </dgm:pt>
    <dgm:pt modelId="{838CC51B-3B45-432C-AA75-EE9CFF24DD2E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New Value Proposition</a:t>
          </a:r>
        </a:p>
      </dgm:t>
    </dgm:pt>
    <dgm:pt modelId="{3BD92DCC-8557-4733-BC1A-4526E6DD01E8}" type="parTrans" cxnId="{0DE207B6-AF37-4CF7-9306-02491B74E5E6}">
      <dgm:prSet/>
      <dgm:spPr/>
      <dgm:t>
        <a:bodyPr/>
        <a:lstStyle/>
        <a:p>
          <a:endParaRPr lang="en-US"/>
        </a:p>
      </dgm:t>
    </dgm:pt>
    <dgm:pt modelId="{6ED0678A-C1E6-4D54-B48C-0FAC60DE16B9}" type="sibTrans" cxnId="{0DE207B6-AF37-4CF7-9306-02491B74E5E6}">
      <dgm:prSet/>
      <dgm:spPr/>
      <dgm:t>
        <a:bodyPr/>
        <a:lstStyle/>
        <a:p>
          <a:endParaRPr lang="en-US"/>
        </a:p>
      </dgm:t>
    </dgm:pt>
    <dgm:pt modelId="{DEAC8E72-D30F-4A74-A6DA-7FDA79D2813D}" type="pres">
      <dgm:prSet presAssocID="{80CE72ED-AD90-47C9-BFF4-ED6D36A94FB4}" presName="Name0" presStyleCnt="0">
        <dgm:presLayoutVars>
          <dgm:dir/>
          <dgm:animLvl val="lvl"/>
          <dgm:resizeHandles val="exact"/>
        </dgm:presLayoutVars>
      </dgm:prSet>
      <dgm:spPr/>
    </dgm:pt>
    <dgm:pt modelId="{9B0D4D0E-E7EB-47F5-9582-944D4A98594B}" type="pres">
      <dgm:prSet presAssocID="{B53DC243-CA57-4CC3-822A-D579BF523B9D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768A0275-219B-4072-A34A-068E20193E18}" type="pres">
      <dgm:prSet presAssocID="{50D63D9F-96AC-4063-BA2E-59C3F519D830}" presName="parTxOnlySpace" presStyleCnt="0"/>
      <dgm:spPr/>
    </dgm:pt>
    <dgm:pt modelId="{0B56457A-0E67-4710-A1F7-F1FF3C4BA224}" type="pres">
      <dgm:prSet presAssocID="{27CE710C-5646-4EA5-B3CD-49CE820E0024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98A069E8-E5AB-46D0-9A71-8A83F2F229F7}" type="pres">
      <dgm:prSet presAssocID="{5D0DE4F5-C245-4331-B531-40AF5E3AD334}" presName="parTxOnlySpace" presStyleCnt="0"/>
      <dgm:spPr/>
    </dgm:pt>
    <dgm:pt modelId="{BD641872-7DCE-427E-B81D-8AF861CECD68}" type="pres">
      <dgm:prSet presAssocID="{8B09AD45-8AB4-4FE2-B88C-8F14158572AD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94B7094E-A045-4D99-A30C-B767ED664E68}" type="pres">
      <dgm:prSet presAssocID="{E8BE734B-D145-44F5-A5D8-42B3B994220E}" presName="parTxOnlySpace" presStyleCnt="0"/>
      <dgm:spPr/>
    </dgm:pt>
    <dgm:pt modelId="{179516B6-483F-454A-903B-51A16A19702B}" type="pres">
      <dgm:prSet presAssocID="{3B1E9E59-AC99-47BC-92D7-420100F8BCF2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939F2C83-85B9-4011-A3EA-C5896BF14F04}" type="pres">
      <dgm:prSet presAssocID="{879B8645-3A4D-49FB-8318-5D4660DC6B08}" presName="parTxOnlySpace" presStyleCnt="0"/>
      <dgm:spPr/>
    </dgm:pt>
    <dgm:pt modelId="{C289F017-255E-443C-929F-BDCA19BC0C50}" type="pres">
      <dgm:prSet presAssocID="{D378D9F6-CD4A-42A5-A79F-610907B028F4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976EECEF-7A2F-44A5-BC6F-A5C777671880}" type="pres">
      <dgm:prSet presAssocID="{7A83232C-7EF3-4BD5-B571-69652B356E67}" presName="parTxOnlySpace" presStyleCnt="0"/>
      <dgm:spPr/>
    </dgm:pt>
    <dgm:pt modelId="{87BB451A-7EF5-4D1E-8E69-5383D63D94AF}" type="pres">
      <dgm:prSet presAssocID="{C7264E38-59F4-469A-A2D8-79FDE531F460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76CFB103-DDDB-44DB-940C-CFD51D5E63F9}" type="pres">
      <dgm:prSet presAssocID="{DDD82EAF-8E39-4E12-AD5D-9C4C3C453814}" presName="parTxOnlySpace" presStyleCnt="0"/>
      <dgm:spPr/>
    </dgm:pt>
    <dgm:pt modelId="{7A8E6E61-2D78-42BE-8B3C-0A1775CA7E6A}" type="pres">
      <dgm:prSet presAssocID="{838CC51B-3B45-432C-AA75-EE9CFF24DD2E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E5075019-7668-4341-92C2-FE889256E86C}" srcId="{80CE72ED-AD90-47C9-BFF4-ED6D36A94FB4}" destId="{C7264E38-59F4-469A-A2D8-79FDE531F460}" srcOrd="5" destOrd="0" parTransId="{C8190525-A672-462F-9752-CD448AEED58B}" sibTransId="{DDD82EAF-8E39-4E12-AD5D-9C4C3C453814}"/>
    <dgm:cxn modelId="{64E7311D-499D-45AE-A976-C1358DD25FB3}" type="presOf" srcId="{838CC51B-3B45-432C-AA75-EE9CFF24DD2E}" destId="{7A8E6E61-2D78-42BE-8B3C-0A1775CA7E6A}" srcOrd="0" destOrd="0" presId="urn:microsoft.com/office/officeart/2005/8/layout/chevron1"/>
    <dgm:cxn modelId="{7737FC20-B948-4CC5-9FF3-3013BA6831C8}" type="presOf" srcId="{B53DC243-CA57-4CC3-822A-D579BF523B9D}" destId="{9B0D4D0E-E7EB-47F5-9582-944D4A98594B}" srcOrd="0" destOrd="0" presId="urn:microsoft.com/office/officeart/2005/8/layout/chevron1"/>
    <dgm:cxn modelId="{0B0DEC40-B6B6-4B18-9414-5B64B12E74C4}" srcId="{80CE72ED-AD90-47C9-BFF4-ED6D36A94FB4}" destId="{3B1E9E59-AC99-47BC-92D7-420100F8BCF2}" srcOrd="3" destOrd="0" parTransId="{9FEBB873-1654-403D-8198-5A0A629008BB}" sibTransId="{879B8645-3A4D-49FB-8318-5D4660DC6B08}"/>
    <dgm:cxn modelId="{A462E862-53CB-4CF9-8F0F-2F6F96BB5AB4}" type="presOf" srcId="{8B09AD45-8AB4-4FE2-B88C-8F14158572AD}" destId="{BD641872-7DCE-427E-B81D-8AF861CECD68}" srcOrd="0" destOrd="0" presId="urn:microsoft.com/office/officeart/2005/8/layout/chevron1"/>
    <dgm:cxn modelId="{1FD90F6D-E342-48BF-988F-394F345FD8D3}" type="presOf" srcId="{3B1E9E59-AC99-47BC-92D7-420100F8BCF2}" destId="{179516B6-483F-454A-903B-51A16A19702B}" srcOrd="0" destOrd="0" presId="urn:microsoft.com/office/officeart/2005/8/layout/chevron1"/>
    <dgm:cxn modelId="{52860388-D66E-49E5-B989-881DAA361A69}" srcId="{80CE72ED-AD90-47C9-BFF4-ED6D36A94FB4}" destId="{8B09AD45-8AB4-4FE2-B88C-8F14158572AD}" srcOrd="2" destOrd="0" parTransId="{0BE3FCE8-F21D-4D6F-AFBA-4C3BE14B2E66}" sibTransId="{E8BE734B-D145-44F5-A5D8-42B3B994220E}"/>
    <dgm:cxn modelId="{47FDDE91-FAFA-4F3A-BB15-85A2752DD9A2}" type="presOf" srcId="{80CE72ED-AD90-47C9-BFF4-ED6D36A94FB4}" destId="{DEAC8E72-D30F-4A74-A6DA-7FDA79D2813D}" srcOrd="0" destOrd="0" presId="urn:microsoft.com/office/officeart/2005/8/layout/chevron1"/>
    <dgm:cxn modelId="{9BC4FDA3-829F-4454-B3B0-3DD0D572D289}" type="presOf" srcId="{C7264E38-59F4-469A-A2D8-79FDE531F460}" destId="{87BB451A-7EF5-4D1E-8E69-5383D63D94AF}" srcOrd="0" destOrd="0" presId="urn:microsoft.com/office/officeart/2005/8/layout/chevron1"/>
    <dgm:cxn modelId="{2AE638A4-08AB-469C-938C-5597B1570E00}" srcId="{80CE72ED-AD90-47C9-BFF4-ED6D36A94FB4}" destId="{D378D9F6-CD4A-42A5-A79F-610907B028F4}" srcOrd="4" destOrd="0" parTransId="{236F72AF-3143-4CBA-B2FA-62CAE772E32C}" sibTransId="{7A83232C-7EF3-4BD5-B571-69652B356E67}"/>
    <dgm:cxn modelId="{93387FB4-928A-4836-B4CF-404AD9FC40EB}" srcId="{80CE72ED-AD90-47C9-BFF4-ED6D36A94FB4}" destId="{27CE710C-5646-4EA5-B3CD-49CE820E0024}" srcOrd="1" destOrd="0" parTransId="{13AC09C4-1B8B-49BC-B4D7-9EFDC98FA5A6}" sibTransId="{5D0DE4F5-C245-4331-B531-40AF5E3AD334}"/>
    <dgm:cxn modelId="{0DE207B6-AF37-4CF7-9306-02491B74E5E6}" srcId="{80CE72ED-AD90-47C9-BFF4-ED6D36A94FB4}" destId="{838CC51B-3B45-432C-AA75-EE9CFF24DD2E}" srcOrd="6" destOrd="0" parTransId="{3BD92DCC-8557-4733-BC1A-4526E6DD01E8}" sibTransId="{6ED0678A-C1E6-4D54-B48C-0FAC60DE16B9}"/>
    <dgm:cxn modelId="{7D401DB7-F2BA-4F71-9338-B4D5290BF37A}" type="presOf" srcId="{27CE710C-5646-4EA5-B3CD-49CE820E0024}" destId="{0B56457A-0E67-4710-A1F7-F1FF3C4BA224}" srcOrd="0" destOrd="0" presId="urn:microsoft.com/office/officeart/2005/8/layout/chevron1"/>
    <dgm:cxn modelId="{362C68C9-D7FD-4138-AEC3-94F9F41A7F98}" srcId="{80CE72ED-AD90-47C9-BFF4-ED6D36A94FB4}" destId="{B53DC243-CA57-4CC3-822A-D579BF523B9D}" srcOrd="0" destOrd="0" parTransId="{19DC35A2-001C-42D9-95A6-95BEE524B922}" sibTransId="{50D63D9F-96AC-4063-BA2E-59C3F519D830}"/>
    <dgm:cxn modelId="{3831BFFE-34E0-4EA3-8D1F-96FA8FF420CC}" type="presOf" srcId="{D378D9F6-CD4A-42A5-A79F-610907B028F4}" destId="{C289F017-255E-443C-929F-BDCA19BC0C50}" srcOrd="0" destOrd="0" presId="urn:microsoft.com/office/officeart/2005/8/layout/chevron1"/>
    <dgm:cxn modelId="{9BCACFAD-8E01-40EB-9FA5-784ACC57994C}" type="presParOf" srcId="{DEAC8E72-D30F-4A74-A6DA-7FDA79D2813D}" destId="{9B0D4D0E-E7EB-47F5-9582-944D4A98594B}" srcOrd="0" destOrd="0" presId="urn:microsoft.com/office/officeart/2005/8/layout/chevron1"/>
    <dgm:cxn modelId="{ECB31AAA-F102-45B2-BA4E-0A593D97DD28}" type="presParOf" srcId="{DEAC8E72-D30F-4A74-A6DA-7FDA79D2813D}" destId="{768A0275-219B-4072-A34A-068E20193E18}" srcOrd="1" destOrd="0" presId="urn:microsoft.com/office/officeart/2005/8/layout/chevron1"/>
    <dgm:cxn modelId="{84E7354E-7FC7-4B72-BE76-3C0B4E01650C}" type="presParOf" srcId="{DEAC8E72-D30F-4A74-A6DA-7FDA79D2813D}" destId="{0B56457A-0E67-4710-A1F7-F1FF3C4BA224}" srcOrd="2" destOrd="0" presId="urn:microsoft.com/office/officeart/2005/8/layout/chevron1"/>
    <dgm:cxn modelId="{5C5B40C8-E63A-4AD8-9016-759B6B3AC7C5}" type="presParOf" srcId="{DEAC8E72-D30F-4A74-A6DA-7FDA79D2813D}" destId="{98A069E8-E5AB-46D0-9A71-8A83F2F229F7}" srcOrd="3" destOrd="0" presId="urn:microsoft.com/office/officeart/2005/8/layout/chevron1"/>
    <dgm:cxn modelId="{3179B3E2-6A88-4AD9-9B16-2490A3543685}" type="presParOf" srcId="{DEAC8E72-D30F-4A74-A6DA-7FDA79D2813D}" destId="{BD641872-7DCE-427E-B81D-8AF861CECD68}" srcOrd="4" destOrd="0" presId="urn:microsoft.com/office/officeart/2005/8/layout/chevron1"/>
    <dgm:cxn modelId="{A2344C84-4EC6-435C-AC7F-B3CAF7E9BBD9}" type="presParOf" srcId="{DEAC8E72-D30F-4A74-A6DA-7FDA79D2813D}" destId="{94B7094E-A045-4D99-A30C-B767ED664E68}" srcOrd="5" destOrd="0" presId="urn:microsoft.com/office/officeart/2005/8/layout/chevron1"/>
    <dgm:cxn modelId="{826F5D72-7EED-4C6E-98E0-0028CC85F517}" type="presParOf" srcId="{DEAC8E72-D30F-4A74-A6DA-7FDA79D2813D}" destId="{179516B6-483F-454A-903B-51A16A19702B}" srcOrd="6" destOrd="0" presId="urn:microsoft.com/office/officeart/2005/8/layout/chevron1"/>
    <dgm:cxn modelId="{BA375A89-D4DC-4E6A-9BAB-BE154EDA4F5D}" type="presParOf" srcId="{DEAC8E72-D30F-4A74-A6DA-7FDA79D2813D}" destId="{939F2C83-85B9-4011-A3EA-C5896BF14F04}" srcOrd="7" destOrd="0" presId="urn:microsoft.com/office/officeart/2005/8/layout/chevron1"/>
    <dgm:cxn modelId="{DB46B341-0E2A-442F-920D-F4CA73A43DAE}" type="presParOf" srcId="{DEAC8E72-D30F-4A74-A6DA-7FDA79D2813D}" destId="{C289F017-255E-443C-929F-BDCA19BC0C50}" srcOrd="8" destOrd="0" presId="urn:microsoft.com/office/officeart/2005/8/layout/chevron1"/>
    <dgm:cxn modelId="{BD1AEC37-B0C8-405B-A896-9CC9BA18EBC3}" type="presParOf" srcId="{DEAC8E72-D30F-4A74-A6DA-7FDA79D2813D}" destId="{976EECEF-7A2F-44A5-BC6F-A5C777671880}" srcOrd="9" destOrd="0" presId="urn:microsoft.com/office/officeart/2005/8/layout/chevron1"/>
    <dgm:cxn modelId="{3A7350F9-9FE2-468A-AB61-F25ED2633E6A}" type="presParOf" srcId="{DEAC8E72-D30F-4A74-A6DA-7FDA79D2813D}" destId="{87BB451A-7EF5-4D1E-8E69-5383D63D94AF}" srcOrd="10" destOrd="0" presId="urn:microsoft.com/office/officeart/2005/8/layout/chevron1"/>
    <dgm:cxn modelId="{A2BDFAFE-E21A-411A-8432-955157AB601E}" type="presParOf" srcId="{DEAC8E72-D30F-4A74-A6DA-7FDA79D2813D}" destId="{76CFB103-DDDB-44DB-940C-CFD51D5E63F9}" srcOrd="11" destOrd="0" presId="urn:microsoft.com/office/officeart/2005/8/layout/chevron1"/>
    <dgm:cxn modelId="{10C89CF9-02CC-4388-851B-3C7C9DC51B67}" type="presParOf" srcId="{DEAC8E72-D30F-4A74-A6DA-7FDA79D2813D}" destId="{7A8E6E61-2D78-42BE-8B3C-0A1775CA7E6A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0CE72ED-AD90-47C9-BFF4-ED6D36A94FB4}" type="doc">
      <dgm:prSet loTypeId="urn:microsoft.com/office/officeart/2005/8/layout/chevron1" loCatId="process" qsTypeId="urn:microsoft.com/office/officeart/2005/8/quickstyle/3d2" qsCatId="3D" csTypeId="urn:microsoft.com/office/officeart/2005/8/colors/accent1_1" csCatId="accent1" phldr="1"/>
      <dgm:spPr/>
    </dgm:pt>
    <dgm:pt modelId="{B53DC243-CA57-4CC3-822A-D579BF523B9D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Buoy of Today</a:t>
          </a:r>
        </a:p>
      </dgm:t>
    </dgm:pt>
    <dgm:pt modelId="{19DC35A2-001C-42D9-95A6-95BEE524B922}" type="parTrans" cxnId="{362C68C9-D7FD-4138-AEC3-94F9F41A7F98}">
      <dgm:prSet/>
      <dgm:spPr/>
      <dgm:t>
        <a:bodyPr/>
        <a:lstStyle/>
        <a:p>
          <a:endParaRPr lang="en-US"/>
        </a:p>
      </dgm:t>
    </dgm:pt>
    <dgm:pt modelId="{50D63D9F-96AC-4063-BA2E-59C3F519D830}" type="sibTrans" cxnId="{362C68C9-D7FD-4138-AEC3-94F9F41A7F98}">
      <dgm:prSet/>
      <dgm:spPr/>
      <dgm:t>
        <a:bodyPr/>
        <a:lstStyle/>
        <a:p>
          <a:endParaRPr lang="en-US"/>
        </a:p>
      </dgm:t>
    </dgm:pt>
    <dgm:pt modelId="{27CE710C-5646-4EA5-B3CD-49CE820E0024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Buoy of Tomorrow</a:t>
          </a:r>
        </a:p>
      </dgm:t>
    </dgm:pt>
    <dgm:pt modelId="{13AC09C4-1B8B-49BC-B4D7-9EFDC98FA5A6}" type="parTrans" cxnId="{93387FB4-928A-4836-B4CF-404AD9FC40EB}">
      <dgm:prSet/>
      <dgm:spPr/>
      <dgm:t>
        <a:bodyPr/>
        <a:lstStyle/>
        <a:p>
          <a:endParaRPr lang="en-US"/>
        </a:p>
      </dgm:t>
    </dgm:pt>
    <dgm:pt modelId="{5D0DE4F5-C245-4331-B531-40AF5E3AD334}" type="sibTrans" cxnId="{93387FB4-928A-4836-B4CF-404AD9FC40EB}">
      <dgm:prSet/>
      <dgm:spPr/>
      <dgm:t>
        <a:bodyPr/>
        <a:lstStyle/>
        <a:p>
          <a:endParaRPr lang="en-US"/>
        </a:p>
      </dgm:t>
    </dgm:pt>
    <dgm:pt modelId="{D378D9F6-CD4A-42A5-A79F-610907B028F4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Operating Principles</a:t>
          </a:r>
        </a:p>
      </dgm:t>
    </dgm:pt>
    <dgm:pt modelId="{236F72AF-3143-4CBA-B2FA-62CAE772E32C}" type="parTrans" cxnId="{2AE638A4-08AB-469C-938C-5597B1570E00}">
      <dgm:prSet/>
      <dgm:spPr/>
      <dgm:t>
        <a:bodyPr/>
        <a:lstStyle/>
        <a:p>
          <a:endParaRPr lang="en-US"/>
        </a:p>
      </dgm:t>
    </dgm:pt>
    <dgm:pt modelId="{7A83232C-7EF3-4BD5-B571-69652B356E67}" type="sibTrans" cxnId="{2AE638A4-08AB-469C-938C-5597B1570E00}">
      <dgm:prSet/>
      <dgm:spPr/>
      <dgm:t>
        <a:bodyPr/>
        <a:lstStyle/>
        <a:p>
          <a:endParaRPr lang="en-US"/>
        </a:p>
      </dgm:t>
    </dgm:pt>
    <dgm:pt modelId="{8B09AD45-8AB4-4FE2-B88C-8F14158572AD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Challenges</a:t>
          </a:r>
        </a:p>
      </dgm:t>
    </dgm:pt>
    <dgm:pt modelId="{0BE3FCE8-F21D-4D6F-AFBA-4C3BE14B2E66}" type="parTrans" cxnId="{52860388-D66E-49E5-B989-881DAA361A69}">
      <dgm:prSet/>
      <dgm:spPr/>
      <dgm:t>
        <a:bodyPr/>
        <a:lstStyle/>
        <a:p>
          <a:endParaRPr lang="en-US"/>
        </a:p>
      </dgm:t>
    </dgm:pt>
    <dgm:pt modelId="{E8BE734B-D145-44F5-A5D8-42B3B994220E}" type="sibTrans" cxnId="{52860388-D66E-49E5-B989-881DAA361A69}">
      <dgm:prSet/>
      <dgm:spPr/>
      <dgm:t>
        <a:bodyPr/>
        <a:lstStyle/>
        <a:p>
          <a:endParaRPr lang="en-US"/>
        </a:p>
      </dgm:t>
    </dgm:pt>
    <dgm:pt modelId="{3B1E9E59-AC99-47BC-92D7-420100F8BCF2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SATEG Solution</a:t>
          </a:r>
        </a:p>
      </dgm:t>
    </dgm:pt>
    <dgm:pt modelId="{9FEBB873-1654-403D-8198-5A0A629008BB}" type="parTrans" cxnId="{0B0DEC40-B6B6-4B18-9414-5B64B12E74C4}">
      <dgm:prSet/>
      <dgm:spPr/>
      <dgm:t>
        <a:bodyPr/>
        <a:lstStyle/>
        <a:p>
          <a:endParaRPr lang="en-US"/>
        </a:p>
      </dgm:t>
    </dgm:pt>
    <dgm:pt modelId="{879B8645-3A4D-49FB-8318-5D4660DC6B08}" type="sibTrans" cxnId="{0B0DEC40-B6B6-4B18-9414-5B64B12E74C4}">
      <dgm:prSet/>
      <dgm:spPr/>
      <dgm:t>
        <a:bodyPr/>
        <a:lstStyle/>
        <a:p>
          <a:endParaRPr lang="en-US"/>
        </a:p>
      </dgm:t>
    </dgm:pt>
    <dgm:pt modelId="{C7264E38-59F4-469A-A2D8-79FDE531F460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SATEG As Designed</a:t>
          </a:r>
        </a:p>
      </dgm:t>
    </dgm:pt>
    <dgm:pt modelId="{C8190525-A672-462F-9752-CD448AEED58B}" type="parTrans" cxnId="{E5075019-7668-4341-92C2-FE889256E86C}">
      <dgm:prSet/>
      <dgm:spPr/>
      <dgm:t>
        <a:bodyPr/>
        <a:lstStyle/>
        <a:p>
          <a:endParaRPr lang="en-US"/>
        </a:p>
      </dgm:t>
    </dgm:pt>
    <dgm:pt modelId="{DDD82EAF-8E39-4E12-AD5D-9C4C3C453814}" type="sibTrans" cxnId="{E5075019-7668-4341-92C2-FE889256E86C}">
      <dgm:prSet/>
      <dgm:spPr/>
      <dgm:t>
        <a:bodyPr/>
        <a:lstStyle/>
        <a:p>
          <a:endParaRPr lang="en-US"/>
        </a:p>
      </dgm:t>
    </dgm:pt>
    <dgm:pt modelId="{838CC51B-3B45-432C-AA75-EE9CFF24DD2E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New Value Proposition</a:t>
          </a:r>
        </a:p>
      </dgm:t>
    </dgm:pt>
    <dgm:pt modelId="{3BD92DCC-8557-4733-BC1A-4526E6DD01E8}" type="parTrans" cxnId="{0DE207B6-AF37-4CF7-9306-02491B74E5E6}">
      <dgm:prSet/>
      <dgm:spPr/>
      <dgm:t>
        <a:bodyPr/>
        <a:lstStyle/>
        <a:p>
          <a:endParaRPr lang="en-US"/>
        </a:p>
      </dgm:t>
    </dgm:pt>
    <dgm:pt modelId="{6ED0678A-C1E6-4D54-B48C-0FAC60DE16B9}" type="sibTrans" cxnId="{0DE207B6-AF37-4CF7-9306-02491B74E5E6}">
      <dgm:prSet/>
      <dgm:spPr/>
      <dgm:t>
        <a:bodyPr/>
        <a:lstStyle/>
        <a:p>
          <a:endParaRPr lang="en-US"/>
        </a:p>
      </dgm:t>
    </dgm:pt>
    <dgm:pt modelId="{DEAC8E72-D30F-4A74-A6DA-7FDA79D2813D}" type="pres">
      <dgm:prSet presAssocID="{80CE72ED-AD90-47C9-BFF4-ED6D36A94FB4}" presName="Name0" presStyleCnt="0">
        <dgm:presLayoutVars>
          <dgm:dir/>
          <dgm:animLvl val="lvl"/>
          <dgm:resizeHandles val="exact"/>
        </dgm:presLayoutVars>
      </dgm:prSet>
      <dgm:spPr/>
    </dgm:pt>
    <dgm:pt modelId="{9B0D4D0E-E7EB-47F5-9582-944D4A98594B}" type="pres">
      <dgm:prSet presAssocID="{B53DC243-CA57-4CC3-822A-D579BF523B9D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768A0275-219B-4072-A34A-068E20193E18}" type="pres">
      <dgm:prSet presAssocID="{50D63D9F-96AC-4063-BA2E-59C3F519D830}" presName="parTxOnlySpace" presStyleCnt="0"/>
      <dgm:spPr/>
    </dgm:pt>
    <dgm:pt modelId="{0B56457A-0E67-4710-A1F7-F1FF3C4BA224}" type="pres">
      <dgm:prSet presAssocID="{27CE710C-5646-4EA5-B3CD-49CE820E0024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98A069E8-E5AB-46D0-9A71-8A83F2F229F7}" type="pres">
      <dgm:prSet presAssocID="{5D0DE4F5-C245-4331-B531-40AF5E3AD334}" presName="parTxOnlySpace" presStyleCnt="0"/>
      <dgm:spPr/>
    </dgm:pt>
    <dgm:pt modelId="{BD641872-7DCE-427E-B81D-8AF861CECD68}" type="pres">
      <dgm:prSet presAssocID="{8B09AD45-8AB4-4FE2-B88C-8F14158572AD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94B7094E-A045-4D99-A30C-B767ED664E68}" type="pres">
      <dgm:prSet presAssocID="{E8BE734B-D145-44F5-A5D8-42B3B994220E}" presName="parTxOnlySpace" presStyleCnt="0"/>
      <dgm:spPr/>
    </dgm:pt>
    <dgm:pt modelId="{179516B6-483F-454A-903B-51A16A19702B}" type="pres">
      <dgm:prSet presAssocID="{3B1E9E59-AC99-47BC-92D7-420100F8BCF2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939F2C83-85B9-4011-A3EA-C5896BF14F04}" type="pres">
      <dgm:prSet presAssocID="{879B8645-3A4D-49FB-8318-5D4660DC6B08}" presName="parTxOnlySpace" presStyleCnt="0"/>
      <dgm:spPr/>
    </dgm:pt>
    <dgm:pt modelId="{C289F017-255E-443C-929F-BDCA19BC0C50}" type="pres">
      <dgm:prSet presAssocID="{D378D9F6-CD4A-42A5-A79F-610907B028F4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976EECEF-7A2F-44A5-BC6F-A5C777671880}" type="pres">
      <dgm:prSet presAssocID="{7A83232C-7EF3-4BD5-B571-69652B356E67}" presName="parTxOnlySpace" presStyleCnt="0"/>
      <dgm:spPr/>
    </dgm:pt>
    <dgm:pt modelId="{87BB451A-7EF5-4D1E-8E69-5383D63D94AF}" type="pres">
      <dgm:prSet presAssocID="{C7264E38-59F4-469A-A2D8-79FDE531F460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76CFB103-DDDB-44DB-940C-CFD51D5E63F9}" type="pres">
      <dgm:prSet presAssocID="{DDD82EAF-8E39-4E12-AD5D-9C4C3C453814}" presName="parTxOnlySpace" presStyleCnt="0"/>
      <dgm:spPr/>
    </dgm:pt>
    <dgm:pt modelId="{7A8E6E61-2D78-42BE-8B3C-0A1775CA7E6A}" type="pres">
      <dgm:prSet presAssocID="{838CC51B-3B45-432C-AA75-EE9CFF24DD2E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E5075019-7668-4341-92C2-FE889256E86C}" srcId="{80CE72ED-AD90-47C9-BFF4-ED6D36A94FB4}" destId="{C7264E38-59F4-469A-A2D8-79FDE531F460}" srcOrd="5" destOrd="0" parTransId="{C8190525-A672-462F-9752-CD448AEED58B}" sibTransId="{DDD82EAF-8E39-4E12-AD5D-9C4C3C453814}"/>
    <dgm:cxn modelId="{64E7311D-499D-45AE-A976-C1358DD25FB3}" type="presOf" srcId="{838CC51B-3B45-432C-AA75-EE9CFF24DD2E}" destId="{7A8E6E61-2D78-42BE-8B3C-0A1775CA7E6A}" srcOrd="0" destOrd="0" presId="urn:microsoft.com/office/officeart/2005/8/layout/chevron1"/>
    <dgm:cxn modelId="{7737FC20-B948-4CC5-9FF3-3013BA6831C8}" type="presOf" srcId="{B53DC243-CA57-4CC3-822A-D579BF523B9D}" destId="{9B0D4D0E-E7EB-47F5-9582-944D4A98594B}" srcOrd="0" destOrd="0" presId="urn:microsoft.com/office/officeart/2005/8/layout/chevron1"/>
    <dgm:cxn modelId="{0B0DEC40-B6B6-4B18-9414-5B64B12E74C4}" srcId="{80CE72ED-AD90-47C9-BFF4-ED6D36A94FB4}" destId="{3B1E9E59-AC99-47BC-92D7-420100F8BCF2}" srcOrd="3" destOrd="0" parTransId="{9FEBB873-1654-403D-8198-5A0A629008BB}" sibTransId="{879B8645-3A4D-49FB-8318-5D4660DC6B08}"/>
    <dgm:cxn modelId="{A462E862-53CB-4CF9-8F0F-2F6F96BB5AB4}" type="presOf" srcId="{8B09AD45-8AB4-4FE2-B88C-8F14158572AD}" destId="{BD641872-7DCE-427E-B81D-8AF861CECD68}" srcOrd="0" destOrd="0" presId="urn:microsoft.com/office/officeart/2005/8/layout/chevron1"/>
    <dgm:cxn modelId="{1FD90F6D-E342-48BF-988F-394F345FD8D3}" type="presOf" srcId="{3B1E9E59-AC99-47BC-92D7-420100F8BCF2}" destId="{179516B6-483F-454A-903B-51A16A19702B}" srcOrd="0" destOrd="0" presId="urn:microsoft.com/office/officeart/2005/8/layout/chevron1"/>
    <dgm:cxn modelId="{52860388-D66E-49E5-B989-881DAA361A69}" srcId="{80CE72ED-AD90-47C9-BFF4-ED6D36A94FB4}" destId="{8B09AD45-8AB4-4FE2-B88C-8F14158572AD}" srcOrd="2" destOrd="0" parTransId="{0BE3FCE8-F21D-4D6F-AFBA-4C3BE14B2E66}" sibTransId="{E8BE734B-D145-44F5-A5D8-42B3B994220E}"/>
    <dgm:cxn modelId="{47FDDE91-FAFA-4F3A-BB15-85A2752DD9A2}" type="presOf" srcId="{80CE72ED-AD90-47C9-BFF4-ED6D36A94FB4}" destId="{DEAC8E72-D30F-4A74-A6DA-7FDA79D2813D}" srcOrd="0" destOrd="0" presId="urn:microsoft.com/office/officeart/2005/8/layout/chevron1"/>
    <dgm:cxn modelId="{9BC4FDA3-829F-4454-B3B0-3DD0D572D289}" type="presOf" srcId="{C7264E38-59F4-469A-A2D8-79FDE531F460}" destId="{87BB451A-7EF5-4D1E-8E69-5383D63D94AF}" srcOrd="0" destOrd="0" presId="urn:microsoft.com/office/officeart/2005/8/layout/chevron1"/>
    <dgm:cxn modelId="{2AE638A4-08AB-469C-938C-5597B1570E00}" srcId="{80CE72ED-AD90-47C9-BFF4-ED6D36A94FB4}" destId="{D378D9F6-CD4A-42A5-A79F-610907B028F4}" srcOrd="4" destOrd="0" parTransId="{236F72AF-3143-4CBA-B2FA-62CAE772E32C}" sibTransId="{7A83232C-7EF3-4BD5-B571-69652B356E67}"/>
    <dgm:cxn modelId="{93387FB4-928A-4836-B4CF-404AD9FC40EB}" srcId="{80CE72ED-AD90-47C9-BFF4-ED6D36A94FB4}" destId="{27CE710C-5646-4EA5-B3CD-49CE820E0024}" srcOrd="1" destOrd="0" parTransId="{13AC09C4-1B8B-49BC-B4D7-9EFDC98FA5A6}" sibTransId="{5D0DE4F5-C245-4331-B531-40AF5E3AD334}"/>
    <dgm:cxn modelId="{0DE207B6-AF37-4CF7-9306-02491B74E5E6}" srcId="{80CE72ED-AD90-47C9-BFF4-ED6D36A94FB4}" destId="{838CC51B-3B45-432C-AA75-EE9CFF24DD2E}" srcOrd="6" destOrd="0" parTransId="{3BD92DCC-8557-4733-BC1A-4526E6DD01E8}" sibTransId="{6ED0678A-C1E6-4D54-B48C-0FAC60DE16B9}"/>
    <dgm:cxn modelId="{7D401DB7-F2BA-4F71-9338-B4D5290BF37A}" type="presOf" srcId="{27CE710C-5646-4EA5-B3CD-49CE820E0024}" destId="{0B56457A-0E67-4710-A1F7-F1FF3C4BA224}" srcOrd="0" destOrd="0" presId="urn:microsoft.com/office/officeart/2005/8/layout/chevron1"/>
    <dgm:cxn modelId="{362C68C9-D7FD-4138-AEC3-94F9F41A7F98}" srcId="{80CE72ED-AD90-47C9-BFF4-ED6D36A94FB4}" destId="{B53DC243-CA57-4CC3-822A-D579BF523B9D}" srcOrd="0" destOrd="0" parTransId="{19DC35A2-001C-42D9-95A6-95BEE524B922}" sibTransId="{50D63D9F-96AC-4063-BA2E-59C3F519D830}"/>
    <dgm:cxn modelId="{3831BFFE-34E0-4EA3-8D1F-96FA8FF420CC}" type="presOf" srcId="{D378D9F6-CD4A-42A5-A79F-610907B028F4}" destId="{C289F017-255E-443C-929F-BDCA19BC0C50}" srcOrd="0" destOrd="0" presId="urn:microsoft.com/office/officeart/2005/8/layout/chevron1"/>
    <dgm:cxn modelId="{9BCACFAD-8E01-40EB-9FA5-784ACC57994C}" type="presParOf" srcId="{DEAC8E72-D30F-4A74-A6DA-7FDA79D2813D}" destId="{9B0D4D0E-E7EB-47F5-9582-944D4A98594B}" srcOrd="0" destOrd="0" presId="urn:microsoft.com/office/officeart/2005/8/layout/chevron1"/>
    <dgm:cxn modelId="{ECB31AAA-F102-45B2-BA4E-0A593D97DD28}" type="presParOf" srcId="{DEAC8E72-D30F-4A74-A6DA-7FDA79D2813D}" destId="{768A0275-219B-4072-A34A-068E20193E18}" srcOrd="1" destOrd="0" presId="urn:microsoft.com/office/officeart/2005/8/layout/chevron1"/>
    <dgm:cxn modelId="{84E7354E-7FC7-4B72-BE76-3C0B4E01650C}" type="presParOf" srcId="{DEAC8E72-D30F-4A74-A6DA-7FDA79D2813D}" destId="{0B56457A-0E67-4710-A1F7-F1FF3C4BA224}" srcOrd="2" destOrd="0" presId="urn:microsoft.com/office/officeart/2005/8/layout/chevron1"/>
    <dgm:cxn modelId="{5C5B40C8-E63A-4AD8-9016-759B6B3AC7C5}" type="presParOf" srcId="{DEAC8E72-D30F-4A74-A6DA-7FDA79D2813D}" destId="{98A069E8-E5AB-46D0-9A71-8A83F2F229F7}" srcOrd="3" destOrd="0" presId="urn:microsoft.com/office/officeart/2005/8/layout/chevron1"/>
    <dgm:cxn modelId="{3179B3E2-6A88-4AD9-9B16-2490A3543685}" type="presParOf" srcId="{DEAC8E72-D30F-4A74-A6DA-7FDA79D2813D}" destId="{BD641872-7DCE-427E-B81D-8AF861CECD68}" srcOrd="4" destOrd="0" presId="urn:microsoft.com/office/officeart/2005/8/layout/chevron1"/>
    <dgm:cxn modelId="{A2344C84-4EC6-435C-AC7F-B3CAF7E9BBD9}" type="presParOf" srcId="{DEAC8E72-D30F-4A74-A6DA-7FDA79D2813D}" destId="{94B7094E-A045-4D99-A30C-B767ED664E68}" srcOrd="5" destOrd="0" presId="urn:microsoft.com/office/officeart/2005/8/layout/chevron1"/>
    <dgm:cxn modelId="{826F5D72-7EED-4C6E-98E0-0028CC85F517}" type="presParOf" srcId="{DEAC8E72-D30F-4A74-A6DA-7FDA79D2813D}" destId="{179516B6-483F-454A-903B-51A16A19702B}" srcOrd="6" destOrd="0" presId="urn:microsoft.com/office/officeart/2005/8/layout/chevron1"/>
    <dgm:cxn modelId="{BA375A89-D4DC-4E6A-9BAB-BE154EDA4F5D}" type="presParOf" srcId="{DEAC8E72-D30F-4A74-A6DA-7FDA79D2813D}" destId="{939F2C83-85B9-4011-A3EA-C5896BF14F04}" srcOrd="7" destOrd="0" presId="urn:microsoft.com/office/officeart/2005/8/layout/chevron1"/>
    <dgm:cxn modelId="{DB46B341-0E2A-442F-920D-F4CA73A43DAE}" type="presParOf" srcId="{DEAC8E72-D30F-4A74-A6DA-7FDA79D2813D}" destId="{C289F017-255E-443C-929F-BDCA19BC0C50}" srcOrd="8" destOrd="0" presId="urn:microsoft.com/office/officeart/2005/8/layout/chevron1"/>
    <dgm:cxn modelId="{BD1AEC37-B0C8-405B-A896-9CC9BA18EBC3}" type="presParOf" srcId="{DEAC8E72-D30F-4A74-A6DA-7FDA79D2813D}" destId="{976EECEF-7A2F-44A5-BC6F-A5C777671880}" srcOrd="9" destOrd="0" presId="urn:microsoft.com/office/officeart/2005/8/layout/chevron1"/>
    <dgm:cxn modelId="{3A7350F9-9FE2-468A-AB61-F25ED2633E6A}" type="presParOf" srcId="{DEAC8E72-D30F-4A74-A6DA-7FDA79D2813D}" destId="{87BB451A-7EF5-4D1E-8E69-5383D63D94AF}" srcOrd="10" destOrd="0" presId="urn:microsoft.com/office/officeart/2005/8/layout/chevron1"/>
    <dgm:cxn modelId="{A2BDFAFE-E21A-411A-8432-955157AB601E}" type="presParOf" srcId="{DEAC8E72-D30F-4A74-A6DA-7FDA79D2813D}" destId="{76CFB103-DDDB-44DB-940C-CFD51D5E63F9}" srcOrd="11" destOrd="0" presId="urn:microsoft.com/office/officeart/2005/8/layout/chevron1"/>
    <dgm:cxn modelId="{10C89CF9-02CC-4388-851B-3C7C9DC51B67}" type="presParOf" srcId="{DEAC8E72-D30F-4A74-A6DA-7FDA79D2813D}" destId="{7A8E6E61-2D78-42BE-8B3C-0A1775CA7E6A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0CE72ED-AD90-47C9-BFF4-ED6D36A94FB4}" type="doc">
      <dgm:prSet loTypeId="urn:microsoft.com/office/officeart/2005/8/layout/chevron1" loCatId="process" qsTypeId="urn:microsoft.com/office/officeart/2005/8/quickstyle/3d2" qsCatId="3D" csTypeId="urn:microsoft.com/office/officeart/2005/8/colors/accent1_1" csCatId="accent1" phldr="1"/>
      <dgm:spPr/>
    </dgm:pt>
    <dgm:pt modelId="{B53DC243-CA57-4CC3-822A-D579BF523B9D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Buoy of Today</a:t>
          </a:r>
        </a:p>
      </dgm:t>
    </dgm:pt>
    <dgm:pt modelId="{19DC35A2-001C-42D9-95A6-95BEE524B922}" type="parTrans" cxnId="{362C68C9-D7FD-4138-AEC3-94F9F41A7F98}">
      <dgm:prSet/>
      <dgm:spPr/>
      <dgm:t>
        <a:bodyPr/>
        <a:lstStyle/>
        <a:p>
          <a:endParaRPr lang="en-US"/>
        </a:p>
      </dgm:t>
    </dgm:pt>
    <dgm:pt modelId="{50D63D9F-96AC-4063-BA2E-59C3F519D830}" type="sibTrans" cxnId="{362C68C9-D7FD-4138-AEC3-94F9F41A7F98}">
      <dgm:prSet/>
      <dgm:spPr/>
      <dgm:t>
        <a:bodyPr/>
        <a:lstStyle/>
        <a:p>
          <a:endParaRPr lang="en-US"/>
        </a:p>
      </dgm:t>
    </dgm:pt>
    <dgm:pt modelId="{27CE710C-5646-4EA5-B3CD-49CE820E0024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Buoy of Tomorrow</a:t>
          </a:r>
        </a:p>
      </dgm:t>
    </dgm:pt>
    <dgm:pt modelId="{13AC09C4-1B8B-49BC-B4D7-9EFDC98FA5A6}" type="parTrans" cxnId="{93387FB4-928A-4836-B4CF-404AD9FC40EB}">
      <dgm:prSet/>
      <dgm:spPr/>
      <dgm:t>
        <a:bodyPr/>
        <a:lstStyle/>
        <a:p>
          <a:endParaRPr lang="en-US"/>
        </a:p>
      </dgm:t>
    </dgm:pt>
    <dgm:pt modelId="{5D0DE4F5-C245-4331-B531-40AF5E3AD334}" type="sibTrans" cxnId="{93387FB4-928A-4836-B4CF-404AD9FC40EB}">
      <dgm:prSet/>
      <dgm:spPr/>
      <dgm:t>
        <a:bodyPr/>
        <a:lstStyle/>
        <a:p>
          <a:endParaRPr lang="en-US"/>
        </a:p>
      </dgm:t>
    </dgm:pt>
    <dgm:pt modelId="{D378D9F6-CD4A-42A5-A79F-610907B028F4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Operating Principles</a:t>
          </a:r>
        </a:p>
      </dgm:t>
    </dgm:pt>
    <dgm:pt modelId="{236F72AF-3143-4CBA-B2FA-62CAE772E32C}" type="parTrans" cxnId="{2AE638A4-08AB-469C-938C-5597B1570E00}">
      <dgm:prSet/>
      <dgm:spPr/>
      <dgm:t>
        <a:bodyPr/>
        <a:lstStyle/>
        <a:p>
          <a:endParaRPr lang="en-US"/>
        </a:p>
      </dgm:t>
    </dgm:pt>
    <dgm:pt modelId="{7A83232C-7EF3-4BD5-B571-69652B356E67}" type="sibTrans" cxnId="{2AE638A4-08AB-469C-938C-5597B1570E00}">
      <dgm:prSet/>
      <dgm:spPr/>
      <dgm:t>
        <a:bodyPr/>
        <a:lstStyle/>
        <a:p>
          <a:endParaRPr lang="en-US"/>
        </a:p>
      </dgm:t>
    </dgm:pt>
    <dgm:pt modelId="{8B09AD45-8AB4-4FE2-B88C-8F14158572AD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Challenges</a:t>
          </a:r>
        </a:p>
      </dgm:t>
    </dgm:pt>
    <dgm:pt modelId="{0BE3FCE8-F21D-4D6F-AFBA-4C3BE14B2E66}" type="parTrans" cxnId="{52860388-D66E-49E5-B989-881DAA361A69}">
      <dgm:prSet/>
      <dgm:spPr/>
      <dgm:t>
        <a:bodyPr/>
        <a:lstStyle/>
        <a:p>
          <a:endParaRPr lang="en-US"/>
        </a:p>
      </dgm:t>
    </dgm:pt>
    <dgm:pt modelId="{E8BE734B-D145-44F5-A5D8-42B3B994220E}" type="sibTrans" cxnId="{52860388-D66E-49E5-B989-881DAA361A69}">
      <dgm:prSet/>
      <dgm:spPr/>
      <dgm:t>
        <a:bodyPr/>
        <a:lstStyle/>
        <a:p>
          <a:endParaRPr lang="en-US"/>
        </a:p>
      </dgm:t>
    </dgm:pt>
    <dgm:pt modelId="{3B1E9E59-AC99-47BC-92D7-420100F8BCF2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SATEG Solution</a:t>
          </a:r>
        </a:p>
      </dgm:t>
    </dgm:pt>
    <dgm:pt modelId="{9FEBB873-1654-403D-8198-5A0A629008BB}" type="parTrans" cxnId="{0B0DEC40-B6B6-4B18-9414-5B64B12E74C4}">
      <dgm:prSet/>
      <dgm:spPr/>
      <dgm:t>
        <a:bodyPr/>
        <a:lstStyle/>
        <a:p>
          <a:endParaRPr lang="en-US"/>
        </a:p>
      </dgm:t>
    </dgm:pt>
    <dgm:pt modelId="{879B8645-3A4D-49FB-8318-5D4660DC6B08}" type="sibTrans" cxnId="{0B0DEC40-B6B6-4B18-9414-5B64B12E74C4}">
      <dgm:prSet/>
      <dgm:spPr/>
      <dgm:t>
        <a:bodyPr/>
        <a:lstStyle/>
        <a:p>
          <a:endParaRPr lang="en-US"/>
        </a:p>
      </dgm:t>
    </dgm:pt>
    <dgm:pt modelId="{C7264E38-59F4-469A-A2D8-79FDE531F460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SATEG As Designed</a:t>
          </a:r>
        </a:p>
      </dgm:t>
    </dgm:pt>
    <dgm:pt modelId="{C8190525-A672-462F-9752-CD448AEED58B}" type="parTrans" cxnId="{E5075019-7668-4341-92C2-FE889256E86C}">
      <dgm:prSet/>
      <dgm:spPr/>
      <dgm:t>
        <a:bodyPr/>
        <a:lstStyle/>
        <a:p>
          <a:endParaRPr lang="en-US"/>
        </a:p>
      </dgm:t>
    </dgm:pt>
    <dgm:pt modelId="{DDD82EAF-8E39-4E12-AD5D-9C4C3C453814}" type="sibTrans" cxnId="{E5075019-7668-4341-92C2-FE889256E86C}">
      <dgm:prSet/>
      <dgm:spPr/>
      <dgm:t>
        <a:bodyPr/>
        <a:lstStyle/>
        <a:p>
          <a:endParaRPr lang="en-US"/>
        </a:p>
      </dgm:t>
    </dgm:pt>
    <dgm:pt modelId="{838CC51B-3B45-432C-AA75-EE9CFF24DD2E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New Value Proposition</a:t>
          </a:r>
        </a:p>
      </dgm:t>
    </dgm:pt>
    <dgm:pt modelId="{3BD92DCC-8557-4733-BC1A-4526E6DD01E8}" type="parTrans" cxnId="{0DE207B6-AF37-4CF7-9306-02491B74E5E6}">
      <dgm:prSet/>
      <dgm:spPr/>
      <dgm:t>
        <a:bodyPr/>
        <a:lstStyle/>
        <a:p>
          <a:endParaRPr lang="en-US"/>
        </a:p>
      </dgm:t>
    </dgm:pt>
    <dgm:pt modelId="{6ED0678A-C1E6-4D54-B48C-0FAC60DE16B9}" type="sibTrans" cxnId="{0DE207B6-AF37-4CF7-9306-02491B74E5E6}">
      <dgm:prSet/>
      <dgm:spPr/>
      <dgm:t>
        <a:bodyPr/>
        <a:lstStyle/>
        <a:p>
          <a:endParaRPr lang="en-US"/>
        </a:p>
      </dgm:t>
    </dgm:pt>
    <dgm:pt modelId="{DEAC8E72-D30F-4A74-A6DA-7FDA79D2813D}" type="pres">
      <dgm:prSet presAssocID="{80CE72ED-AD90-47C9-BFF4-ED6D36A94FB4}" presName="Name0" presStyleCnt="0">
        <dgm:presLayoutVars>
          <dgm:dir/>
          <dgm:animLvl val="lvl"/>
          <dgm:resizeHandles val="exact"/>
        </dgm:presLayoutVars>
      </dgm:prSet>
      <dgm:spPr/>
    </dgm:pt>
    <dgm:pt modelId="{9B0D4D0E-E7EB-47F5-9582-944D4A98594B}" type="pres">
      <dgm:prSet presAssocID="{B53DC243-CA57-4CC3-822A-D579BF523B9D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768A0275-219B-4072-A34A-068E20193E18}" type="pres">
      <dgm:prSet presAssocID="{50D63D9F-96AC-4063-BA2E-59C3F519D830}" presName="parTxOnlySpace" presStyleCnt="0"/>
      <dgm:spPr/>
    </dgm:pt>
    <dgm:pt modelId="{0B56457A-0E67-4710-A1F7-F1FF3C4BA224}" type="pres">
      <dgm:prSet presAssocID="{27CE710C-5646-4EA5-B3CD-49CE820E0024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98A069E8-E5AB-46D0-9A71-8A83F2F229F7}" type="pres">
      <dgm:prSet presAssocID="{5D0DE4F5-C245-4331-B531-40AF5E3AD334}" presName="parTxOnlySpace" presStyleCnt="0"/>
      <dgm:spPr/>
    </dgm:pt>
    <dgm:pt modelId="{BD641872-7DCE-427E-B81D-8AF861CECD68}" type="pres">
      <dgm:prSet presAssocID="{8B09AD45-8AB4-4FE2-B88C-8F14158572AD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94B7094E-A045-4D99-A30C-B767ED664E68}" type="pres">
      <dgm:prSet presAssocID="{E8BE734B-D145-44F5-A5D8-42B3B994220E}" presName="parTxOnlySpace" presStyleCnt="0"/>
      <dgm:spPr/>
    </dgm:pt>
    <dgm:pt modelId="{179516B6-483F-454A-903B-51A16A19702B}" type="pres">
      <dgm:prSet presAssocID="{3B1E9E59-AC99-47BC-92D7-420100F8BCF2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939F2C83-85B9-4011-A3EA-C5896BF14F04}" type="pres">
      <dgm:prSet presAssocID="{879B8645-3A4D-49FB-8318-5D4660DC6B08}" presName="parTxOnlySpace" presStyleCnt="0"/>
      <dgm:spPr/>
    </dgm:pt>
    <dgm:pt modelId="{C289F017-255E-443C-929F-BDCA19BC0C50}" type="pres">
      <dgm:prSet presAssocID="{D378D9F6-CD4A-42A5-A79F-610907B028F4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976EECEF-7A2F-44A5-BC6F-A5C777671880}" type="pres">
      <dgm:prSet presAssocID="{7A83232C-7EF3-4BD5-B571-69652B356E67}" presName="parTxOnlySpace" presStyleCnt="0"/>
      <dgm:spPr/>
    </dgm:pt>
    <dgm:pt modelId="{87BB451A-7EF5-4D1E-8E69-5383D63D94AF}" type="pres">
      <dgm:prSet presAssocID="{C7264E38-59F4-469A-A2D8-79FDE531F460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76CFB103-DDDB-44DB-940C-CFD51D5E63F9}" type="pres">
      <dgm:prSet presAssocID="{DDD82EAF-8E39-4E12-AD5D-9C4C3C453814}" presName="parTxOnlySpace" presStyleCnt="0"/>
      <dgm:spPr/>
    </dgm:pt>
    <dgm:pt modelId="{7A8E6E61-2D78-42BE-8B3C-0A1775CA7E6A}" type="pres">
      <dgm:prSet presAssocID="{838CC51B-3B45-432C-AA75-EE9CFF24DD2E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E5075019-7668-4341-92C2-FE889256E86C}" srcId="{80CE72ED-AD90-47C9-BFF4-ED6D36A94FB4}" destId="{C7264E38-59F4-469A-A2D8-79FDE531F460}" srcOrd="5" destOrd="0" parTransId="{C8190525-A672-462F-9752-CD448AEED58B}" sibTransId="{DDD82EAF-8E39-4E12-AD5D-9C4C3C453814}"/>
    <dgm:cxn modelId="{64E7311D-499D-45AE-A976-C1358DD25FB3}" type="presOf" srcId="{838CC51B-3B45-432C-AA75-EE9CFF24DD2E}" destId="{7A8E6E61-2D78-42BE-8B3C-0A1775CA7E6A}" srcOrd="0" destOrd="0" presId="urn:microsoft.com/office/officeart/2005/8/layout/chevron1"/>
    <dgm:cxn modelId="{7737FC20-B948-4CC5-9FF3-3013BA6831C8}" type="presOf" srcId="{B53DC243-CA57-4CC3-822A-D579BF523B9D}" destId="{9B0D4D0E-E7EB-47F5-9582-944D4A98594B}" srcOrd="0" destOrd="0" presId="urn:microsoft.com/office/officeart/2005/8/layout/chevron1"/>
    <dgm:cxn modelId="{0B0DEC40-B6B6-4B18-9414-5B64B12E74C4}" srcId="{80CE72ED-AD90-47C9-BFF4-ED6D36A94FB4}" destId="{3B1E9E59-AC99-47BC-92D7-420100F8BCF2}" srcOrd="3" destOrd="0" parTransId="{9FEBB873-1654-403D-8198-5A0A629008BB}" sibTransId="{879B8645-3A4D-49FB-8318-5D4660DC6B08}"/>
    <dgm:cxn modelId="{A462E862-53CB-4CF9-8F0F-2F6F96BB5AB4}" type="presOf" srcId="{8B09AD45-8AB4-4FE2-B88C-8F14158572AD}" destId="{BD641872-7DCE-427E-B81D-8AF861CECD68}" srcOrd="0" destOrd="0" presId="urn:microsoft.com/office/officeart/2005/8/layout/chevron1"/>
    <dgm:cxn modelId="{1FD90F6D-E342-48BF-988F-394F345FD8D3}" type="presOf" srcId="{3B1E9E59-AC99-47BC-92D7-420100F8BCF2}" destId="{179516B6-483F-454A-903B-51A16A19702B}" srcOrd="0" destOrd="0" presId="urn:microsoft.com/office/officeart/2005/8/layout/chevron1"/>
    <dgm:cxn modelId="{52860388-D66E-49E5-B989-881DAA361A69}" srcId="{80CE72ED-AD90-47C9-BFF4-ED6D36A94FB4}" destId="{8B09AD45-8AB4-4FE2-B88C-8F14158572AD}" srcOrd="2" destOrd="0" parTransId="{0BE3FCE8-F21D-4D6F-AFBA-4C3BE14B2E66}" sibTransId="{E8BE734B-D145-44F5-A5D8-42B3B994220E}"/>
    <dgm:cxn modelId="{47FDDE91-FAFA-4F3A-BB15-85A2752DD9A2}" type="presOf" srcId="{80CE72ED-AD90-47C9-BFF4-ED6D36A94FB4}" destId="{DEAC8E72-D30F-4A74-A6DA-7FDA79D2813D}" srcOrd="0" destOrd="0" presId="urn:microsoft.com/office/officeart/2005/8/layout/chevron1"/>
    <dgm:cxn modelId="{9BC4FDA3-829F-4454-B3B0-3DD0D572D289}" type="presOf" srcId="{C7264E38-59F4-469A-A2D8-79FDE531F460}" destId="{87BB451A-7EF5-4D1E-8E69-5383D63D94AF}" srcOrd="0" destOrd="0" presId="urn:microsoft.com/office/officeart/2005/8/layout/chevron1"/>
    <dgm:cxn modelId="{2AE638A4-08AB-469C-938C-5597B1570E00}" srcId="{80CE72ED-AD90-47C9-BFF4-ED6D36A94FB4}" destId="{D378D9F6-CD4A-42A5-A79F-610907B028F4}" srcOrd="4" destOrd="0" parTransId="{236F72AF-3143-4CBA-B2FA-62CAE772E32C}" sibTransId="{7A83232C-7EF3-4BD5-B571-69652B356E67}"/>
    <dgm:cxn modelId="{93387FB4-928A-4836-B4CF-404AD9FC40EB}" srcId="{80CE72ED-AD90-47C9-BFF4-ED6D36A94FB4}" destId="{27CE710C-5646-4EA5-B3CD-49CE820E0024}" srcOrd="1" destOrd="0" parTransId="{13AC09C4-1B8B-49BC-B4D7-9EFDC98FA5A6}" sibTransId="{5D0DE4F5-C245-4331-B531-40AF5E3AD334}"/>
    <dgm:cxn modelId="{0DE207B6-AF37-4CF7-9306-02491B74E5E6}" srcId="{80CE72ED-AD90-47C9-BFF4-ED6D36A94FB4}" destId="{838CC51B-3B45-432C-AA75-EE9CFF24DD2E}" srcOrd="6" destOrd="0" parTransId="{3BD92DCC-8557-4733-BC1A-4526E6DD01E8}" sibTransId="{6ED0678A-C1E6-4D54-B48C-0FAC60DE16B9}"/>
    <dgm:cxn modelId="{7D401DB7-F2BA-4F71-9338-B4D5290BF37A}" type="presOf" srcId="{27CE710C-5646-4EA5-B3CD-49CE820E0024}" destId="{0B56457A-0E67-4710-A1F7-F1FF3C4BA224}" srcOrd="0" destOrd="0" presId="urn:microsoft.com/office/officeart/2005/8/layout/chevron1"/>
    <dgm:cxn modelId="{362C68C9-D7FD-4138-AEC3-94F9F41A7F98}" srcId="{80CE72ED-AD90-47C9-BFF4-ED6D36A94FB4}" destId="{B53DC243-CA57-4CC3-822A-D579BF523B9D}" srcOrd="0" destOrd="0" parTransId="{19DC35A2-001C-42D9-95A6-95BEE524B922}" sibTransId="{50D63D9F-96AC-4063-BA2E-59C3F519D830}"/>
    <dgm:cxn modelId="{3831BFFE-34E0-4EA3-8D1F-96FA8FF420CC}" type="presOf" srcId="{D378D9F6-CD4A-42A5-A79F-610907B028F4}" destId="{C289F017-255E-443C-929F-BDCA19BC0C50}" srcOrd="0" destOrd="0" presId="urn:microsoft.com/office/officeart/2005/8/layout/chevron1"/>
    <dgm:cxn modelId="{9BCACFAD-8E01-40EB-9FA5-784ACC57994C}" type="presParOf" srcId="{DEAC8E72-D30F-4A74-A6DA-7FDA79D2813D}" destId="{9B0D4D0E-E7EB-47F5-9582-944D4A98594B}" srcOrd="0" destOrd="0" presId="urn:microsoft.com/office/officeart/2005/8/layout/chevron1"/>
    <dgm:cxn modelId="{ECB31AAA-F102-45B2-BA4E-0A593D97DD28}" type="presParOf" srcId="{DEAC8E72-D30F-4A74-A6DA-7FDA79D2813D}" destId="{768A0275-219B-4072-A34A-068E20193E18}" srcOrd="1" destOrd="0" presId="urn:microsoft.com/office/officeart/2005/8/layout/chevron1"/>
    <dgm:cxn modelId="{84E7354E-7FC7-4B72-BE76-3C0B4E01650C}" type="presParOf" srcId="{DEAC8E72-D30F-4A74-A6DA-7FDA79D2813D}" destId="{0B56457A-0E67-4710-A1F7-F1FF3C4BA224}" srcOrd="2" destOrd="0" presId="urn:microsoft.com/office/officeart/2005/8/layout/chevron1"/>
    <dgm:cxn modelId="{5C5B40C8-E63A-4AD8-9016-759B6B3AC7C5}" type="presParOf" srcId="{DEAC8E72-D30F-4A74-A6DA-7FDA79D2813D}" destId="{98A069E8-E5AB-46D0-9A71-8A83F2F229F7}" srcOrd="3" destOrd="0" presId="urn:microsoft.com/office/officeart/2005/8/layout/chevron1"/>
    <dgm:cxn modelId="{3179B3E2-6A88-4AD9-9B16-2490A3543685}" type="presParOf" srcId="{DEAC8E72-D30F-4A74-A6DA-7FDA79D2813D}" destId="{BD641872-7DCE-427E-B81D-8AF861CECD68}" srcOrd="4" destOrd="0" presId="urn:microsoft.com/office/officeart/2005/8/layout/chevron1"/>
    <dgm:cxn modelId="{A2344C84-4EC6-435C-AC7F-B3CAF7E9BBD9}" type="presParOf" srcId="{DEAC8E72-D30F-4A74-A6DA-7FDA79D2813D}" destId="{94B7094E-A045-4D99-A30C-B767ED664E68}" srcOrd="5" destOrd="0" presId="urn:microsoft.com/office/officeart/2005/8/layout/chevron1"/>
    <dgm:cxn modelId="{826F5D72-7EED-4C6E-98E0-0028CC85F517}" type="presParOf" srcId="{DEAC8E72-D30F-4A74-A6DA-7FDA79D2813D}" destId="{179516B6-483F-454A-903B-51A16A19702B}" srcOrd="6" destOrd="0" presId="urn:microsoft.com/office/officeart/2005/8/layout/chevron1"/>
    <dgm:cxn modelId="{BA375A89-D4DC-4E6A-9BAB-BE154EDA4F5D}" type="presParOf" srcId="{DEAC8E72-D30F-4A74-A6DA-7FDA79D2813D}" destId="{939F2C83-85B9-4011-A3EA-C5896BF14F04}" srcOrd="7" destOrd="0" presId="urn:microsoft.com/office/officeart/2005/8/layout/chevron1"/>
    <dgm:cxn modelId="{DB46B341-0E2A-442F-920D-F4CA73A43DAE}" type="presParOf" srcId="{DEAC8E72-D30F-4A74-A6DA-7FDA79D2813D}" destId="{C289F017-255E-443C-929F-BDCA19BC0C50}" srcOrd="8" destOrd="0" presId="urn:microsoft.com/office/officeart/2005/8/layout/chevron1"/>
    <dgm:cxn modelId="{BD1AEC37-B0C8-405B-A896-9CC9BA18EBC3}" type="presParOf" srcId="{DEAC8E72-D30F-4A74-A6DA-7FDA79D2813D}" destId="{976EECEF-7A2F-44A5-BC6F-A5C777671880}" srcOrd="9" destOrd="0" presId="urn:microsoft.com/office/officeart/2005/8/layout/chevron1"/>
    <dgm:cxn modelId="{3A7350F9-9FE2-468A-AB61-F25ED2633E6A}" type="presParOf" srcId="{DEAC8E72-D30F-4A74-A6DA-7FDA79D2813D}" destId="{87BB451A-7EF5-4D1E-8E69-5383D63D94AF}" srcOrd="10" destOrd="0" presId="urn:microsoft.com/office/officeart/2005/8/layout/chevron1"/>
    <dgm:cxn modelId="{A2BDFAFE-E21A-411A-8432-955157AB601E}" type="presParOf" srcId="{DEAC8E72-D30F-4A74-A6DA-7FDA79D2813D}" destId="{76CFB103-DDDB-44DB-940C-CFD51D5E63F9}" srcOrd="11" destOrd="0" presId="urn:microsoft.com/office/officeart/2005/8/layout/chevron1"/>
    <dgm:cxn modelId="{10C89CF9-02CC-4388-851B-3C7C9DC51B67}" type="presParOf" srcId="{DEAC8E72-D30F-4A74-A6DA-7FDA79D2813D}" destId="{7A8E6E61-2D78-42BE-8B3C-0A1775CA7E6A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0CE72ED-AD90-47C9-BFF4-ED6D36A94FB4}" type="doc">
      <dgm:prSet loTypeId="urn:microsoft.com/office/officeart/2005/8/layout/chevron1" loCatId="process" qsTypeId="urn:microsoft.com/office/officeart/2005/8/quickstyle/3d2" qsCatId="3D" csTypeId="urn:microsoft.com/office/officeart/2005/8/colors/accent1_1" csCatId="accent1" phldr="1"/>
      <dgm:spPr/>
    </dgm:pt>
    <dgm:pt modelId="{B53DC243-CA57-4CC3-822A-D579BF523B9D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Buoy of Today</a:t>
          </a:r>
        </a:p>
      </dgm:t>
    </dgm:pt>
    <dgm:pt modelId="{19DC35A2-001C-42D9-95A6-95BEE524B922}" type="parTrans" cxnId="{362C68C9-D7FD-4138-AEC3-94F9F41A7F98}">
      <dgm:prSet/>
      <dgm:spPr/>
      <dgm:t>
        <a:bodyPr/>
        <a:lstStyle/>
        <a:p>
          <a:endParaRPr lang="en-US"/>
        </a:p>
      </dgm:t>
    </dgm:pt>
    <dgm:pt modelId="{50D63D9F-96AC-4063-BA2E-59C3F519D830}" type="sibTrans" cxnId="{362C68C9-D7FD-4138-AEC3-94F9F41A7F98}">
      <dgm:prSet/>
      <dgm:spPr/>
      <dgm:t>
        <a:bodyPr/>
        <a:lstStyle/>
        <a:p>
          <a:endParaRPr lang="en-US"/>
        </a:p>
      </dgm:t>
    </dgm:pt>
    <dgm:pt modelId="{27CE710C-5646-4EA5-B3CD-49CE820E0024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Buoy of Tomorrow</a:t>
          </a:r>
        </a:p>
      </dgm:t>
    </dgm:pt>
    <dgm:pt modelId="{13AC09C4-1B8B-49BC-B4D7-9EFDC98FA5A6}" type="parTrans" cxnId="{93387FB4-928A-4836-B4CF-404AD9FC40EB}">
      <dgm:prSet/>
      <dgm:spPr/>
      <dgm:t>
        <a:bodyPr/>
        <a:lstStyle/>
        <a:p>
          <a:endParaRPr lang="en-US"/>
        </a:p>
      </dgm:t>
    </dgm:pt>
    <dgm:pt modelId="{5D0DE4F5-C245-4331-B531-40AF5E3AD334}" type="sibTrans" cxnId="{93387FB4-928A-4836-B4CF-404AD9FC40EB}">
      <dgm:prSet/>
      <dgm:spPr/>
      <dgm:t>
        <a:bodyPr/>
        <a:lstStyle/>
        <a:p>
          <a:endParaRPr lang="en-US"/>
        </a:p>
      </dgm:t>
    </dgm:pt>
    <dgm:pt modelId="{D378D9F6-CD4A-42A5-A79F-610907B028F4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Operating Principles</a:t>
          </a:r>
        </a:p>
      </dgm:t>
    </dgm:pt>
    <dgm:pt modelId="{236F72AF-3143-4CBA-B2FA-62CAE772E32C}" type="parTrans" cxnId="{2AE638A4-08AB-469C-938C-5597B1570E00}">
      <dgm:prSet/>
      <dgm:spPr/>
      <dgm:t>
        <a:bodyPr/>
        <a:lstStyle/>
        <a:p>
          <a:endParaRPr lang="en-US"/>
        </a:p>
      </dgm:t>
    </dgm:pt>
    <dgm:pt modelId="{7A83232C-7EF3-4BD5-B571-69652B356E67}" type="sibTrans" cxnId="{2AE638A4-08AB-469C-938C-5597B1570E00}">
      <dgm:prSet/>
      <dgm:spPr/>
      <dgm:t>
        <a:bodyPr/>
        <a:lstStyle/>
        <a:p>
          <a:endParaRPr lang="en-US"/>
        </a:p>
      </dgm:t>
    </dgm:pt>
    <dgm:pt modelId="{8B09AD45-8AB4-4FE2-B88C-8F14158572AD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Challenges</a:t>
          </a:r>
        </a:p>
      </dgm:t>
    </dgm:pt>
    <dgm:pt modelId="{0BE3FCE8-F21D-4D6F-AFBA-4C3BE14B2E66}" type="parTrans" cxnId="{52860388-D66E-49E5-B989-881DAA361A69}">
      <dgm:prSet/>
      <dgm:spPr/>
      <dgm:t>
        <a:bodyPr/>
        <a:lstStyle/>
        <a:p>
          <a:endParaRPr lang="en-US"/>
        </a:p>
      </dgm:t>
    </dgm:pt>
    <dgm:pt modelId="{E8BE734B-D145-44F5-A5D8-42B3B994220E}" type="sibTrans" cxnId="{52860388-D66E-49E5-B989-881DAA361A69}">
      <dgm:prSet/>
      <dgm:spPr/>
      <dgm:t>
        <a:bodyPr/>
        <a:lstStyle/>
        <a:p>
          <a:endParaRPr lang="en-US"/>
        </a:p>
      </dgm:t>
    </dgm:pt>
    <dgm:pt modelId="{3B1E9E59-AC99-47BC-92D7-420100F8BCF2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SATEG Solution</a:t>
          </a:r>
        </a:p>
      </dgm:t>
    </dgm:pt>
    <dgm:pt modelId="{9FEBB873-1654-403D-8198-5A0A629008BB}" type="parTrans" cxnId="{0B0DEC40-B6B6-4B18-9414-5B64B12E74C4}">
      <dgm:prSet/>
      <dgm:spPr/>
      <dgm:t>
        <a:bodyPr/>
        <a:lstStyle/>
        <a:p>
          <a:endParaRPr lang="en-US"/>
        </a:p>
      </dgm:t>
    </dgm:pt>
    <dgm:pt modelId="{879B8645-3A4D-49FB-8318-5D4660DC6B08}" type="sibTrans" cxnId="{0B0DEC40-B6B6-4B18-9414-5B64B12E74C4}">
      <dgm:prSet/>
      <dgm:spPr/>
      <dgm:t>
        <a:bodyPr/>
        <a:lstStyle/>
        <a:p>
          <a:endParaRPr lang="en-US"/>
        </a:p>
      </dgm:t>
    </dgm:pt>
    <dgm:pt modelId="{C7264E38-59F4-469A-A2D8-79FDE531F460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SATEG As Designed</a:t>
          </a:r>
        </a:p>
      </dgm:t>
    </dgm:pt>
    <dgm:pt modelId="{C8190525-A672-462F-9752-CD448AEED58B}" type="parTrans" cxnId="{E5075019-7668-4341-92C2-FE889256E86C}">
      <dgm:prSet/>
      <dgm:spPr/>
      <dgm:t>
        <a:bodyPr/>
        <a:lstStyle/>
        <a:p>
          <a:endParaRPr lang="en-US"/>
        </a:p>
      </dgm:t>
    </dgm:pt>
    <dgm:pt modelId="{DDD82EAF-8E39-4E12-AD5D-9C4C3C453814}" type="sibTrans" cxnId="{E5075019-7668-4341-92C2-FE889256E86C}">
      <dgm:prSet/>
      <dgm:spPr/>
      <dgm:t>
        <a:bodyPr/>
        <a:lstStyle/>
        <a:p>
          <a:endParaRPr lang="en-US"/>
        </a:p>
      </dgm:t>
    </dgm:pt>
    <dgm:pt modelId="{838CC51B-3B45-432C-AA75-EE9CFF24DD2E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New Value Proposition</a:t>
          </a:r>
        </a:p>
      </dgm:t>
    </dgm:pt>
    <dgm:pt modelId="{3BD92DCC-8557-4733-BC1A-4526E6DD01E8}" type="parTrans" cxnId="{0DE207B6-AF37-4CF7-9306-02491B74E5E6}">
      <dgm:prSet/>
      <dgm:spPr/>
      <dgm:t>
        <a:bodyPr/>
        <a:lstStyle/>
        <a:p>
          <a:endParaRPr lang="en-US"/>
        </a:p>
      </dgm:t>
    </dgm:pt>
    <dgm:pt modelId="{6ED0678A-C1E6-4D54-B48C-0FAC60DE16B9}" type="sibTrans" cxnId="{0DE207B6-AF37-4CF7-9306-02491B74E5E6}">
      <dgm:prSet/>
      <dgm:spPr/>
      <dgm:t>
        <a:bodyPr/>
        <a:lstStyle/>
        <a:p>
          <a:endParaRPr lang="en-US"/>
        </a:p>
      </dgm:t>
    </dgm:pt>
    <dgm:pt modelId="{DEAC8E72-D30F-4A74-A6DA-7FDA79D2813D}" type="pres">
      <dgm:prSet presAssocID="{80CE72ED-AD90-47C9-BFF4-ED6D36A94FB4}" presName="Name0" presStyleCnt="0">
        <dgm:presLayoutVars>
          <dgm:dir/>
          <dgm:animLvl val="lvl"/>
          <dgm:resizeHandles val="exact"/>
        </dgm:presLayoutVars>
      </dgm:prSet>
      <dgm:spPr/>
    </dgm:pt>
    <dgm:pt modelId="{9B0D4D0E-E7EB-47F5-9582-944D4A98594B}" type="pres">
      <dgm:prSet presAssocID="{B53DC243-CA57-4CC3-822A-D579BF523B9D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768A0275-219B-4072-A34A-068E20193E18}" type="pres">
      <dgm:prSet presAssocID="{50D63D9F-96AC-4063-BA2E-59C3F519D830}" presName="parTxOnlySpace" presStyleCnt="0"/>
      <dgm:spPr/>
    </dgm:pt>
    <dgm:pt modelId="{0B56457A-0E67-4710-A1F7-F1FF3C4BA224}" type="pres">
      <dgm:prSet presAssocID="{27CE710C-5646-4EA5-B3CD-49CE820E0024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98A069E8-E5AB-46D0-9A71-8A83F2F229F7}" type="pres">
      <dgm:prSet presAssocID="{5D0DE4F5-C245-4331-B531-40AF5E3AD334}" presName="parTxOnlySpace" presStyleCnt="0"/>
      <dgm:spPr/>
    </dgm:pt>
    <dgm:pt modelId="{BD641872-7DCE-427E-B81D-8AF861CECD68}" type="pres">
      <dgm:prSet presAssocID="{8B09AD45-8AB4-4FE2-B88C-8F14158572AD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94B7094E-A045-4D99-A30C-B767ED664E68}" type="pres">
      <dgm:prSet presAssocID="{E8BE734B-D145-44F5-A5D8-42B3B994220E}" presName="parTxOnlySpace" presStyleCnt="0"/>
      <dgm:spPr/>
    </dgm:pt>
    <dgm:pt modelId="{179516B6-483F-454A-903B-51A16A19702B}" type="pres">
      <dgm:prSet presAssocID="{3B1E9E59-AC99-47BC-92D7-420100F8BCF2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939F2C83-85B9-4011-A3EA-C5896BF14F04}" type="pres">
      <dgm:prSet presAssocID="{879B8645-3A4D-49FB-8318-5D4660DC6B08}" presName="parTxOnlySpace" presStyleCnt="0"/>
      <dgm:spPr/>
    </dgm:pt>
    <dgm:pt modelId="{C289F017-255E-443C-929F-BDCA19BC0C50}" type="pres">
      <dgm:prSet presAssocID="{D378D9F6-CD4A-42A5-A79F-610907B028F4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976EECEF-7A2F-44A5-BC6F-A5C777671880}" type="pres">
      <dgm:prSet presAssocID="{7A83232C-7EF3-4BD5-B571-69652B356E67}" presName="parTxOnlySpace" presStyleCnt="0"/>
      <dgm:spPr/>
    </dgm:pt>
    <dgm:pt modelId="{87BB451A-7EF5-4D1E-8E69-5383D63D94AF}" type="pres">
      <dgm:prSet presAssocID="{C7264E38-59F4-469A-A2D8-79FDE531F460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76CFB103-DDDB-44DB-940C-CFD51D5E63F9}" type="pres">
      <dgm:prSet presAssocID="{DDD82EAF-8E39-4E12-AD5D-9C4C3C453814}" presName="parTxOnlySpace" presStyleCnt="0"/>
      <dgm:spPr/>
    </dgm:pt>
    <dgm:pt modelId="{7A8E6E61-2D78-42BE-8B3C-0A1775CA7E6A}" type="pres">
      <dgm:prSet presAssocID="{838CC51B-3B45-432C-AA75-EE9CFF24DD2E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E5075019-7668-4341-92C2-FE889256E86C}" srcId="{80CE72ED-AD90-47C9-BFF4-ED6D36A94FB4}" destId="{C7264E38-59F4-469A-A2D8-79FDE531F460}" srcOrd="5" destOrd="0" parTransId="{C8190525-A672-462F-9752-CD448AEED58B}" sibTransId="{DDD82EAF-8E39-4E12-AD5D-9C4C3C453814}"/>
    <dgm:cxn modelId="{64E7311D-499D-45AE-A976-C1358DD25FB3}" type="presOf" srcId="{838CC51B-3B45-432C-AA75-EE9CFF24DD2E}" destId="{7A8E6E61-2D78-42BE-8B3C-0A1775CA7E6A}" srcOrd="0" destOrd="0" presId="urn:microsoft.com/office/officeart/2005/8/layout/chevron1"/>
    <dgm:cxn modelId="{7737FC20-B948-4CC5-9FF3-3013BA6831C8}" type="presOf" srcId="{B53DC243-CA57-4CC3-822A-D579BF523B9D}" destId="{9B0D4D0E-E7EB-47F5-9582-944D4A98594B}" srcOrd="0" destOrd="0" presId="urn:microsoft.com/office/officeart/2005/8/layout/chevron1"/>
    <dgm:cxn modelId="{0B0DEC40-B6B6-4B18-9414-5B64B12E74C4}" srcId="{80CE72ED-AD90-47C9-BFF4-ED6D36A94FB4}" destId="{3B1E9E59-AC99-47BC-92D7-420100F8BCF2}" srcOrd="3" destOrd="0" parTransId="{9FEBB873-1654-403D-8198-5A0A629008BB}" sibTransId="{879B8645-3A4D-49FB-8318-5D4660DC6B08}"/>
    <dgm:cxn modelId="{A462E862-53CB-4CF9-8F0F-2F6F96BB5AB4}" type="presOf" srcId="{8B09AD45-8AB4-4FE2-B88C-8F14158572AD}" destId="{BD641872-7DCE-427E-B81D-8AF861CECD68}" srcOrd="0" destOrd="0" presId="urn:microsoft.com/office/officeart/2005/8/layout/chevron1"/>
    <dgm:cxn modelId="{1FD90F6D-E342-48BF-988F-394F345FD8D3}" type="presOf" srcId="{3B1E9E59-AC99-47BC-92D7-420100F8BCF2}" destId="{179516B6-483F-454A-903B-51A16A19702B}" srcOrd="0" destOrd="0" presId="urn:microsoft.com/office/officeart/2005/8/layout/chevron1"/>
    <dgm:cxn modelId="{52860388-D66E-49E5-B989-881DAA361A69}" srcId="{80CE72ED-AD90-47C9-BFF4-ED6D36A94FB4}" destId="{8B09AD45-8AB4-4FE2-B88C-8F14158572AD}" srcOrd="2" destOrd="0" parTransId="{0BE3FCE8-F21D-4D6F-AFBA-4C3BE14B2E66}" sibTransId="{E8BE734B-D145-44F5-A5D8-42B3B994220E}"/>
    <dgm:cxn modelId="{47FDDE91-FAFA-4F3A-BB15-85A2752DD9A2}" type="presOf" srcId="{80CE72ED-AD90-47C9-BFF4-ED6D36A94FB4}" destId="{DEAC8E72-D30F-4A74-A6DA-7FDA79D2813D}" srcOrd="0" destOrd="0" presId="urn:microsoft.com/office/officeart/2005/8/layout/chevron1"/>
    <dgm:cxn modelId="{9BC4FDA3-829F-4454-B3B0-3DD0D572D289}" type="presOf" srcId="{C7264E38-59F4-469A-A2D8-79FDE531F460}" destId="{87BB451A-7EF5-4D1E-8E69-5383D63D94AF}" srcOrd="0" destOrd="0" presId="urn:microsoft.com/office/officeart/2005/8/layout/chevron1"/>
    <dgm:cxn modelId="{2AE638A4-08AB-469C-938C-5597B1570E00}" srcId="{80CE72ED-AD90-47C9-BFF4-ED6D36A94FB4}" destId="{D378D9F6-CD4A-42A5-A79F-610907B028F4}" srcOrd="4" destOrd="0" parTransId="{236F72AF-3143-4CBA-B2FA-62CAE772E32C}" sibTransId="{7A83232C-7EF3-4BD5-B571-69652B356E67}"/>
    <dgm:cxn modelId="{93387FB4-928A-4836-B4CF-404AD9FC40EB}" srcId="{80CE72ED-AD90-47C9-BFF4-ED6D36A94FB4}" destId="{27CE710C-5646-4EA5-B3CD-49CE820E0024}" srcOrd="1" destOrd="0" parTransId="{13AC09C4-1B8B-49BC-B4D7-9EFDC98FA5A6}" sibTransId="{5D0DE4F5-C245-4331-B531-40AF5E3AD334}"/>
    <dgm:cxn modelId="{0DE207B6-AF37-4CF7-9306-02491B74E5E6}" srcId="{80CE72ED-AD90-47C9-BFF4-ED6D36A94FB4}" destId="{838CC51B-3B45-432C-AA75-EE9CFF24DD2E}" srcOrd="6" destOrd="0" parTransId="{3BD92DCC-8557-4733-BC1A-4526E6DD01E8}" sibTransId="{6ED0678A-C1E6-4D54-B48C-0FAC60DE16B9}"/>
    <dgm:cxn modelId="{7D401DB7-F2BA-4F71-9338-B4D5290BF37A}" type="presOf" srcId="{27CE710C-5646-4EA5-B3CD-49CE820E0024}" destId="{0B56457A-0E67-4710-A1F7-F1FF3C4BA224}" srcOrd="0" destOrd="0" presId="urn:microsoft.com/office/officeart/2005/8/layout/chevron1"/>
    <dgm:cxn modelId="{362C68C9-D7FD-4138-AEC3-94F9F41A7F98}" srcId="{80CE72ED-AD90-47C9-BFF4-ED6D36A94FB4}" destId="{B53DC243-CA57-4CC3-822A-D579BF523B9D}" srcOrd="0" destOrd="0" parTransId="{19DC35A2-001C-42D9-95A6-95BEE524B922}" sibTransId="{50D63D9F-96AC-4063-BA2E-59C3F519D830}"/>
    <dgm:cxn modelId="{3831BFFE-34E0-4EA3-8D1F-96FA8FF420CC}" type="presOf" srcId="{D378D9F6-CD4A-42A5-A79F-610907B028F4}" destId="{C289F017-255E-443C-929F-BDCA19BC0C50}" srcOrd="0" destOrd="0" presId="urn:microsoft.com/office/officeart/2005/8/layout/chevron1"/>
    <dgm:cxn modelId="{9BCACFAD-8E01-40EB-9FA5-784ACC57994C}" type="presParOf" srcId="{DEAC8E72-D30F-4A74-A6DA-7FDA79D2813D}" destId="{9B0D4D0E-E7EB-47F5-9582-944D4A98594B}" srcOrd="0" destOrd="0" presId="urn:microsoft.com/office/officeart/2005/8/layout/chevron1"/>
    <dgm:cxn modelId="{ECB31AAA-F102-45B2-BA4E-0A593D97DD28}" type="presParOf" srcId="{DEAC8E72-D30F-4A74-A6DA-7FDA79D2813D}" destId="{768A0275-219B-4072-A34A-068E20193E18}" srcOrd="1" destOrd="0" presId="urn:microsoft.com/office/officeart/2005/8/layout/chevron1"/>
    <dgm:cxn modelId="{84E7354E-7FC7-4B72-BE76-3C0B4E01650C}" type="presParOf" srcId="{DEAC8E72-D30F-4A74-A6DA-7FDA79D2813D}" destId="{0B56457A-0E67-4710-A1F7-F1FF3C4BA224}" srcOrd="2" destOrd="0" presId="urn:microsoft.com/office/officeart/2005/8/layout/chevron1"/>
    <dgm:cxn modelId="{5C5B40C8-E63A-4AD8-9016-759B6B3AC7C5}" type="presParOf" srcId="{DEAC8E72-D30F-4A74-A6DA-7FDA79D2813D}" destId="{98A069E8-E5AB-46D0-9A71-8A83F2F229F7}" srcOrd="3" destOrd="0" presId="urn:microsoft.com/office/officeart/2005/8/layout/chevron1"/>
    <dgm:cxn modelId="{3179B3E2-6A88-4AD9-9B16-2490A3543685}" type="presParOf" srcId="{DEAC8E72-D30F-4A74-A6DA-7FDA79D2813D}" destId="{BD641872-7DCE-427E-B81D-8AF861CECD68}" srcOrd="4" destOrd="0" presId="urn:microsoft.com/office/officeart/2005/8/layout/chevron1"/>
    <dgm:cxn modelId="{A2344C84-4EC6-435C-AC7F-B3CAF7E9BBD9}" type="presParOf" srcId="{DEAC8E72-D30F-4A74-A6DA-7FDA79D2813D}" destId="{94B7094E-A045-4D99-A30C-B767ED664E68}" srcOrd="5" destOrd="0" presId="urn:microsoft.com/office/officeart/2005/8/layout/chevron1"/>
    <dgm:cxn modelId="{826F5D72-7EED-4C6E-98E0-0028CC85F517}" type="presParOf" srcId="{DEAC8E72-D30F-4A74-A6DA-7FDA79D2813D}" destId="{179516B6-483F-454A-903B-51A16A19702B}" srcOrd="6" destOrd="0" presId="urn:microsoft.com/office/officeart/2005/8/layout/chevron1"/>
    <dgm:cxn modelId="{BA375A89-D4DC-4E6A-9BAB-BE154EDA4F5D}" type="presParOf" srcId="{DEAC8E72-D30F-4A74-A6DA-7FDA79D2813D}" destId="{939F2C83-85B9-4011-A3EA-C5896BF14F04}" srcOrd="7" destOrd="0" presId="urn:microsoft.com/office/officeart/2005/8/layout/chevron1"/>
    <dgm:cxn modelId="{DB46B341-0E2A-442F-920D-F4CA73A43DAE}" type="presParOf" srcId="{DEAC8E72-D30F-4A74-A6DA-7FDA79D2813D}" destId="{C289F017-255E-443C-929F-BDCA19BC0C50}" srcOrd="8" destOrd="0" presId="urn:microsoft.com/office/officeart/2005/8/layout/chevron1"/>
    <dgm:cxn modelId="{BD1AEC37-B0C8-405B-A896-9CC9BA18EBC3}" type="presParOf" srcId="{DEAC8E72-D30F-4A74-A6DA-7FDA79D2813D}" destId="{976EECEF-7A2F-44A5-BC6F-A5C777671880}" srcOrd="9" destOrd="0" presId="urn:microsoft.com/office/officeart/2005/8/layout/chevron1"/>
    <dgm:cxn modelId="{3A7350F9-9FE2-468A-AB61-F25ED2633E6A}" type="presParOf" srcId="{DEAC8E72-D30F-4A74-A6DA-7FDA79D2813D}" destId="{87BB451A-7EF5-4D1E-8E69-5383D63D94AF}" srcOrd="10" destOrd="0" presId="urn:microsoft.com/office/officeart/2005/8/layout/chevron1"/>
    <dgm:cxn modelId="{A2BDFAFE-E21A-411A-8432-955157AB601E}" type="presParOf" srcId="{DEAC8E72-D30F-4A74-A6DA-7FDA79D2813D}" destId="{76CFB103-DDDB-44DB-940C-CFD51D5E63F9}" srcOrd="11" destOrd="0" presId="urn:microsoft.com/office/officeart/2005/8/layout/chevron1"/>
    <dgm:cxn modelId="{10C89CF9-02CC-4388-851B-3C7C9DC51B67}" type="presParOf" srcId="{DEAC8E72-D30F-4A74-A6DA-7FDA79D2813D}" destId="{7A8E6E61-2D78-42BE-8B3C-0A1775CA7E6A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0D4D0E-E7EB-47F5-9582-944D4A98594B}">
      <dsp:nvSpPr>
        <dsp:cNvPr id="0" name=""/>
        <dsp:cNvSpPr/>
      </dsp:nvSpPr>
      <dsp:spPr>
        <a:xfrm>
          <a:off x="0" y="1775825"/>
          <a:ext cx="1280872" cy="512348"/>
        </a:xfrm>
        <a:prstGeom prst="chevron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Buoy of Today</a:t>
          </a:r>
        </a:p>
      </dsp:txBody>
      <dsp:txXfrm>
        <a:off x="256174" y="1775825"/>
        <a:ext cx="768524" cy="512348"/>
      </dsp:txXfrm>
    </dsp:sp>
    <dsp:sp modelId="{0B56457A-0E67-4710-A1F7-F1FF3C4BA224}">
      <dsp:nvSpPr>
        <dsp:cNvPr id="0" name=""/>
        <dsp:cNvSpPr/>
      </dsp:nvSpPr>
      <dsp:spPr>
        <a:xfrm>
          <a:off x="1152784" y="1775825"/>
          <a:ext cx="1280872" cy="512348"/>
        </a:xfrm>
        <a:prstGeom prst="chevr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Buoy of Tomorrow</a:t>
          </a:r>
        </a:p>
      </dsp:txBody>
      <dsp:txXfrm>
        <a:off x="1408958" y="1775825"/>
        <a:ext cx="768524" cy="512348"/>
      </dsp:txXfrm>
    </dsp:sp>
    <dsp:sp modelId="{BD641872-7DCE-427E-B81D-8AF861CECD68}">
      <dsp:nvSpPr>
        <dsp:cNvPr id="0" name=""/>
        <dsp:cNvSpPr/>
      </dsp:nvSpPr>
      <dsp:spPr>
        <a:xfrm>
          <a:off x="2305569" y="1775825"/>
          <a:ext cx="1280872" cy="512348"/>
        </a:xfrm>
        <a:prstGeom prst="chevr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Challenges</a:t>
          </a:r>
        </a:p>
      </dsp:txBody>
      <dsp:txXfrm>
        <a:off x="2561743" y="1775825"/>
        <a:ext cx="768524" cy="512348"/>
      </dsp:txXfrm>
    </dsp:sp>
    <dsp:sp modelId="{179516B6-483F-454A-903B-51A16A19702B}">
      <dsp:nvSpPr>
        <dsp:cNvPr id="0" name=""/>
        <dsp:cNvSpPr/>
      </dsp:nvSpPr>
      <dsp:spPr>
        <a:xfrm>
          <a:off x="3458354" y="1775825"/>
          <a:ext cx="1280872" cy="512348"/>
        </a:xfrm>
        <a:prstGeom prst="chevr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SATEG Solution</a:t>
          </a:r>
        </a:p>
      </dsp:txBody>
      <dsp:txXfrm>
        <a:off x="3714528" y="1775825"/>
        <a:ext cx="768524" cy="512348"/>
      </dsp:txXfrm>
    </dsp:sp>
    <dsp:sp modelId="{C289F017-255E-443C-929F-BDCA19BC0C50}">
      <dsp:nvSpPr>
        <dsp:cNvPr id="0" name=""/>
        <dsp:cNvSpPr/>
      </dsp:nvSpPr>
      <dsp:spPr>
        <a:xfrm>
          <a:off x="4611139" y="1775825"/>
          <a:ext cx="1280872" cy="512348"/>
        </a:xfrm>
        <a:prstGeom prst="chevr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Operating Principles</a:t>
          </a:r>
        </a:p>
      </dsp:txBody>
      <dsp:txXfrm>
        <a:off x="4867313" y="1775825"/>
        <a:ext cx="768524" cy="512348"/>
      </dsp:txXfrm>
    </dsp:sp>
    <dsp:sp modelId="{87BB451A-7EF5-4D1E-8E69-5383D63D94AF}">
      <dsp:nvSpPr>
        <dsp:cNvPr id="0" name=""/>
        <dsp:cNvSpPr/>
      </dsp:nvSpPr>
      <dsp:spPr>
        <a:xfrm>
          <a:off x="5763924" y="1775825"/>
          <a:ext cx="1280872" cy="512348"/>
        </a:xfrm>
        <a:prstGeom prst="chevr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SATEG As Designed</a:t>
          </a:r>
        </a:p>
      </dsp:txBody>
      <dsp:txXfrm>
        <a:off x="6020098" y="1775825"/>
        <a:ext cx="768524" cy="512348"/>
      </dsp:txXfrm>
    </dsp:sp>
    <dsp:sp modelId="{7A8E6E61-2D78-42BE-8B3C-0A1775CA7E6A}">
      <dsp:nvSpPr>
        <dsp:cNvPr id="0" name=""/>
        <dsp:cNvSpPr/>
      </dsp:nvSpPr>
      <dsp:spPr>
        <a:xfrm>
          <a:off x="6916709" y="1775825"/>
          <a:ext cx="1280872" cy="512348"/>
        </a:xfrm>
        <a:prstGeom prst="chevr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New Value Proposition</a:t>
          </a:r>
        </a:p>
      </dsp:txBody>
      <dsp:txXfrm>
        <a:off x="7172883" y="1775825"/>
        <a:ext cx="768524" cy="51234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0D4D0E-E7EB-47F5-9582-944D4A98594B}">
      <dsp:nvSpPr>
        <dsp:cNvPr id="0" name=""/>
        <dsp:cNvSpPr/>
      </dsp:nvSpPr>
      <dsp:spPr>
        <a:xfrm>
          <a:off x="0" y="1775825"/>
          <a:ext cx="1280872" cy="512348"/>
        </a:xfrm>
        <a:prstGeom prst="chevr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Buoy of Today</a:t>
          </a:r>
        </a:p>
      </dsp:txBody>
      <dsp:txXfrm>
        <a:off x="256174" y="1775825"/>
        <a:ext cx="768524" cy="512348"/>
      </dsp:txXfrm>
    </dsp:sp>
    <dsp:sp modelId="{0B56457A-0E67-4710-A1F7-F1FF3C4BA224}">
      <dsp:nvSpPr>
        <dsp:cNvPr id="0" name=""/>
        <dsp:cNvSpPr/>
      </dsp:nvSpPr>
      <dsp:spPr>
        <a:xfrm>
          <a:off x="1152784" y="1775825"/>
          <a:ext cx="1280872" cy="512348"/>
        </a:xfrm>
        <a:prstGeom prst="chevr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Buoy of Tomorrow</a:t>
          </a:r>
        </a:p>
      </dsp:txBody>
      <dsp:txXfrm>
        <a:off x="1408958" y="1775825"/>
        <a:ext cx="768524" cy="512348"/>
      </dsp:txXfrm>
    </dsp:sp>
    <dsp:sp modelId="{BD641872-7DCE-427E-B81D-8AF861CECD68}">
      <dsp:nvSpPr>
        <dsp:cNvPr id="0" name=""/>
        <dsp:cNvSpPr/>
      </dsp:nvSpPr>
      <dsp:spPr>
        <a:xfrm>
          <a:off x="2305569" y="1775825"/>
          <a:ext cx="1280872" cy="512348"/>
        </a:xfrm>
        <a:prstGeom prst="chevr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Challenges</a:t>
          </a:r>
        </a:p>
      </dsp:txBody>
      <dsp:txXfrm>
        <a:off x="2561743" y="1775825"/>
        <a:ext cx="768524" cy="512348"/>
      </dsp:txXfrm>
    </dsp:sp>
    <dsp:sp modelId="{179516B6-483F-454A-903B-51A16A19702B}">
      <dsp:nvSpPr>
        <dsp:cNvPr id="0" name=""/>
        <dsp:cNvSpPr/>
      </dsp:nvSpPr>
      <dsp:spPr>
        <a:xfrm>
          <a:off x="3458354" y="1775825"/>
          <a:ext cx="1280872" cy="512348"/>
        </a:xfrm>
        <a:prstGeom prst="chevr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SATEG Solution</a:t>
          </a:r>
        </a:p>
      </dsp:txBody>
      <dsp:txXfrm>
        <a:off x="3714528" y="1775825"/>
        <a:ext cx="768524" cy="512348"/>
      </dsp:txXfrm>
    </dsp:sp>
    <dsp:sp modelId="{C289F017-255E-443C-929F-BDCA19BC0C50}">
      <dsp:nvSpPr>
        <dsp:cNvPr id="0" name=""/>
        <dsp:cNvSpPr/>
      </dsp:nvSpPr>
      <dsp:spPr>
        <a:xfrm>
          <a:off x="4611139" y="1775825"/>
          <a:ext cx="1280872" cy="512348"/>
        </a:xfrm>
        <a:prstGeom prst="chevr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Operating Principles</a:t>
          </a:r>
        </a:p>
      </dsp:txBody>
      <dsp:txXfrm>
        <a:off x="4867313" y="1775825"/>
        <a:ext cx="768524" cy="512348"/>
      </dsp:txXfrm>
    </dsp:sp>
    <dsp:sp modelId="{87BB451A-7EF5-4D1E-8E69-5383D63D94AF}">
      <dsp:nvSpPr>
        <dsp:cNvPr id="0" name=""/>
        <dsp:cNvSpPr/>
      </dsp:nvSpPr>
      <dsp:spPr>
        <a:xfrm>
          <a:off x="5763924" y="1775825"/>
          <a:ext cx="1280872" cy="512348"/>
        </a:xfrm>
        <a:prstGeom prst="chevr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SATEG As Designed</a:t>
          </a:r>
        </a:p>
      </dsp:txBody>
      <dsp:txXfrm>
        <a:off x="6020098" y="1775825"/>
        <a:ext cx="768524" cy="512348"/>
      </dsp:txXfrm>
    </dsp:sp>
    <dsp:sp modelId="{7A8E6E61-2D78-42BE-8B3C-0A1775CA7E6A}">
      <dsp:nvSpPr>
        <dsp:cNvPr id="0" name=""/>
        <dsp:cNvSpPr/>
      </dsp:nvSpPr>
      <dsp:spPr>
        <a:xfrm>
          <a:off x="6916709" y="1775825"/>
          <a:ext cx="1280872" cy="512348"/>
        </a:xfrm>
        <a:prstGeom prst="chevron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New Value Proposition</a:t>
          </a:r>
        </a:p>
      </dsp:txBody>
      <dsp:txXfrm>
        <a:off x="7172883" y="1775825"/>
        <a:ext cx="768524" cy="5123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0D4D0E-E7EB-47F5-9582-944D4A98594B}">
      <dsp:nvSpPr>
        <dsp:cNvPr id="0" name=""/>
        <dsp:cNvSpPr/>
      </dsp:nvSpPr>
      <dsp:spPr>
        <a:xfrm>
          <a:off x="0" y="1775825"/>
          <a:ext cx="1280872" cy="512348"/>
        </a:xfrm>
        <a:prstGeom prst="chevr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Buoy of Today</a:t>
          </a:r>
        </a:p>
      </dsp:txBody>
      <dsp:txXfrm>
        <a:off x="256174" y="1775825"/>
        <a:ext cx="768524" cy="512348"/>
      </dsp:txXfrm>
    </dsp:sp>
    <dsp:sp modelId="{0B56457A-0E67-4710-A1F7-F1FF3C4BA224}">
      <dsp:nvSpPr>
        <dsp:cNvPr id="0" name=""/>
        <dsp:cNvSpPr/>
      </dsp:nvSpPr>
      <dsp:spPr>
        <a:xfrm>
          <a:off x="1152784" y="1775825"/>
          <a:ext cx="1280872" cy="512348"/>
        </a:xfrm>
        <a:prstGeom prst="chevron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Buoy of Tomorrow</a:t>
          </a:r>
        </a:p>
      </dsp:txBody>
      <dsp:txXfrm>
        <a:off x="1408958" y="1775825"/>
        <a:ext cx="768524" cy="512348"/>
      </dsp:txXfrm>
    </dsp:sp>
    <dsp:sp modelId="{BD641872-7DCE-427E-B81D-8AF861CECD68}">
      <dsp:nvSpPr>
        <dsp:cNvPr id="0" name=""/>
        <dsp:cNvSpPr/>
      </dsp:nvSpPr>
      <dsp:spPr>
        <a:xfrm>
          <a:off x="2305569" y="1775825"/>
          <a:ext cx="1280872" cy="512348"/>
        </a:xfrm>
        <a:prstGeom prst="chevr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Challenges</a:t>
          </a:r>
        </a:p>
      </dsp:txBody>
      <dsp:txXfrm>
        <a:off x="2561743" y="1775825"/>
        <a:ext cx="768524" cy="512348"/>
      </dsp:txXfrm>
    </dsp:sp>
    <dsp:sp modelId="{179516B6-483F-454A-903B-51A16A19702B}">
      <dsp:nvSpPr>
        <dsp:cNvPr id="0" name=""/>
        <dsp:cNvSpPr/>
      </dsp:nvSpPr>
      <dsp:spPr>
        <a:xfrm>
          <a:off x="3458354" y="1775825"/>
          <a:ext cx="1280872" cy="512348"/>
        </a:xfrm>
        <a:prstGeom prst="chevr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SATEG Solution</a:t>
          </a:r>
        </a:p>
      </dsp:txBody>
      <dsp:txXfrm>
        <a:off x="3714528" y="1775825"/>
        <a:ext cx="768524" cy="512348"/>
      </dsp:txXfrm>
    </dsp:sp>
    <dsp:sp modelId="{C289F017-255E-443C-929F-BDCA19BC0C50}">
      <dsp:nvSpPr>
        <dsp:cNvPr id="0" name=""/>
        <dsp:cNvSpPr/>
      </dsp:nvSpPr>
      <dsp:spPr>
        <a:xfrm>
          <a:off x="4611139" y="1775825"/>
          <a:ext cx="1280872" cy="512348"/>
        </a:xfrm>
        <a:prstGeom prst="chevr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Operating Principles</a:t>
          </a:r>
        </a:p>
      </dsp:txBody>
      <dsp:txXfrm>
        <a:off x="4867313" y="1775825"/>
        <a:ext cx="768524" cy="512348"/>
      </dsp:txXfrm>
    </dsp:sp>
    <dsp:sp modelId="{87BB451A-7EF5-4D1E-8E69-5383D63D94AF}">
      <dsp:nvSpPr>
        <dsp:cNvPr id="0" name=""/>
        <dsp:cNvSpPr/>
      </dsp:nvSpPr>
      <dsp:spPr>
        <a:xfrm>
          <a:off x="5763924" y="1775825"/>
          <a:ext cx="1280872" cy="512348"/>
        </a:xfrm>
        <a:prstGeom prst="chevr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SATEG As Designed</a:t>
          </a:r>
        </a:p>
      </dsp:txBody>
      <dsp:txXfrm>
        <a:off x="6020098" y="1775825"/>
        <a:ext cx="768524" cy="512348"/>
      </dsp:txXfrm>
    </dsp:sp>
    <dsp:sp modelId="{7A8E6E61-2D78-42BE-8B3C-0A1775CA7E6A}">
      <dsp:nvSpPr>
        <dsp:cNvPr id="0" name=""/>
        <dsp:cNvSpPr/>
      </dsp:nvSpPr>
      <dsp:spPr>
        <a:xfrm>
          <a:off x="6916709" y="1775825"/>
          <a:ext cx="1280872" cy="512348"/>
        </a:xfrm>
        <a:prstGeom prst="chevr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New Value Proposition</a:t>
          </a:r>
        </a:p>
      </dsp:txBody>
      <dsp:txXfrm>
        <a:off x="7172883" y="1775825"/>
        <a:ext cx="768524" cy="5123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0D4D0E-E7EB-47F5-9582-944D4A98594B}">
      <dsp:nvSpPr>
        <dsp:cNvPr id="0" name=""/>
        <dsp:cNvSpPr/>
      </dsp:nvSpPr>
      <dsp:spPr>
        <a:xfrm>
          <a:off x="0" y="1775825"/>
          <a:ext cx="1280872" cy="512348"/>
        </a:xfrm>
        <a:prstGeom prst="chevr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Buoy of Today</a:t>
          </a:r>
        </a:p>
      </dsp:txBody>
      <dsp:txXfrm>
        <a:off x="256174" y="1775825"/>
        <a:ext cx="768524" cy="512348"/>
      </dsp:txXfrm>
    </dsp:sp>
    <dsp:sp modelId="{0B56457A-0E67-4710-A1F7-F1FF3C4BA224}">
      <dsp:nvSpPr>
        <dsp:cNvPr id="0" name=""/>
        <dsp:cNvSpPr/>
      </dsp:nvSpPr>
      <dsp:spPr>
        <a:xfrm>
          <a:off x="1152784" y="1775825"/>
          <a:ext cx="1280872" cy="512348"/>
        </a:xfrm>
        <a:prstGeom prst="chevr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Buoy of Tomorrow</a:t>
          </a:r>
        </a:p>
      </dsp:txBody>
      <dsp:txXfrm>
        <a:off x="1408958" y="1775825"/>
        <a:ext cx="768524" cy="512348"/>
      </dsp:txXfrm>
    </dsp:sp>
    <dsp:sp modelId="{BD641872-7DCE-427E-B81D-8AF861CECD68}">
      <dsp:nvSpPr>
        <dsp:cNvPr id="0" name=""/>
        <dsp:cNvSpPr/>
      </dsp:nvSpPr>
      <dsp:spPr>
        <a:xfrm>
          <a:off x="2305569" y="1775825"/>
          <a:ext cx="1280872" cy="512348"/>
        </a:xfrm>
        <a:prstGeom prst="chevron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Challenges</a:t>
          </a:r>
        </a:p>
      </dsp:txBody>
      <dsp:txXfrm>
        <a:off x="2561743" y="1775825"/>
        <a:ext cx="768524" cy="512348"/>
      </dsp:txXfrm>
    </dsp:sp>
    <dsp:sp modelId="{179516B6-483F-454A-903B-51A16A19702B}">
      <dsp:nvSpPr>
        <dsp:cNvPr id="0" name=""/>
        <dsp:cNvSpPr/>
      </dsp:nvSpPr>
      <dsp:spPr>
        <a:xfrm>
          <a:off x="3458354" y="1775825"/>
          <a:ext cx="1280872" cy="512348"/>
        </a:xfrm>
        <a:prstGeom prst="chevr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SATEG Solution</a:t>
          </a:r>
        </a:p>
      </dsp:txBody>
      <dsp:txXfrm>
        <a:off x="3714528" y="1775825"/>
        <a:ext cx="768524" cy="512348"/>
      </dsp:txXfrm>
    </dsp:sp>
    <dsp:sp modelId="{C289F017-255E-443C-929F-BDCA19BC0C50}">
      <dsp:nvSpPr>
        <dsp:cNvPr id="0" name=""/>
        <dsp:cNvSpPr/>
      </dsp:nvSpPr>
      <dsp:spPr>
        <a:xfrm>
          <a:off x="4611139" y="1775825"/>
          <a:ext cx="1280872" cy="512348"/>
        </a:xfrm>
        <a:prstGeom prst="chevr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Operating Principles</a:t>
          </a:r>
        </a:p>
      </dsp:txBody>
      <dsp:txXfrm>
        <a:off x="4867313" y="1775825"/>
        <a:ext cx="768524" cy="512348"/>
      </dsp:txXfrm>
    </dsp:sp>
    <dsp:sp modelId="{87BB451A-7EF5-4D1E-8E69-5383D63D94AF}">
      <dsp:nvSpPr>
        <dsp:cNvPr id="0" name=""/>
        <dsp:cNvSpPr/>
      </dsp:nvSpPr>
      <dsp:spPr>
        <a:xfrm>
          <a:off x="5763924" y="1775825"/>
          <a:ext cx="1280872" cy="512348"/>
        </a:xfrm>
        <a:prstGeom prst="chevr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SATEG As Designed</a:t>
          </a:r>
        </a:p>
      </dsp:txBody>
      <dsp:txXfrm>
        <a:off x="6020098" y="1775825"/>
        <a:ext cx="768524" cy="512348"/>
      </dsp:txXfrm>
    </dsp:sp>
    <dsp:sp modelId="{7A8E6E61-2D78-42BE-8B3C-0A1775CA7E6A}">
      <dsp:nvSpPr>
        <dsp:cNvPr id="0" name=""/>
        <dsp:cNvSpPr/>
      </dsp:nvSpPr>
      <dsp:spPr>
        <a:xfrm>
          <a:off x="6916709" y="1775825"/>
          <a:ext cx="1280872" cy="512348"/>
        </a:xfrm>
        <a:prstGeom prst="chevr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New Value Proposition</a:t>
          </a:r>
        </a:p>
      </dsp:txBody>
      <dsp:txXfrm>
        <a:off x="7172883" y="1775825"/>
        <a:ext cx="768524" cy="5123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0D4D0E-E7EB-47F5-9582-944D4A98594B}">
      <dsp:nvSpPr>
        <dsp:cNvPr id="0" name=""/>
        <dsp:cNvSpPr/>
      </dsp:nvSpPr>
      <dsp:spPr>
        <a:xfrm>
          <a:off x="0" y="1775825"/>
          <a:ext cx="1280872" cy="512348"/>
        </a:xfrm>
        <a:prstGeom prst="chevr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Buoy of Today</a:t>
          </a:r>
        </a:p>
      </dsp:txBody>
      <dsp:txXfrm>
        <a:off x="256174" y="1775825"/>
        <a:ext cx="768524" cy="512348"/>
      </dsp:txXfrm>
    </dsp:sp>
    <dsp:sp modelId="{0B56457A-0E67-4710-A1F7-F1FF3C4BA224}">
      <dsp:nvSpPr>
        <dsp:cNvPr id="0" name=""/>
        <dsp:cNvSpPr/>
      </dsp:nvSpPr>
      <dsp:spPr>
        <a:xfrm>
          <a:off x="1152784" y="1775825"/>
          <a:ext cx="1280872" cy="512348"/>
        </a:xfrm>
        <a:prstGeom prst="chevr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Buoy of Tomorrow</a:t>
          </a:r>
        </a:p>
      </dsp:txBody>
      <dsp:txXfrm>
        <a:off x="1408958" y="1775825"/>
        <a:ext cx="768524" cy="512348"/>
      </dsp:txXfrm>
    </dsp:sp>
    <dsp:sp modelId="{BD641872-7DCE-427E-B81D-8AF861CECD68}">
      <dsp:nvSpPr>
        <dsp:cNvPr id="0" name=""/>
        <dsp:cNvSpPr/>
      </dsp:nvSpPr>
      <dsp:spPr>
        <a:xfrm>
          <a:off x="2305569" y="1775825"/>
          <a:ext cx="1280872" cy="512348"/>
        </a:xfrm>
        <a:prstGeom prst="chevron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Challenges</a:t>
          </a:r>
        </a:p>
      </dsp:txBody>
      <dsp:txXfrm>
        <a:off x="2561743" y="1775825"/>
        <a:ext cx="768524" cy="512348"/>
      </dsp:txXfrm>
    </dsp:sp>
    <dsp:sp modelId="{179516B6-483F-454A-903B-51A16A19702B}">
      <dsp:nvSpPr>
        <dsp:cNvPr id="0" name=""/>
        <dsp:cNvSpPr/>
      </dsp:nvSpPr>
      <dsp:spPr>
        <a:xfrm>
          <a:off x="3458354" y="1775825"/>
          <a:ext cx="1280872" cy="512348"/>
        </a:xfrm>
        <a:prstGeom prst="chevr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SATEG Solution</a:t>
          </a:r>
        </a:p>
      </dsp:txBody>
      <dsp:txXfrm>
        <a:off x="3714528" y="1775825"/>
        <a:ext cx="768524" cy="512348"/>
      </dsp:txXfrm>
    </dsp:sp>
    <dsp:sp modelId="{C289F017-255E-443C-929F-BDCA19BC0C50}">
      <dsp:nvSpPr>
        <dsp:cNvPr id="0" name=""/>
        <dsp:cNvSpPr/>
      </dsp:nvSpPr>
      <dsp:spPr>
        <a:xfrm>
          <a:off x="4611139" y="1775825"/>
          <a:ext cx="1280872" cy="512348"/>
        </a:xfrm>
        <a:prstGeom prst="chevr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Operating Principles</a:t>
          </a:r>
        </a:p>
      </dsp:txBody>
      <dsp:txXfrm>
        <a:off x="4867313" y="1775825"/>
        <a:ext cx="768524" cy="512348"/>
      </dsp:txXfrm>
    </dsp:sp>
    <dsp:sp modelId="{87BB451A-7EF5-4D1E-8E69-5383D63D94AF}">
      <dsp:nvSpPr>
        <dsp:cNvPr id="0" name=""/>
        <dsp:cNvSpPr/>
      </dsp:nvSpPr>
      <dsp:spPr>
        <a:xfrm>
          <a:off x="5763924" y="1775825"/>
          <a:ext cx="1280872" cy="512348"/>
        </a:xfrm>
        <a:prstGeom prst="chevr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SATEG As Designed</a:t>
          </a:r>
        </a:p>
      </dsp:txBody>
      <dsp:txXfrm>
        <a:off x="6020098" y="1775825"/>
        <a:ext cx="768524" cy="512348"/>
      </dsp:txXfrm>
    </dsp:sp>
    <dsp:sp modelId="{7A8E6E61-2D78-42BE-8B3C-0A1775CA7E6A}">
      <dsp:nvSpPr>
        <dsp:cNvPr id="0" name=""/>
        <dsp:cNvSpPr/>
      </dsp:nvSpPr>
      <dsp:spPr>
        <a:xfrm>
          <a:off x="6916709" y="1775825"/>
          <a:ext cx="1280872" cy="512348"/>
        </a:xfrm>
        <a:prstGeom prst="chevr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New Value Proposition</a:t>
          </a:r>
        </a:p>
      </dsp:txBody>
      <dsp:txXfrm>
        <a:off x="7172883" y="1775825"/>
        <a:ext cx="768524" cy="5123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0D4D0E-E7EB-47F5-9582-944D4A98594B}">
      <dsp:nvSpPr>
        <dsp:cNvPr id="0" name=""/>
        <dsp:cNvSpPr/>
      </dsp:nvSpPr>
      <dsp:spPr>
        <a:xfrm>
          <a:off x="0" y="1775825"/>
          <a:ext cx="1280872" cy="512348"/>
        </a:xfrm>
        <a:prstGeom prst="chevr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Buoy of Today</a:t>
          </a:r>
        </a:p>
      </dsp:txBody>
      <dsp:txXfrm>
        <a:off x="256174" y="1775825"/>
        <a:ext cx="768524" cy="512348"/>
      </dsp:txXfrm>
    </dsp:sp>
    <dsp:sp modelId="{0B56457A-0E67-4710-A1F7-F1FF3C4BA224}">
      <dsp:nvSpPr>
        <dsp:cNvPr id="0" name=""/>
        <dsp:cNvSpPr/>
      </dsp:nvSpPr>
      <dsp:spPr>
        <a:xfrm>
          <a:off x="1152784" y="1775825"/>
          <a:ext cx="1280872" cy="512348"/>
        </a:xfrm>
        <a:prstGeom prst="chevr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Buoy of Tomorrow</a:t>
          </a:r>
        </a:p>
      </dsp:txBody>
      <dsp:txXfrm>
        <a:off x="1408958" y="1775825"/>
        <a:ext cx="768524" cy="512348"/>
      </dsp:txXfrm>
    </dsp:sp>
    <dsp:sp modelId="{BD641872-7DCE-427E-B81D-8AF861CECD68}">
      <dsp:nvSpPr>
        <dsp:cNvPr id="0" name=""/>
        <dsp:cNvSpPr/>
      </dsp:nvSpPr>
      <dsp:spPr>
        <a:xfrm>
          <a:off x="2305569" y="1775825"/>
          <a:ext cx="1280872" cy="512348"/>
        </a:xfrm>
        <a:prstGeom prst="chevr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Challenges</a:t>
          </a:r>
        </a:p>
      </dsp:txBody>
      <dsp:txXfrm>
        <a:off x="2561743" y="1775825"/>
        <a:ext cx="768524" cy="512348"/>
      </dsp:txXfrm>
    </dsp:sp>
    <dsp:sp modelId="{179516B6-483F-454A-903B-51A16A19702B}">
      <dsp:nvSpPr>
        <dsp:cNvPr id="0" name=""/>
        <dsp:cNvSpPr/>
      </dsp:nvSpPr>
      <dsp:spPr>
        <a:xfrm>
          <a:off x="3458354" y="1775825"/>
          <a:ext cx="1280872" cy="512348"/>
        </a:xfrm>
        <a:prstGeom prst="chevron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SATEG Solution</a:t>
          </a:r>
        </a:p>
      </dsp:txBody>
      <dsp:txXfrm>
        <a:off x="3714528" y="1775825"/>
        <a:ext cx="768524" cy="512348"/>
      </dsp:txXfrm>
    </dsp:sp>
    <dsp:sp modelId="{C289F017-255E-443C-929F-BDCA19BC0C50}">
      <dsp:nvSpPr>
        <dsp:cNvPr id="0" name=""/>
        <dsp:cNvSpPr/>
      </dsp:nvSpPr>
      <dsp:spPr>
        <a:xfrm>
          <a:off x="4611139" y="1775825"/>
          <a:ext cx="1280872" cy="512348"/>
        </a:xfrm>
        <a:prstGeom prst="chevr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Operating Principles</a:t>
          </a:r>
        </a:p>
      </dsp:txBody>
      <dsp:txXfrm>
        <a:off x="4867313" y="1775825"/>
        <a:ext cx="768524" cy="512348"/>
      </dsp:txXfrm>
    </dsp:sp>
    <dsp:sp modelId="{87BB451A-7EF5-4D1E-8E69-5383D63D94AF}">
      <dsp:nvSpPr>
        <dsp:cNvPr id="0" name=""/>
        <dsp:cNvSpPr/>
      </dsp:nvSpPr>
      <dsp:spPr>
        <a:xfrm>
          <a:off x="5763924" y="1775825"/>
          <a:ext cx="1280872" cy="512348"/>
        </a:xfrm>
        <a:prstGeom prst="chevr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SATEG As Designed</a:t>
          </a:r>
        </a:p>
      </dsp:txBody>
      <dsp:txXfrm>
        <a:off x="6020098" y="1775825"/>
        <a:ext cx="768524" cy="512348"/>
      </dsp:txXfrm>
    </dsp:sp>
    <dsp:sp modelId="{7A8E6E61-2D78-42BE-8B3C-0A1775CA7E6A}">
      <dsp:nvSpPr>
        <dsp:cNvPr id="0" name=""/>
        <dsp:cNvSpPr/>
      </dsp:nvSpPr>
      <dsp:spPr>
        <a:xfrm>
          <a:off x="6916709" y="1775825"/>
          <a:ext cx="1280872" cy="512348"/>
        </a:xfrm>
        <a:prstGeom prst="chevr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New Value Proposition</a:t>
          </a:r>
        </a:p>
      </dsp:txBody>
      <dsp:txXfrm>
        <a:off x="7172883" y="1775825"/>
        <a:ext cx="768524" cy="5123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0D4D0E-E7EB-47F5-9582-944D4A98594B}">
      <dsp:nvSpPr>
        <dsp:cNvPr id="0" name=""/>
        <dsp:cNvSpPr/>
      </dsp:nvSpPr>
      <dsp:spPr>
        <a:xfrm>
          <a:off x="0" y="1775825"/>
          <a:ext cx="1280872" cy="512348"/>
        </a:xfrm>
        <a:prstGeom prst="chevr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Buoy of Today</a:t>
          </a:r>
        </a:p>
      </dsp:txBody>
      <dsp:txXfrm>
        <a:off x="256174" y="1775825"/>
        <a:ext cx="768524" cy="512348"/>
      </dsp:txXfrm>
    </dsp:sp>
    <dsp:sp modelId="{0B56457A-0E67-4710-A1F7-F1FF3C4BA224}">
      <dsp:nvSpPr>
        <dsp:cNvPr id="0" name=""/>
        <dsp:cNvSpPr/>
      </dsp:nvSpPr>
      <dsp:spPr>
        <a:xfrm>
          <a:off x="1152784" y="1775825"/>
          <a:ext cx="1280872" cy="512348"/>
        </a:xfrm>
        <a:prstGeom prst="chevr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Buoy of Tomorrow</a:t>
          </a:r>
        </a:p>
      </dsp:txBody>
      <dsp:txXfrm>
        <a:off x="1408958" y="1775825"/>
        <a:ext cx="768524" cy="512348"/>
      </dsp:txXfrm>
    </dsp:sp>
    <dsp:sp modelId="{BD641872-7DCE-427E-B81D-8AF861CECD68}">
      <dsp:nvSpPr>
        <dsp:cNvPr id="0" name=""/>
        <dsp:cNvSpPr/>
      </dsp:nvSpPr>
      <dsp:spPr>
        <a:xfrm>
          <a:off x="2305569" y="1775825"/>
          <a:ext cx="1280872" cy="512348"/>
        </a:xfrm>
        <a:prstGeom prst="chevr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Challenges</a:t>
          </a:r>
        </a:p>
      </dsp:txBody>
      <dsp:txXfrm>
        <a:off x="2561743" y="1775825"/>
        <a:ext cx="768524" cy="512348"/>
      </dsp:txXfrm>
    </dsp:sp>
    <dsp:sp modelId="{179516B6-483F-454A-903B-51A16A19702B}">
      <dsp:nvSpPr>
        <dsp:cNvPr id="0" name=""/>
        <dsp:cNvSpPr/>
      </dsp:nvSpPr>
      <dsp:spPr>
        <a:xfrm>
          <a:off x="3458354" y="1775825"/>
          <a:ext cx="1280872" cy="512348"/>
        </a:xfrm>
        <a:prstGeom prst="chevron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SATEG Solution</a:t>
          </a:r>
        </a:p>
      </dsp:txBody>
      <dsp:txXfrm>
        <a:off x="3714528" y="1775825"/>
        <a:ext cx="768524" cy="512348"/>
      </dsp:txXfrm>
    </dsp:sp>
    <dsp:sp modelId="{C289F017-255E-443C-929F-BDCA19BC0C50}">
      <dsp:nvSpPr>
        <dsp:cNvPr id="0" name=""/>
        <dsp:cNvSpPr/>
      </dsp:nvSpPr>
      <dsp:spPr>
        <a:xfrm>
          <a:off x="4611139" y="1775825"/>
          <a:ext cx="1280872" cy="512348"/>
        </a:xfrm>
        <a:prstGeom prst="chevr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Operating Principles</a:t>
          </a:r>
        </a:p>
      </dsp:txBody>
      <dsp:txXfrm>
        <a:off x="4867313" y="1775825"/>
        <a:ext cx="768524" cy="512348"/>
      </dsp:txXfrm>
    </dsp:sp>
    <dsp:sp modelId="{87BB451A-7EF5-4D1E-8E69-5383D63D94AF}">
      <dsp:nvSpPr>
        <dsp:cNvPr id="0" name=""/>
        <dsp:cNvSpPr/>
      </dsp:nvSpPr>
      <dsp:spPr>
        <a:xfrm>
          <a:off x="5763924" y="1775825"/>
          <a:ext cx="1280872" cy="512348"/>
        </a:xfrm>
        <a:prstGeom prst="chevr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SATEG As Designed</a:t>
          </a:r>
        </a:p>
      </dsp:txBody>
      <dsp:txXfrm>
        <a:off x="6020098" y="1775825"/>
        <a:ext cx="768524" cy="512348"/>
      </dsp:txXfrm>
    </dsp:sp>
    <dsp:sp modelId="{7A8E6E61-2D78-42BE-8B3C-0A1775CA7E6A}">
      <dsp:nvSpPr>
        <dsp:cNvPr id="0" name=""/>
        <dsp:cNvSpPr/>
      </dsp:nvSpPr>
      <dsp:spPr>
        <a:xfrm>
          <a:off x="6916709" y="1775825"/>
          <a:ext cx="1280872" cy="512348"/>
        </a:xfrm>
        <a:prstGeom prst="chevr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New Value Proposition</a:t>
          </a:r>
        </a:p>
      </dsp:txBody>
      <dsp:txXfrm>
        <a:off x="7172883" y="1775825"/>
        <a:ext cx="768524" cy="5123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0D4D0E-E7EB-47F5-9582-944D4A98594B}">
      <dsp:nvSpPr>
        <dsp:cNvPr id="0" name=""/>
        <dsp:cNvSpPr/>
      </dsp:nvSpPr>
      <dsp:spPr>
        <a:xfrm>
          <a:off x="0" y="1775825"/>
          <a:ext cx="1280872" cy="512348"/>
        </a:xfrm>
        <a:prstGeom prst="chevr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Buoy of Today</a:t>
          </a:r>
        </a:p>
      </dsp:txBody>
      <dsp:txXfrm>
        <a:off x="256174" y="1775825"/>
        <a:ext cx="768524" cy="512348"/>
      </dsp:txXfrm>
    </dsp:sp>
    <dsp:sp modelId="{0B56457A-0E67-4710-A1F7-F1FF3C4BA224}">
      <dsp:nvSpPr>
        <dsp:cNvPr id="0" name=""/>
        <dsp:cNvSpPr/>
      </dsp:nvSpPr>
      <dsp:spPr>
        <a:xfrm>
          <a:off x="1152784" y="1775825"/>
          <a:ext cx="1280872" cy="512348"/>
        </a:xfrm>
        <a:prstGeom prst="chevr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Buoy of Tomorrow</a:t>
          </a:r>
        </a:p>
      </dsp:txBody>
      <dsp:txXfrm>
        <a:off x="1408958" y="1775825"/>
        <a:ext cx="768524" cy="512348"/>
      </dsp:txXfrm>
    </dsp:sp>
    <dsp:sp modelId="{BD641872-7DCE-427E-B81D-8AF861CECD68}">
      <dsp:nvSpPr>
        <dsp:cNvPr id="0" name=""/>
        <dsp:cNvSpPr/>
      </dsp:nvSpPr>
      <dsp:spPr>
        <a:xfrm>
          <a:off x="2305569" y="1775825"/>
          <a:ext cx="1280872" cy="512348"/>
        </a:xfrm>
        <a:prstGeom prst="chevr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Challenges</a:t>
          </a:r>
        </a:p>
      </dsp:txBody>
      <dsp:txXfrm>
        <a:off x="2561743" y="1775825"/>
        <a:ext cx="768524" cy="512348"/>
      </dsp:txXfrm>
    </dsp:sp>
    <dsp:sp modelId="{179516B6-483F-454A-903B-51A16A19702B}">
      <dsp:nvSpPr>
        <dsp:cNvPr id="0" name=""/>
        <dsp:cNvSpPr/>
      </dsp:nvSpPr>
      <dsp:spPr>
        <a:xfrm>
          <a:off x="3458354" y="1775825"/>
          <a:ext cx="1280872" cy="512348"/>
        </a:xfrm>
        <a:prstGeom prst="chevr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SATEG Solution</a:t>
          </a:r>
        </a:p>
      </dsp:txBody>
      <dsp:txXfrm>
        <a:off x="3714528" y="1775825"/>
        <a:ext cx="768524" cy="512348"/>
      </dsp:txXfrm>
    </dsp:sp>
    <dsp:sp modelId="{C289F017-255E-443C-929F-BDCA19BC0C50}">
      <dsp:nvSpPr>
        <dsp:cNvPr id="0" name=""/>
        <dsp:cNvSpPr/>
      </dsp:nvSpPr>
      <dsp:spPr>
        <a:xfrm>
          <a:off x="4611139" y="1775825"/>
          <a:ext cx="1280872" cy="512348"/>
        </a:xfrm>
        <a:prstGeom prst="chevron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Operating Principles</a:t>
          </a:r>
        </a:p>
      </dsp:txBody>
      <dsp:txXfrm>
        <a:off x="4867313" y="1775825"/>
        <a:ext cx="768524" cy="512348"/>
      </dsp:txXfrm>
    </dsp:sp>
    <dsp:sp modelId="{87BB451A-7EF5-4D1E-8E69-5383D63D94AF}">
      <dsp:nvSpPr>
        <dsp:cNvPr id="0" name=""/>
        <dsp:cNvSpPr/>
      </dsp:nvSpPr>
      <dsp:spPr>
        <a:xfrm>
          <a:off x="5763924" y="1775825"/>
          <a:ext cx="1280872" cy="512348"/>
        </a:xfrm>
        <a:prstGeom prst="chevr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SATEG As Designed</a:t>
          </a:r>
        </a:p>
      </dsp:txBody>
      <dsp:txXfrm>
        <a:off x="6020098" y="1775825"/>
        <a:ext cx="768524" cy="512348"/>
      </dsp:txXfrm>
    </dsp:sp>
    <dsp:sp modelId="{7A8E6E61-2D78-42BE-8B3C-0A1775CA7E6A}">
      <dsp:nvSpPr>
        <dsp:cNvPr id="0" name=""/>
        <dsp:cNvSpPr/>
      </dsp:nvSpPr>
      <dsp:spPr>
        <a:xfrm>
          <a:off x="6916709" y="1775825"/>
          <a:ext cx="1280872" cy="512348"/>
        </a:xfrm>
        <a:prstGeom prst="chevr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New Value Proposition</a:t>
          </a:r>
        </a:p>
      </dsp:txBody>
      <dsp:txXfrm>
        <a:off x="7172883" y="1775825"/>
        <a:ext cx="768524" cy="51234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0D4D0E-E7EB-47F5-9582-944D4A98594B}">
      <dsp:nvSpPr>
        <dsp:cNvPr id="0" name=""/>
        <dsp:cNvSpPr/>
      </dsp:nvSpPr>
      <dsp:spPr>
        <a:xfrm>
          <a:off x="0" y="1775825"/>
          <a:ext cx="1280872" cy="512348"/>
        </a:xfrm>
        <a:prstGeom prst="chevr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Buoy of Today</a:t>
          </a:r>
        </a:p>
      </dsp:txBody>
      <dsp:txXfrm>
        <a:off x="256174" y="1775825"/>
        <a:ext cx="768524" cy="512348"/>
      </dsp:txXfrm>
    </dsp:sp>
    <dsp:sp modelId="{0B56457A-0E67-4710-A1F7-F1FF3C4BA224}">
      <dsp:nvSpPr>
        <dsp:cNvPr id="0" name=""/>
        <dsp:cNvSpPr/>
      </dsp:nvSpPr>
      <dsp:spPr>
        <a:xfrm>
          <a:off x="1152784" y="1775825"/>
          <a:ext cx="1280872" cy="512348"/>
        </a:xfrm>
        <a:prstGeom prst="chevr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Buoy of Tomorrow</a:t>
          </a:r>
        </a:p>
      </dsp:txBody>
      <dsp:txXfrm>
        <a:off x="1408958" y="1775825"/>
        <a:ext cx="768524" cy="512348"/>
      </dsp:txXfrm>
    </dsp:sp>
    <dsp:sp modelId="{BD641872-7DCE-427E-B81D-8AF861CECD68}">
      <dsp:nvSpPr>
        <dsp:cNvPr id="0" name=""/>
        <dsp:cNvSpPr/>
      </dsp:nvSpPr>
      <dsp:spPr>
        <a:xfrm>
          <a:off x="2305569" y="1775825"/>
          <a:ext cx="1280872" cy="512348"/>
        </a:xfrm>
        <a:prstGeom prst="chevr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Challenges</a:t>
          </a:r>
        </a:p>
      </dsp:txBody>
      <dsp:txXfrm>
        <a:off x="2561743" y="1775825"/>
        <a:ext cx="768524" cy="512348"/>
      </dsp:txXfrm>
    </dsp:sp>
    <dsp:sp modelId="{179516B6-483F-454A-903B-51A16A19702B}">
      <dsp:nvSpPr>
        <dsp:cNvPr id="0" name=""/>
        <dsp:cNvSpPr/>
      </dsp:nvSpPr>
      <dsp:spPr>
        <a:xfrm>
          <a:off x="3458354" y="1775825"/>
          <a:ext cx="1280872" cy="512348"/>
        </a:xfrm>
        <a:prstGeom prst="chevr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SATEG Solution</a:t>
          </a:r>
        </a:p>
      </dsp:txBody>
      <dsp:txXfrm>
        <a:off x="3714528" y="1775825"/>
        <a:ext cx="768524" cy="512348"/>
      </dsp:txXfrm>
    </dsp:sp>
    <dsp:sp modelId="{C289F017-255E-443C-929F-BDCA19BC0C50}">
      <dsp:nvSpPr>
        <dsp:cNvPr id="0" name=""/>
        <dsp:cNvSpPr/>
      </dsp:nvSpPr>
      <dsp:spPr>
        <a:xfrm>
          <a:off x="4611139" y="1775825"/>
          <a:ext cx="1280872" cy="512348"/>
        </a:xfrm>
        <a:prstGeom prst="chevr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Operating Principles</a:t>
          </a:r>
        </a:p>
      </dsp:txBody>
      <dsp:txXfrm>
        <a:off x="4867313" y="1775825"/>
        <a:ext cx="768524" cy="512348"/>
      </dsp:txXfrm>
    </dsp:sp>
    <dsp:sp modelId="{87BB451A-7EF5-4D1E-8E69-5383D63D94AF}">
      <dsp:nvSpPr>
        <dsp:cNvPr id="0" name=""/>
        <dsp:cNvSpPr/>
      </dsp:nvSpPr>
      <dsp:spPr>
        <a:xfrm>
          <a:off x="5763924" y="1775825"/>
          <a:ext cx="1280872" cy="512348"/>
        </a:xfrm>
        <a:prstGeom prst="chevron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SATEG As Designed</a:t>
          </a:r>
        </a:p>
      </dsp:txBody>
      <dsp:txXfrm>
        <a:off x="6020098" y="1775825"/>
        <a:ext cx="768524" cy="512348"/>
      </dsp:txXfrm>
    </dsp:sp>
    <dsp:sp modelId="{7A8E6E61-2D78-42BE-8B3C-0A1775CA7E6A}">
      <dsp:nvSpPr>
        <dsp:cNvPr id="0" name=""/>
        <dsp:cNvSpPr/>
      </dsp:nvSpPr>
      <dsp:spPr>
        <a:xfrm>
          <a:off x="6916709" y="1775825"/>
          <a:ext cx="1280872" cy="512348"/>
        </a:xfrm>
        <a:prstGeom prst="chevr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New Value Proposition</a:t>
          </a:r>
        </a:p>
      </dsp:txBody>
      <dsp:txXfrm>
        <a:off x="7172883" y="1775825"/>
        <a:ext cx="768524" cy="51234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0D4D0E-E7EB-47F5-9582-944D4A98594B}">
      <dsp:nvSpPr>
        <dsp:cNvPr id="0" name=""/>
        <dsp:cNvSpPr/>
      </dsp:nvSpPr>
      <dsp:spPr>
        <a:xfrm>
          <a:off x="0" y="1775825"/>
          <a:ext cx="1280872" cy="512348"/>
        </a:xfrm>
        <a:prstGeom prst="chevr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Buoy of Today</a:t>
          </a:r>
        </a:p>
      </dsp:txBody>
      <dsp:txXfrm>
        <a:off x="256174" y="1775825"/>
        <a:ext cx="768524" cy="512348"/>
      </dsp:txXfrm>
    </dsp:sp>
    <dsp:sp modelId="{0B56457A-0E67-4710-A1F7-F1FF3C4BA224}">
      <dsp:nvSpPr>
        <dsp:cNvPr id="0" name=""/>
        <dsp:cNvSpPr/>
      </dsp:nvSpPr>
      <dsp:spPr>
        <a:xfrm>
          <a:off x="1152784" y="1775825"/>
          <a:ext cx="1280872" cy="512348"/>
        </a:xfrm>
        <a:prstGeom prst="chevr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Buoy of Tomorrow</a:t>
          </a:r>
        </a:p>
      </dsp:txBody>
      <dsp:txXfrm>
        <a:off x="1408958" y="1775825"/>
        <a:ext cx="768524" cy="512348"/>
      </dsp:txXfrm>
    </dsp:sp>
    <dsp:sp modelId="{BD641872-7DCE-427E-B81D-8AF861CECD68}">
      <dsp:nvSpPr>
        <dsp:cNvPr id="0" name=""/>
        <dsp:cNvSpPr/>
      </dsp:nvSpPr>
      <dsp:spPr>
        <a:xfrm>
          <a:off x="2305569" y="1775825"/>
          <a:ext cx="1280872" cy="512348"/>
        </a:xfrm>
        <a:prstGeom prst="chevr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Challenges</a:t>
          </a:r>
        </a:p>
      </dsp:txBody>
      <dsp:txXfrm>
        <a:off x="2561743" y="1775825"/>
        <a:ext cx="768524" cy="512348"/>
      </dsp:txXfrm>
    </dsp:sp>
    <dsp:sp modelId="{179516B6-483F-454A-903B-51A16A19702B}">
      <dsp:nvSpPr>
        <dsp:cNvPr id="0" name=""/>
        <dsp:cNvSpPr/>
      </dsp:nvSpPr>
      <dsp:spPr>
        <a:xfrm>
          <a:off x="3458354" y="1775825"/>
          <a:ext cx="1280872" cy="512348"/>
        </a:xfrm>
        <a:prstGeom prst="chevr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SATEG Solution</a:t>
          </a:r>
        </a:p>
      </dsp:txBody>
      <dsp:txXfrm>
        <a:off x="3714528" y="1775825"/>
        <a:ext cx="768524" cy="512348"/>
      </dsp:txXfrm>
    </dsp:sp>
    <dsp:sp modelId="{C289F017-255E-443C-929F-BDCA19BC0C50}">
      <dsp:nvSpPr>
        <dsp:cNvPr id="0" name=""/>
        <dsp:cNvSpPr/>
      </dsp:nvSpPr>
      <dsp:spPr>
        <a:xfrm>
          <a:off x="4611139" y="1775825"/>
          <a:ext cx="1280872" cy="512348"/>
        </a:xfrm>
        <a:prstGeom prst="chevr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Operating Principles</a:t>
          </a:r>
        </a:p>
      </dsp:txBody>
      <dsp:txXfrm>
        <a:off x="4867313" y="1775825"/>
        <a:ext cx="768524" cy="512348"/>
      </dsp:txXfrm>
    </dsp:sp>
    <dsp:sp modelId="{87BB451A-7EF5-4D1E-8E69-5383D63D94AF}">
      <dsp:nvSpPr>
        <dsp:cNvPr id="0" name=""/>
        <dsp:cNvSpPr/>
      </dsp:nvSpPr>
      <dsp:spPr>
        <a:xfrm>
          <a:off x="5763924" y="1775825"/>
          <a:ext cx="1280872" cy="512348"/>
        </a:xfrm>
        <a:prstGeom prst="chevron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SATEG As Designed</a:t>
          </a:r>
        </a:p>
      </dsp:txBody>
      <dsp:txXfrm>
        <a:off x="6020098" y="1775825"/>
        <a:ext cx="768524" cy="512348"/>
      </dsp:txXfrm>
    </dsp:sp>
    <dsp:sp modelId="{7A8E6E61-2D78-42BE-8B3C-0A1775CA7E6A}">
      <dsp:nvSpPr>
        <dsp:cNvPr id="0" name=""/>
        <dsp:cNvSpPr/>
      </dsp:nvSpPr>
      <dsp:spPr>
        <a:xfrm>
          <a:off x="6916709" y="1775825"/>
          <a:ext cx="1280872" cy="512348"/>
        </a:xfrm>
        <a:prstGeom prst="chevr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New Value Proposition</a:t>
          </a:r>
        </a:p>
      </dsp:txBody>
      <dsp:txXfrm>
        <a:off x="7172883" y="1775825"/>
        <a:ext cx="768524" cy="5123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481013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481013">
              <a:defRPr sz="1300"/>
            </a:lvl1pPr>
          </a:lstStyle>
          <a:p>
            <a:pPr>
              <a:defRPr/>
            </a:pPr>
            <a:fld id="{554AA611-0E0E-40FD-A683-D53D946C2476}" type="datetimeFigureOut">
              <a:rPr lang="en-US"/>
              <a:pPr>
                <a:defRPr/>
              </a:pPr>
              <a:t>6/1/2023</a:t>
            </a:fld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481013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481013">
              <a:defRPr sz="1300"/>
            </a:lvl1pPr>
          </a:lstStyle>
          <a:p>
            <a:pPr>
              <a:defRPr/>
            </a:pPr>
            <a:fld id="{E1308079-4D1E-40ED-86AC-3F81F0780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481013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481013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fld id="{21EB08C8-CD1C-47BC-AABB-54FD23356D63}" type="datetimeFigureOut">
              <a:rPr lang="en-US"/>
              <a:pPr>
                <a:defRPr/>
              </a:pPr>
              <a:t>6/1/2023</a:t>
            </a:fld>
            <a:endParaRPr lang="en-US"/>
          </a:p>
        </p:txBody>
      </p:sp>
      <p:sp>
        <p:nvSpPr>
          <p:cNvPr id="10244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481013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481013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fld id="{CCD02542-A1D6-4410-90C3-091DDC519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5613" indent="1588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2813" indent="1588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68425" indent="3175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5625" indent="3175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2571" algn="l" defTabSz="4565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089" algn="l" defTabSz="4565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600" algn="l" defTabSz="4565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116" algn="l" defTabSz="45651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87425"/>
            <a:fld id="{AD611E04-2B3B-4C88-8F08-F8FE2E5E5DF4}" type="slidenum">
              <a:rPr lang="en-US" altLang="zh-TW" sz="1100" b="0">
                <a:latin typeface="Frutiger 45 Light" pitchFamily="34" charset="0"/>
              </a:rPr>
              <a:pPr algn="r" defTabSz="987425"/>
              <a:t>1</a:t>
            </a:fld>
            <a:endParaRPr lang="en-US" altLang="zh-TW" sz="1100" b="0">
              <a:latin typeface="Frutiger 45 Light" pitchFamily="34" charset="0"/>
            </a:endParaRPr>
          </a:p>
        </p:txBody>
      </p:sp>
      <p:sp>
        <p:nvSpPr>
          <p:cNvPr id="11267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441" tIns="50222" rIns="100441" bIns="50222" anchor="b"/>
          <a:lstStyle/>
          <a:p>
            <a:pPr algn="r" defTabSz="1062038"/>
            <a:fld id="{34973C64-3A28-48EB-83AB-01FE7487F0F3}" type="slidenum">
              <a:rPr lang="en-US" altLang="zh-CN" b="0">
                <a:latin typeface="Arial" pitchFamily="34" charset="0"/>
              </a:rPr>
              <a:pPr algn="r" defTabSz="1062038"/>
              <a:t>1</a:t>
            </a:fld>
            <a:endParaRPr lang="en-US" altLang="zh-CN" b="0">
              <a:latin typeface="Arial" pitchFamily="34" charset="0"/>
            </a:endParaRPr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00441" tIns="50222" rIns="100441" bIns="50222"/>
          <a:lstStyle/>
          <a:p>
            <a:pPr defTabSz="481013" eaLnBrk="1" hangingPunct="1">
              <a:spcBef>
                <a:spcPct val="50000"/>
              </a:spcBef>
            </a:pPr>
            <a:endParaRPr lang="zh-CN" sz="1100" b="1">
              <a:latin typeface="Frutiger 45 Light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87425"/>
            <a:fld id="{AD611E04-2B3B-4C88-8F08-F8FE2E5E5DF4}" type="slidenum">
              <a:rPr lang="en-US" altLang="zh-TW" sz="1100" b="0">
                <a:latin typeface="Frutiger 45 Light" pitchFamily="34" charset="0"/>
              </a:rPr>
              <a:pPr algn="r" defTabSz="987425"/>
              <a:t>10</a:t>
            </a:fld>
            <a:endParaRPr lang="en-US" altLang="zh-TW" sz="1100" b="0">
              <a:latin typeface="Frutiger 45 Light" pitchFamily="34" charset="0"/>
            </a:endParaRPr>
          </a:p>
        </p:txBody>
      </p:sp>
      <p:sp>
        <p:nvSpPr>
          <p:cNvPr id="11267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441" tIns="50222" rIns="100441" bIns="50222" anchor="b"/>
          <a:lstStyle/>
          <a:p>
            <a:pPr algn="r" defTabSz="1062038"/>
            <a:fld id="{34973C64-3A28-48EB-83AB-01FE7487F0F3}" type="slidenum">
              <a:rPr lang="en-US" altLang="zh-CN" b="0">
                <a:latin typeface="Arial" pitchFamily="34" charset="0"/>
              </a:rPr>
              <a:pPr algn="r" defTabSz="1062038"/>
              <a:t>10</a:t>
            </a:fld>
            <a:endParaRPr lang="en-US" altLang="zh-CN" b="0">
              <a:latin typeface="Arial" pitchFamily="34" charset="0"/>
            </a:endParaRPr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00441" tIns="50222" rIns="100441" bIns="50222"/>
          <a:lstStyle/>
          <a:p>
            <a:pPr defTabSz="481013" eaLnBrk="1" hangingPunct="1">
              <a:spcBef>
                <a:spcPct val="50000"/>
              </a:spcBef>
            </a:pPr>
            <a:endParaRPr lang="zh-CN" sz="1100" b="1">
              <a:latin typeface="Frutiger 45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481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87425"/>
            <a:fld id="{AD611E04-2B3B-4C88-8F08-F8FE2E5E5DF4}" type="slidenum">
              <a:rPr lang="en-US" altLang="zh-TW" sz="1100" b="0">
                <a:latin typeface="Frutiger 45 Light" pitchFamily="34" charset="0"/>
              </a:rPr>
              <a:pPr algn="r" defTabSz="987425"/>
              <a:t>11</a:t>
            </a:fld>
            <a:endParaRPr lang="en-US" altLang="zh-TW" sz="1100" b="0">
              <a:latin typeface="Frutiger 45 Light" pitchFamily="34" charset="0"/>
            </a:endParaRPr>
          </a:p>
        </p:txBody>
      </p:sp>
      <p:sp>
        <p:nvSpPr>
          <p:cNvPr id="11267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441" tIns="50222" rIns="100441" bIns="50222" anchor="b"/>
          <a:lstStyle/>
          <a:p>
            <a:pPr algn="r" defTabSz="1062038"/>
            <a:fld id="{34973C64-3A28-48EB-83AB-01FE7487F0F3}" type="slidenum">
              <a:rPr lang="en-US" altLang="zh-CN" b="0">
                <a:latin typeface="Arial" pitchFamily="34" charset="0"/>
              </a:rPr>
              <a:pPr algn="r" defTabSz="1062038"/>
              <a:t>11</a:t>
            </a:fld>
            <a:endParaRPr lang="en-US" altLang="zh-CN" b="0">
              <a:latin typeface="Arial" pitchFamily="34" charset="0"/>
            </a:endParaRPr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00441" tIns="50222" rIns="100441" bIns="50222"/>
          <a:lstStyle/>
          <a:p>
            <a:pPr defTabSz="481013" eaLnBrk="1" hangingPunct="1">
              <a:spcBef>
                <a:spcPct val="50000"/>
              </a:spcBef>
            </a:pPr>
            <a:endParaRPr lang="zh-CN" sz="1100" b="1">
              <a:latin typeface="Frutiger 45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0580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87425"/>
            <a:fld id="{AD611E04-2B3B-4C88-8F08-F8FE2E5E5DF4}" type="slidenum">
              <a:rPr lang="en-US" altLang="zh-TW" sz="1100" b="0">
                <a:latin typeface="Frutiger 45 Light" pitchFamily="34" charset="0"/>
              </a:rPr>
              <a:pPr algn="r" defTabSz="987425"/>
              <a:t>12</a:t>
            </a:fld>
            <a:endParaRPr lang="en-US" altLang="zh-TW" sz="1100" b="0">
              <a:latin typeface="Frutiger 45 Light" pitchFamily="34" charset="0"/>
            </a:endParaRPr>
          </a:p>
        </p:txBody>
      </p:sp>
      <p:sp>
        <p:nvSpPr>
          <p:cNvPr id="11267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441" tIns="50222" rIns="100441" bIns="50222" anchor="b"/>
          <a:lstStyle/>
          <a:p>
            <a:pPr algn="r" defTabSz="1062038"/>
            <a:fld id="{34973C64-3A28-48EB-83AB-01FE7487F0F3}" type="slidenum">
              <a:rPr lang="en-US" altLang="zh-CN" b="0">
                <a:latin typeface="Arial" pitchFamily="34" charset="0"/>
              </a:rPr>
              <a:pPr algn="r" defTabSz="1062038"/>
              <a:t>12</a:t>
            </a:fld>
            <a:endParaRPr lang="en-US" altLang="zh-CN" b="0">
              <a:latin typeface="Arial" pitchFamily="34" charset="0"/>
            </a:endParaRPr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00441" tIns="50222" rIns="100441" bIns="50222"/>
          <a:lstStyle/>
          <a:p>
            <a:pPr defTabSz="481013" eaLnBrk="1" hangingPunct="1">
              <a:spcBef>
                <a:spcPct val="50000"/>
              </a:spcBef>
            </a:pPr>
            <a:endParaRPr lang="zh-CN" sz="1100" b="1">
              <a:latin typeface="Frutiger 45 Light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87425"/>
            <a:fld id="{AD611E04-2B3B-4C88-8F08-F8FE2E5E5DF4}" type="slidenum">
              <a:rPr lang="en-US" altLang="zh-TW" sz="1100" b="0">
                <a:latin typeface="Frutiger 45 Light" pitchFamily="34" charset="0"/>
              </a:rPr>
              <a:pPr algn="r" defTabSz="987425"/>
              <a:t>2</a:t>
            </a:fld>
            <a:endParaRPr lang="en-US" altLang="zh-TW" sz="1100" b="0">
              <a:latin typeface="Frutiger 45 Light" pitchFamily="34" charset="0"/>
            </a:endParaRPr>
          </a:p>
        </p:txBody>
      </p:sp>
      <p:sp>
        <p:nvSpPr>
          <p:cNvPr id="11267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441" tIns="50222" rIns="100441" bIns="50222" anchor="b"/>
          <a:lstStyle/>
          <a:p>
            <a:pPr algn="r" defTabSz="1062038"/>
            <a:fld id="{34973C64-3A28-48EB-83AB-01FE7487F0F3}" type="slidenum">
              <a:rPr lang="en-US" altLang="zh-CN" b="0">
                <a:latin typeface="Arial" pitchFamily="34" charset="0"/>
              </a:rPr>
              <a:pPr algn="r" defTabSz="1062038"/>
              <a:t>2</a:t>
            </a:fld>
            <a:endParaRPr lang="en-US" altLang="zh-CN" b="0">
              <a:latin typeface="Arial" pitchFamily="34" charset="0"/>
            </a:endParaRPr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00441" tIns="50222" rIns="100441" bIns="50222"/>
          <a:lstStyle/>
          <a:p>
            <a:pPr defTabSz="481013" eaLnBrk="1" hangingPunct="1">
              <a:spcBef>
                <a:spcPct val="50000"/>
              </a:spcBef>
            </a:pPr>
            <a:endParaRPr lang="zh-CN" sz="1100" b="1">
              <a:latin typeface="Frutiger 45 Light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87425"/>
            <a:fld id="{AD611E04-2B3B-4C88-8F08-F8FE2E5E5DF4}" type="slidenum">
              <a:rPr lang="en-US" altLang="zh-TW" sz="1100" b="0">
                <a:latin typeface="Frutiger 45 Light" pitchFamily="34" charset="0"/>
              </a:rPr>
              <a:pPr algn="r" defTabSz="987425"/>
              <a:t>3</a:t>
            </a:fld>
            <a:endParaRPr lang="en-US" altLang="zh-TW" sz="1100" b="0">
              <a:latin typeface="Frutiger 45 Light" pitchFamily="34" charset="0"/>
            </a:endParaRPr>
          </a:p>
        </p:txBody>
      </p:sp>
      <p:sp>
        <p:nvSpPr>
          <p:cNvPr id="11267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441" tIns="50222" rIns="100441" bIns="50222" anchor="b"/>
          <a:lstStyle/>
          <a:p>
            <a:pPr algn="r" defTabSz="1062038"/>
            <a:fld id="{34973C64-3A28-48EB-83AB-01FE7487F0F3}" type="slidenum">
              <a:rPr lang="en-US" altLang="zh-CN" b="0">
                <a:latin typeface="Arial" pitchFamily="34" charset="0"/>
              </a:rPr>
              <a:pPr algn="r" defTabSz="1062038"/>
              <a:t>3</a:t>
            </a:fld>
            <a:endParaRPr lang="en-US" altLang="zh-CN" b="0">
              <a:latin typeface="Arial" pitchFamily="34" charset="0"/>
            </a:endParaRPr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00441" tIns="50222" rIns="100441" bIns="50222"/>
          <a:lstStyle/>
          <a:p>
            <a:pPr defTabSz="481013" eaLnBrk="1" hangingPunct="1">
              <a:spcBef>
                <a:spcPct val="50000"/>
              </a:spcBef>
            </a:pPr>
            <a:endParaRPr lang="zh-CN" sz="1100" b="1">
              <a:latin typeface="Frutiger 45 Light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87425"/>
            <a:fld id="{AD611E04-2B3B-4C88-8F08-F8FE2E5E5DF4}" type="slidenum">
              <a:rPr lang="en-US" altLang="zh-TW" sz="1100" b="0">
                <a:latin typeface="Frutiger 45 Light" pitchFamily="34" charset="0"/>
              </a:rPr>
              <a:pPr algn="r" defTabSz="987425"/>
              <a:t>4</a:t>
            </a:fld>
            <a:endParaRPr lang="en-US" altLang="zh-TW" sz="1100" b="0">
              <a:latin typeface="Frutiger 45 Light" pitchFamily="34" charset="0"/>
            </a:endParaRPr>
          </a:p>
        </p:txBody>
      </p:sp>
      <p:sp>
        <p:nvSpPr>
          <p:cNvPr id="11267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441" tIns="50222" rIns="100441" bIns="50222" anchor="b"/>
          <a:lstStyle/>
          <a:p>
            <a:pPr algn="r" defTabSz="1062038"/>
            <a:fld id="{34973C64-3A28-48EB-83AB-01FE7487F0F3}" type="slidenum">
              <a:rPr lang="en-US" altLang="zh-CN" b="0">
                <a:latin typeface="Arial" pitchFamily="34" charset="0"/>
              </a:rPr>
              <a:pPr algn="r" defTabSz="1062038"/>
              <a:t>4</a:t>
            </a:fld>
            <a:endParaRPr lang="en-US" altLang="zh-CN" b="0">
              <a:latin typeface="Arial" pitchFamily="34" charset="0"/>
            </a:endParaRPr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00441" tIns="50222" rIns="100441" bIns="50222"/>
          <a:lstStyle/>
          <a:p>
            <a:pPr defTabSz="481013" eaLnBrk="1" hangingPunct="1">
              <a:spcBef>
                <a:spcPct val="50000"/>
              </a:spcBef>
            </a:pPr>
            <a:endParaRPr lang="zh-CN" sz="1100" b="1">
              <a:latin typeface="Frutiger 45 Light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87425"/>
            <a:fld id="{AD611E04-2B3B-4C88-8F08-F8FE2E5E5DF4}" type="slidenum">
              <a:rPr lang="en-US" altLang="zh-TW" sz="1100" b="0">
                <a:latin typeface="Frutiger 45 Light" pitchFamily="34" charset="0"/>
              </a:rPr>
              <a:pPr algn="r" defTabSz="987425"/>
              <a:t>5</a:t>
            </a:fld>
            <a:endParaRPr lang="en-US" altLang="zh-TW" sz="1100" b="0">
              <a:latin typeface="Frutiger 45 Light" pitchFamily="34" charset="0"/>
            </a:endParaRPr>
          </a:p>
        </p:txBody>
      </p:sp>
      <p:sp>
        <p:nvSpPr>
          <p:cNvPr id="11267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441" tIns="50222" rIns="100441" bIns="50222" anchor="b"/>
          <a:lstStyle/>
          <a:p>
            <a:pPr algn="r" defTabSz="1062038"/>
            <a:fld id="{34973C64-3A28-48EB-83AB-01FE7487F0F3}" type="slidenum">
              <a:rPr lang="en-US" altLang="zh-CN" b="0">
                <a:latin typeface="Arial" pitchFamily="34" charset="0"/>
              </a:rPr>
              <a:pPr algn="r" defTabSz="1062038"/>
              <a:t>5</a:t>
            </a:fld>
            <a:endParaRPr lang="en-US" altLang="zh-CN" b="0">
              <a:latin typeface="Arial" pitchFamily="34" charset="0"/>
            </a:endParaRPr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00441" tIns="50222" rIns="100441" bIns="50222"/>
          <a:lstStyle/>
          <a:p>
            <a:pPr defTabSz="481013" eaLnBrk="1" hangingPunct="1">
              <a:spcBef>
                <a:spcPct val="50000"/>
              </a:spcBef>
            </a:pPr>
            <a:endParaRPr lang="zh-CN" sz="1100" b="1">
              <a:latin typeface="Frutiger 45 Light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87425"/>
            <a:fld id="{AD611E04-2B3B-4C88-8F08-F8FE2E5E5DF4}" type="slidenum">
              <a:rPr lang="en-US" altLang="zh-TW" sz="1100" b="0">
                <a:latin typeface="Frutiger 45 Light" pitchFamily="34" charset="0"/>
              </a:rPr>
              <a:pPr algn="r" defTabSz="987425"/>
              <a:t>6</a:t>
            </a:fld>
            <a:endParaRPr lang="en-US" altLang="zh-TW" sz="1100" b="0">
              <a:latin typeface="Frutiger 45 Light" pitchFamily="34" charset="0"/>
            </a:endParaRPr>
          </a:p>
        </p:txBody>
      </p:sp>
      <p:sp>
        <p:nvSpPr>
          <p:cNvPr id="11267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441" tIns="50222" rIns="100441" bIns="50222" anchor="b"/>
          <a:lstStyle/>
          <a:p>
            <a:pPr algn="r" defTabSz="1062038"/>
            <a:fld id="{34973C64-3A28-48EB-83AB-01FE7487F0F3}" type="slidenum">
              <a:rPr lang="en-US" altLang="zh-CN" b="0">
                <a:latin typeface="Arial" pitchFamily="34" charset="0"/>
              </a:rPr>
              <a:pPr algn="r" defTabSz="1062038"/>
              <a:t>6</a:t>
            </a:fld>
            <a:endParaRPr lang="en-US" altLang="zh-CN" b="0">
              <a:latin typeface="Arial" pitchFamily="34" charset="0"/>
            </a:endParaRPr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00441" tIns="50222" rIns="100441" bIns="50222"/>
          <a:lstStyle/>
          <a:p>
            <a:pPr defTabSz="481013" eaLnBrk="1" hangingPunct="1">
              <a:spcBef>
                <a:spcPct val="50000"/>
              </a:spcBef>
            </a:pPr>
            <a:endParaRPr lang="zh-CN" sz="1100" b="1">
              <a:latin typeface="Frutiger 45 Light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87425"/>
            <a:fld id="{AD611E04-2B3B-4C88-8F08-F8FE2E5E5DF4}" type="slidenum">
              <a:rPr lang="en-US" altLang="zh-TW" sz="1100" b="0">
                <a:latin typeface="Frutiger 45 Light" pitchFamily="34" charset="0"/>
              </a:rPr>
              <a:pPr algn="r" defTabSz="987425"/>
              <a:t>7</a:t>
            </a:fld>
            <a:endParaRPr lang="en-US" altLang="zh-TW" sz="1100" b="0">
              <a:latin typeface="Frutiger 45 Light" pitchFamily="34" charset="0"/>
            </a:endParaRPr>
          </a:p>
        </p:txBody>
      </p:sp>
      <p:sp>
        <p:nvSpPr>
          <p:cNvPr id="11267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441" tIns="50222" rIns="100441" bIns="50222" anchor="b"/>
          <a:lstStyle/>
          <a:p>
            <a:pPr algn="r" defTabSz="1062038"/>
            <a:fld id="{34973C64-3A28-48EB-83AB-01FE7487F0F3}" type="slidenum">
              <a:rPr lang="en-US" altLang="zh-CN" b="0">
                <a:latin typeface="Arial" pitchFamily="34" charset="0"/>
              </a:rPr>
              <a:pPr algn="r" defTabSz="1062038"/>
              <a:t>7</a:t>
            </a:fld>
            <a:endParaRPr lang="en-US" altLang="zh-CN" b="0">
              <a:latin typeface="Arial" pitchFamily="34" charset="0"/>
            </a:endParaRPr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00441" tIns="50222" rIns="100441" bIns="50222"/>
          <a:lstStyle/>
          <a:p>
            <a:pPr defTabSz="481013" eaLnBrk="1" hangingPunct="1">
              <a:spcBef>
                <a:spcPct val="50000"/>
              </a:spcBef>
            </a:pPr>
            <a:endParaRPr lang="zh-CN" sz="1100" b="1">
              <a:latin typeface="Frutiger 45 Light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87425"/>
            <a:fld id="{AD611E04-2B3B-4C88-8F08-F8FE2E5E5DF4}" type="slidenum">
              <a:rPr lang="en-US" altLang="zh-TW" sz="1100" b="0">
                <a:latin typeface="Frutiger 45 Light" pitchFamily="34" charset="0"/>
              </a:rPr>
              <a:pPr algn="r" defTabSz="987425"/>
              <a:t>8</a:t>
            </a:fld>
            <a:endParaRPr lang="en-US" altLang="zh-TW" sz="1100" b="0">
              <a:latin typeface="Frutiger 45 Light" pitchFamily="34" charset="0"/>
            </a:endParaRPr>
          </a:p>
        </p:txBody>
      </p:sp>
      <p:sp>
        <p:nvSpPr>
          <p:cNvPr id="11267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441" tIns="50222" rIns="100441" bIns="50222" anchor="b"/>
          <a:lstStyle/>
          <a:p>
            <a:pPr algn="r" defTabSz="1062038"/>
            <a:fld id="{34973C64-3A28-48EB-83AB-01FE7487F0F3}" type="slidenum">
              <a:rPr lang="en-US" altLang="zh-CN" b="0">
                <a:latin typeface="Arial" pitchFamily="34" charset="0"/>
              </a:rPr>
              <a:pPr algn="r" defTabSz="1062038"/>
              <a:t>8</a:t>
            </a:fld>
            <a:endParaRPr lang="en-US" altLang="zh-CN" b="0">
              <a:latin typeface="Arial" pitchFamily="34" charset="0"/>
            </a:endParaRPr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00441" tIns="50222" rIns="100441" bIns="50222"/>
          <a:lstStyle/>
          <a:p>
            <a:pPr defTabSz="481013" eaLnBrk="1" hangingPunct="1">
              <a:spcBef>
                <a:spcPct val="50000"/>
              </a:spcBef>
            </a:pPr>
            <a:endParaRPr lang="zh-CN" sz="1100" b="1">
              <a:latin typeface="Frutiger 45 Light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87425"/>
            <a:fld id="{AD611E04-2B3B-4C88-8F08-F8FE2E5E5DF4}" type="slidenum">
              <a:rPr lang="en-US" altLang="zh-TW" sz="1100" b="0">
                <a:latin typeface="Frutiger 45 Light" pitchFamily="34" charset="0"/>
              </a:rPr>
              <a:pPr algn="r" defTabSz="987425"/>
              <a:t>9</a:t>
            </a:fld>
            <a:endParaRPr lang="en-US" altLang="zh-TW" sz="1100" b="0">
              <a:latin typeface="Frutiger 45 Light" pitchFamily="34" charset="0"/>
            </a:endParaRPr>
          </a:p>
        </p:txBody>
      </p:sp>
      <p:sp>
        <p:nvSpPr>
          <p:cNvPr id="11267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441" tIns="50222" rIns="100441" bIns="50222" anchor="b"/>
          <a:lstStyle/>
          <a:p>
            <a:pPr algn="r" defTabSz="1062038"/>
            <a:fld id="{34973C64-3A28-48EB-83AB-01FE7487F0F3}" type="slidenum">
              <a:rPr lang="en-US" altLang="zh-CN" b="0">
                <a:latin typeface="Arial" pitchFamily="34" charset="0"/>
              </a:rPr>
              <a:pPr algn="r" defTabSz="1062038"/>
              <a:t>9</a:t>
            </a:fld>
            <a:endParaRPr lang="en-US" altLang="zh-CN" b="0">
              <a:latin typeface="Arial" pitchFamily="34" charset="0"/>
            </a:endParaRPr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00441" tIns="50222" rIns="100441" bIns="50222"/>
          <a:lstStyle/>
          <a:p>
            <a:pPr defTabSz="481013" eaLnBrk="1" hangingPunct="1">
              <a:spcBef>
                <a:spcPct val="50000"/>
              </a:spcBef>
            </a:pPr>
            <a:endParaRPr lang="zh-CN" sz="1100" b="1">
              <a:latin typeface="Frutiger 45 Light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ChangeArrowheads="1"/>
          </p:cNvSpPr>
          <p:nvPr userDrawn="1"/>
        </p:nvSpPr>
        <p:spPr bwMode="auto">
          <a:xfrm>
            <a:off x="5330825" y="598488"/>
            <a:ext cx="3813175" cy="4857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1EC43B"/>
              </a:gs>
            </a:gsLst>
            <a:lin ang="0" scaled="1"/>
          </a:gradFill>
          <a:ln w="19050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defTabSz="912813" eaLnBrk="0" hangingPunct="0">
              <a:spcBef>
                <a:spcPct val="50000"/>
              </a:spcBef>
              <a:defRPr/>
            </a:pPr>
            <a:endParaRPr lang="en-US" sz="1000" b="0">
              <a:solidFill>
                <a:srgbClr val="000000"/>
              </a:solidFill>
              <a:latin typeface="Frutiger 45 Light" pitchFamily="34" charset="0"/>
            </a:endParaRPr>
          </a:p>
        </p:txBody>
      </p:sp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0" y="6650038"/>
            <a:ext cx="1306513" cy="219075"/>
          </a:xfrm>
          <a:prstGeom prst="rect">
            <a:avLst/>
          </a:prstGeom>
          <a:noFill/>
          <a:ln>
            <a:noFill/>
          </a:ln>
        </p:spPr>
        <p:txBody>
          <a:bodyPr lIns="82994" tIns="41499" rIns="82994" bIns="41499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900" b="0">
                <a:solidFill>
                  <a:srgbClr val="112E82"/>
                </a:solidFill>
              </a:rPr>
              <a:t>www.solidcell.com</a:t>
            </a:r>
          </a:p>
        </p:txBody>
      </p:sp>
      <p:sp>
        <p:nvSpPr>
          <p:cNvPr id="4" name="Text Box 10"/>
          <p:cNvSpPr txBox="1">
            <a:spLocks noChangeArrowheads="1"/>
          </p:cNvSpPr>
          <p:nvPr userDrawn="1"/>
        </p:nvSpPr>
        <p:spPr bwMode="auto">
          <a:xfrm>
            <a:off x="8159750" y="6650038"/>
            <a:ext cx="984250" cy="219075"/>
          </a:xfrm>
          <a:prstGeom prst="rect">
            <a:avLst/>
          </a:prstGeom>
          <a:noFill/>
          <a:ln>
            <a:noFill/>
          </a:ln>
        </p:spPr>
        <p:txBody>
          <a:bodyPr lIns="82994" tIns="41499" rIns="82994" bIns="41499">
            <a:spAutoFit/>
          </a:bodyPr>
          <a:lstStyle/>
          <a:p>
            <a:pPr algn="r" defTabSz="912813" eaLnBrk="0" hangingPunct="0">
              <a:spcBef>
                <a:spcPct val="50000"/>
              </a:spcBef>
              <a:defRPr/>
            </a:pPr>
            <a:fld id="{16DFEC76-698D-44CA-9ACF-2799E5D5B2C6}" type="slidenum">
              <a:rPr lang="en-US" sz="900" b="0">
                <a:solidFill>
                  <a:srgbClr val="112E82"/>
                </a:solidFill>
              </a:rPr>
              <a:pPr algn="r" defTabSz="912813" eaLnBrk="0" hangingPunct="0">
                <a:spcBef>
                  <a:spcPct val="50000"/>
                </a:spcBef>
                <a:defRPr/>
              </a:pPr>
              <a:t>‹#›</a:t>
            </a:fld>
            <a:endParaRPr lang="en-US" sz="900" b="0">
              <a:solidFill>
                <a:srgbClr val="112E82"/>
              </a:solidFill>
            </a:endParaRPr>
          </a:p>
        </p:txBody>
      </p:sp>
      <p:grpSp>
        <p:nvGrpSpPr>
          <p:cNvPr id="5" name="Group 24"/>
          <p:cNvGrpSpPr>
            <a:grpSpLocks/>
          </p:cNvGrpSpPr>
          <p:nvPr userDrawn="1"/>
        </p:nvGrpSpPr>
        <p:grpSpPr bwMode="auto">
          <a:xfrm>
            <a:off x="0" y="0"/>
            <a:ext cx="2927350" cy="565150"/>
            <a:chOff x="0" y="0"/>
            <a:chExt cx="2028" cy="392"/>
          </a:xfrm>
        </p:grpSpPr>
        <p:pic>
          <p:nvPicPr>
            <p:cNvPr id="6" name="Picture 17"/>
            <p:cNvPicPr>
              <a:picLocks noChangeAspect="1" noChangeArrowheads="1"/>
            </p:cNvPicPr>
            <p:nvPr userDrawn="1"/>
          </p:nvPicPr>
          <p:blipFill>
            <a:blip r:embed="rId2"/>
            <a:srcRect l="12152" t="16292" r="55556" b="13342"/>
            <a:stretch>
              <a:fillRect/>
            </a:stretch>
          </p:blipFill>
          <p:spPr bwMode="auto">
            <a:xfrm>
              <a:off x="0" y="0"/>
              <a:ext cx="363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18"/>
            <p:cNvSpPr txBox="1">
              <a:spLocks noChangeArrowheads="1"/>
            </p:cNvSpPr>
            <p:nvPr userDrawn="1"/>
          </p:nvSpPr>
          <p:spPr bwMode="auto">
            <a:xfrm>
              <a:off x="294" y="0"/>
              <a:ext cx="1734" cy="32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Century Gothic" charset="0"/>
                  <a:ea typeface="MS PGothic" charset="0"/>
                  <a:cs typeface="MS PGothic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Century Gothic" charset="0"/>
                  <a:ea typeface="MS PGothic" charset="0"/>
                  <a:cs typeface="MS PGothic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Century Gothic" charset="0"/>
                  <a:ea typeface="MS PGothic" charset="0"/>
                  <a:cs typeface="MS PGothic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Century Gothic" charset="0"/>
                  <a:ea typeface="MS PGothic" charset="0"/>
                  <a:cs typeface="MS PGothic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Century Gothic" charset="0"/>
                  <a:ea typeface="MS PGothic" charset="0"/>
                  <a:cs typeface="MS PGothic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charset="0"/>
                  <a:ea typeface="MS PGothic" charset="0"/>
                  <a:cs typeface="MS PGothic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charset="0"/>
                  <a:ea typeface="MS PGothic" charset="0"/>
                  <a:cs typeface="MS PGothic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charset="0"/>
                  <a:ea typeface="MS PGothic" charset="0"/>
                  <a:cs typeface="MS PGothic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charset="0"/>
                  <a:ea typeface="MS PGothic" charset="0"/>
                  <a:cs typeface="MS PGothic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2500" b="0" dirty="0" err="1">
                  <a:solidFill>
                    <a:srgbClr val="1EC43B"/>
                  </a:solidFill>
                  <a:latin typeface="Imago ExtraBold" charset="0"/>
                </a:rPr>
                <a:t>Solid</a:t>
              </a:r>
              <a:r>
                <a:rPr lang="en-US" sz="2500" b="0" dirty="0" err="1">
                  <a:solidFill>
                    <a:srgbClr val="112E82"/>
                  </a:solidFill>
                  <a:latin typeface="Imago ExtraBold" charset="0"/>
                </a:rPr>
                <a:t>Cell</a:t>
              </a:r>
              <a:endParaRPr lang="en-US" sz="2500" b="0" dirty="0">
                <a:solidFill>
                  <a:srgbClr val="000000"/>
                </a:solidFill>
                <a:latin typeface="Imago ExtraBold" charset="0"/>
              </a:endParaRPr>
            </a:p>
          </p:txBody>
        </p:sp>
      </p:grp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AGE HEADING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black">
          <a:xfrm>
            <a:off x="765175" y="239713"/>
            <a:ext cx="786606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BODY TEXT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 bwMode="gray">
          <a:xfrm>
            <a:off x="695325" y="1420813"/>
            <a:ext cx="7958138" cy="500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ransition advClick="0"/>
  <p:hf hdr="0" ftr="0" dt="0"/>
  <p:txStyles>
    <p:titleStyle>
      <a:lvl1pPr algn="r" defTabSz="912813" rtl="0" eaLnBrk="1" fontAlgn="base" hangingPunct="1">
        <a:spcBef>
          <a:spcPct val="0"/>
        </a:spcBef>
        <a:spcAft>
          <a:spcPct val="0"/>
        </a:spcAft>
        <a:defRPr sz="2500">
          <a:solidFill>
            <a:srgbClr val="000080"/>
          </a:solidFill>
          <a:latin typeface="+mj-lt"/>
          <a:ea typeface="MS PGothic" pitchFamily="34" charset="-128"/>
          <a:cs typeface="+mj-cs"/>
        </a:defRPr>
      </a:lvl1pPr>
      <a:lvl2pPr algn="r" defTabSz="912813" rtl="0" eaLnBrk="1" fontAlgn="base" hangingPunct="1">
        <a:spcBef>
          <a:spcPct val="0"/>
        </a:spcBef>
        <a:spcAft>
          <a:spcPct val="0"/>
        </a:spcAft>
        <a:defRPr sz="2500">
          <a:solidFill>
            <a:srgbClr val="000080"/>
          </a:solidFill>
          <a:latin typeface="Arial" charset="0"/>
          <a:ea typeface="MS PGothic" pitchFamily="34" charset="-128"/>
          <a:cs typeface="MS PGothic" charset="0"/>
        </a:defRPr>
      </a:lvl2pPr>
      <a:lvl3pPr algn="r" defTabSz="912813" rtl="0" eaLnBrk="1" fontAlgn="base" hangingPunct="1">
        <a:spcBef>
          <a:spcPct val="0"/>
        </a:spcBef>
        <a:spcAft>
          <a:spcPct val="0"/>
        </a:spcAft>
        <a:defRPr sz="2500">
          <a:solidFill>
            <a:srgbClr val="000080"/>
          </a:solidFill>
          <a:latin typeface="Arial" charset="0"/>
          <a:ea typeface="MS PGothic" pitchFamily="34" charset="-128"/>
          <a:cs typeface="MS PGothic" charset="0"/>
        </a:defRPr>
      </a:lvl3pPr>
      <a:lvl4pPr algn="r" defTabSz="912813" rtl="0" eaLnBrk="1" fontAlgn="base" hangingPunct="1">
        <a:spcBef>
          <a:spcPct val="0"/>
        </a:spcBef>
        <a:spcAft>
          <a:spcPct val="0"/>
        </a:spcAft>
        <a:defRPr sz="2500">
          <a:solidFill>
            <a:srgbClr val="000080"/>
          </a:solidFill>
          <a:latin typeface="Arial" charset="0"/>
          <a:ea typeface="MS PGothic" pitchFamily="34" charset="-128"/>
          <a:cs typeface="MS PGothic" charset="0"/>
        </a:defRPr>
      </a:lvl4pPr>
      <a:lvl5pPr algn="r" defTabSz="912813" rtl="0" eaLnBrk="1" fontAlgn="base" hangingPunct="1">
        <a:spcBef>
          <a:spcPct val="0"/>
        </a:spcBef>
        <a:spcAft>
          <a:spcPct val="0"/>
        </a:spcAft>
        <a:defRPr sz="2500">
          <a:solidFill>
            <a:srgbClr val="000080"/>
          </a:solidFill>
          <a:latin typeface="Arial" charset="0"/>
          <a:ea typeface="MS PGothic" pitchFamily="34" charset="-128"/>
          <a:cs typeface="MS PGothic" charset="0"/>
        </a:defRPr>
      </a:lvl5pPr>
      <a:lvl6pPr marL="414974" algn="l" defTabSz="913517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UBSHeadline" pitchFamily="18" charset="0"/>
          <a:ea typeface="Arial Unicode MS" pitchFamily="34" charset="-128"/>
          <a:cs typeface="Arial" pitchFamily="34" charset="0"/>
        </a:defRPr>
      </a:lvl6pPr>
      <a:lvl7pPr marL="829945" algn="l" defTabSz="913517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UBSHeadline" pitchFamily="18" charset="0"/>
          <a:ea typeface="Arial Unicode MS" pitchFamily="34" charset="-128"/>
          <a:cs typeface="Arial" pitchFamily="34" charset="0"/>
        </a:defRPr>
      </a:lvl7pPr>
      <a:lvl8pPr marL="1244914" algn="l" defTabSz="913517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UBSHeadline" pitchFamily="18" charset="0"/>
          <a:ea typeface="Arial Unicode MS" pitchFamily="34" charset="-128"/>
          <a:cs typeface="Arial" pitchFamily="34" charset="0"/>
        </a:defRPr>
      </a:lvl8pPr>
      <a:lvl9pPr marL="1659889" algn="l" defTabSz="913517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UBSHeadline" pitchFamily="18" charset="0"/>
          <a:ea typeface="Arial Unicode MS" pitchFamily="34" charset="-128"/>
          <a:cs typeface="Arial" pitchFamily="34" charset="0"/>
        </a:defRPr>
      </a:lvl9pPr>
    </p:titleStyle>
    <p:bodyStyle>
      <a:lvl1pPr marL="206375" indent="-206375" algn="l" defTabSz="912813" rtl="0" eaLnBrk="1" fontAlgn="base" hangingPunct="1">
        <a:lnSpc>
          <a:spcPct val="125000"/>
        </a:lnSpc>
        <a:spcBef>
          <a:spcPct val="50000"/>
        </a:spcBef>
        <a:spcAft>
          <a:spcPct val="0"/>
        </a:spcAft>
        <a:buClr>
          <a:srgbClr val="5C7AC6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622300" indent="-206375" algn="l" defTabSz="912813" rtl="0" eaLnBrk="1" fontAlgn="base" hangingPunct="1">
        <a:spcBef>
          <a:spcPct val="50000"/>
        </a:spcBef>
        <a:spcAft>
          <a:spcPct val="0"/>
        </a:spcAft>
        <a:buClr>
          <a:srgbClr val="5C7AC6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036638" indent="-206375" algn="l" defTabSz="912813" rtl="0" eaLnBrk="1" fontAlgn="base" hangingPunct="1">
        <a:spcBef>
          <a:spcPct val="40000"/>
        </a:spcBef>
        <a:spcAft>
          <a:spcPct val="0"/>
        </a:spcAft>
        <a:buClr>
          <a:srgbClr val="5C7AC6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450975" indent="-206375" algn="l" defTabSz="912813" rtl="0" eaLnBrk="1" fontAlgn="base" hangingPunct="1">
        <a:spcBef>
          <a:spcPct val="40000"/>
        </a:spcBef>
        <a:spcAft>
          <a:spcPct val="0"/>
        </a:spcAft>
        <a:buClr>
          <a:srgbClr val="5C7AC6"/>
        </a:buClr>
        <a:buFont typeface="Wingdings" pitchFamily="2" charset="2"/>
        <a:buChar char="§"/>
        <a:defRPr sz="13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866900" indent="-206375" algn="l" defTabSz="912813" rtl="0" eaLnBrk="1" fontAlgn="base" hangingPunct="1">
        <a:spcBef>
          <a:spcPct val="40000"/>
        </a:spcBef>
        <a:spcAft>
          <a:spcPct val="0"/>
        </a:spcAft>
        <a:buClr>
          <a:srgbClr val="5C7AC6"/>
        </a:buClr>
        <a:buFont typeface="Wingdings" pitchFamily="2" charset="2"/>
        <a:buChar char="§"/>
        <a:defRPr sz="13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035992" indent="-204610" algn="l" defTabSz="913517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SzPct val="84000"/>
        <a:buChar char="–"/>
        <a:defRPr sz="1000">
          <a:solidFill>
            <a:schemeClr val="tx1"/>
          </a:solidFill>
          <a:latin typeface="+mn-lt"/>
          <a:ea typeface="+mn-ea"/>
          <a:cs typeface="+mn-cs"/>
        </a:defRPr>
      </a:lvl6pPr>
      <a:lvl7pPr marL="1450962" indent="-204610" algn="l" defTabSz="913517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SzPct val="84000"/>
        <a:buChar char="–"/>
        <a:defRPr sz="1000">
          <a:solidFill>
            <a:schemeClr val="tx1"/>
          </a:solidFill>
          <a:latin typeface="+mn-lt"/>
          <a:ea typeface="+mn-ea"/>
          <a:cs typeface="+mn-cs"/>
        </a:defRPr>
      </a:lvl7pPr>
      <a:lvl8pPr marL="1865933" indent="-204610" algn="l" defTabSz="913517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SzPct val="84000"/>
        <a:buChar char="–"/>
        <a:defRPr sz="1000">
          <a:solidFill>
            <a:schemeClr val="tx1"/>
          </a:solidFill>
          <a:latin typeface="+mn-lt"/>
          <a:ea typeface="+mn-ea"/>
          <a:cs typeface="+mn-cs"/>
        </a:defRPr>
      </a:lvl8pPr>
      <a:lvl9pPr marL="2280905" indent="-204610" algn="l" defTabSz="913517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SzPct val="84000"/>
        <a:buChar char="–"/>
        <a:defRPr sz="1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diagramColors" Target="../diagrams/colors9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9.jpg"/><Relationship Id="rId12" Type="http://schemas.openxmlformats.org/officeDocument/2006/relationships/diagramQuickStyle" Target="../diagrams/quickStyle9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28.png"/><Relationship Id="rId11" Type="http://schemas.openxmlformats.org/officeDocument/2006/relationships/diagramLayout" Target="../diagrams/layout9.xml"/><Relationship Id="rId5" Type="http://schemas.openxmlformats.org/officeDocument/2006/relationships/image" Target="../media/image27.png"/><Relationship Id="rId10" Type="http://schemas.openxmlformats.org/officeDocument/2006/relationships/diagramData" Target="../diagrams/data9.xml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4.png"/><Relationship Id="rId14" Type="http://schemas.microsoft.com/office/2007/relationships/diagramDrawing" Target="../diagrams/drawing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slideLayout" Target="../slideLayouts/slideLayout1.xml"/><Relationship Id="rId7" Type="http://schemas.openxmlformats.org/officeDocument/2006/relationships/diagramData" Target="../diagrams/data10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9.jpeg"/><Relationship Id="rId11" Type="http://schemas.microsoft.com/office/2007/relationships/diagramDrawing" Target="../diagrams/drawing10.xml"/><Relationship Id="rId5" Type="http://schemas.openxmlformats.org/officeDocument/2006/relationships/image" Target="../media/image30.png"/><Relationship Id="rId10" Type="http://schemas.openxmlformats.org/officeDocument/2006/relationships/diagramColors" Target="../diagrams/colors10.xml"/><Relationship Id="rId4" Type="http://schemas.openxmlformats.org/officeDocument/2006/relationships/notesSlide" Target="../notesSlides/notesSlide11.xml"/><Relationship Id="rId9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31.jpeg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slideLayout" Target="../slideLayouts/slideLayout1.xml"/><Relationship Id="rId7" Type="http://schemas.openxmlformats.org/officeDocument/2006/relationships/diagramData" Target="../diagrams/data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8.jpeg"/><Relationship Id="rId11" Type="http://schemas.microsoft.com/office/2007/relationships/diagramDrawing" Target="../diagrams/drawing1.xml"/><Relationship Id="rId5" Type="http://schemas.openxmlformats.org/officeDocument/2006/relationships/image" Target="../media/image7.jpeg"/><Relationship Id="rId10" Type="http://schemas.openxmlformats.org/officeDocument/2006/relationships/diagramColors" Target="../diagrams/colors1.xml"/><Relationship Id="rId4" Type="http://schemas.openxmlformats.org/officeDocument/2006/relationships/notesSlide" Target="../notesSlides/notesSlide2.xml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slideLayout" Target="../slideLayouts/slideLayout1.xml"/><Relationship Id="rId7" Type="http://schemas.openxmlformats.org/officeDocument/2006/relationships/diagramLayout" Target="../diagrams/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diagramData" Target="../diagrams/data2.xml"/><Relationship Id="rId5" Type="http://schemas.openxmlformats.org/officeDocument/2006/relationships/image" Target="../media/image9.jpeg"/><Relationship Id="rId10" Type="http://schemas.microsoft.com/office/2007/relationships/diagramDrawing" Target="../diagrams/drawing2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microsoft.com/office/2007/relationships/diagramDrawing" Target="../diagrams/drawing3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jpeg"/><Relationship Id="rId12" Type="http://schemas.openxmlformats.org/officeDocument/2006/relationships/diagramColors" Target="../diagrams/colors3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1.jpeg"/><Relationship Id="rId11" Type="http://schemas.openxmlformats.org/officeDocument/2006/relationships/diagramQuickStyle" Target="../diagrams/quickStyle3.xml"/><Relationship Id="rId5" Type="http://schemas.openxmlformats.org/officeDocument/2006/relationships/image" Target="../media/image10.jpeg"/><Relationship Id="rId10" Type="http://schemas.openxmlformats.org/officeDocument/2006/relationships/diagramLayout" Target="../diagrams/layout3.xml"/><Relationship Id="rId4" Type="http://schemas.openxmlformats.org/officeDocument/2006/relationships/notesSlide" Target="../notesSlides/notesSlide4.xml"/><Relationship Id="rId9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slideLayout" Target="../slideLayouts/slideLayout1.xml"/><Relationship Id="rId7" Type="http://schemas.openxmlformats.org/officeDocument/2006/relationships/diagramLayout" Target="../diagrams/layout4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diagramData" Target="../diagrams/data4.xml"/><Relationship Id="rId5" Type="http://schemas.openxmlformats.org/officeDocument/2006/relationships/image" Target="../media/image14.jpeg"/><Relationship Id="rId10" Type="http://schemas.microsoft.com/office/2007/relationships/diagramDrawing" Target="../diagrams/drawing4.xml"/><Relationship Id="rId4" Type="http://schemas.openxmlformats.org/officeDocument/2006/relationships/notesSlide" Target="../notesSlides/notesSlide5.xml"/><Relationship Id="rId9" Type="http://schemas.openxmlformats.org/officeDocument/2006/relationships/diagramColors" Target="../diagrams/colors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slideLayout" Target="../slideLayouts/slideLayout1.xml"/><Relationship Id="rId7" Type="http://schemas.openxmlformats.org/officeDocument/2006/relationships/diagramLayout" Target="../diagrams/layout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diagramData" Target="../diagrams/data5.xml"/><Relationship Id="rId5" Type="http://schemas.openxmlformats.org/officeDocument/2006/relationships/image" Target="../media/image15.png"/><Relationship Id="rId10" Type="http://schemas.microsoft.com/office/2007/relationships/diagramDrawing" Target="../diagrams/drawing5.xml"/><Relationship Id="rId4" Type="http://schemas.openxmlformats.org/officeDocument/2006/relationships/notesSlide" Target="../notesSlides/notesSlide6.xml"/><Relationship Id="rId9" Type="http://schemas.openxmlformats.org/officeDocument/2006/relationships/diagramColors" Target="../diagrams/colors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19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png"/><Relationship Id="rId12" Type="http://schemas.microsoft.com/office/2007/relationships/diagramDrawing" Target="../diagrams/drawing6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7.png"/><Relationship Id="rId11" Type="http://schemas.openxmlformats.org/officeDocument/2006/relationships/diagramColors" Target="../diagrams/colors6.xml"/><Relationship Id="rId5" Type="http://schemas.openxmlformats.org/officeDocument/2006/relationships/image" Target="../media/image16.png"/><Relationship Id="rId10" Type="http://schemas.openxmlformats.org/officeDocument/2006/relationships/diagramQuickStyle" Target="../diagrams/quickStyle6.xml"/><Relationship Id="rId4" Type="http://schemas.openxmlformats.org/officeDocument/2006/relationships/notesSlide" Target="../notesSlides/notesSlide7.xml"/><Relationship Id="rId9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diagramColors" Target="../diagrams/colors7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png"/><Relationship Id="rId12" Type="http://schemas.openxmlformats.org/officeDocument/2006/relationships/diagramQuickStyle" Target="../diagrams/quickStyle7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21.png"/><Relationship Id="rId11" Type="http://schemas.openxmlformats.org/officeDocument/2006/relationships/diagramLayout" Target="../diagrams/layout7.xml"/><Relationship Id="rId5" Type="http://schemas.openxmlformats.org/officeDocument/2006/relationships/image" Target="../media/image20.png"/><Relationship Id="rId10" Type="http://schemas.openxmlformats.org/officeDocument/2006/relationships/diagramData" Target="../diagrams/data7.xml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4.jpeg"/><Relationship Id="rId14" Type="http://schemas.microsoft.com/office/2007/relationships/diagramDrawing" Target="../diagrams/drawing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microsoft.com/office/2007/relationships/diagramDrawing" Target="../diagrams/drawing8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12" Type="http://schemas.openxmlformats.org/officeDocument/2006/relationships/diagramColors" Target="../diagrams/colors8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0.jpeg"/><Relationship Id="rId11" Type="http://schemas.openxmlformats.org/officeDocument/2006/relationships/diagramQuickStyle" Target="../diagrams/quickStyle8.xml"/><Relationship Id="rId5" Type="http://schemas.openxmlformats.org/officeDocument/2006/relationships/image" Target="../media/image25.png"/><Relationship Id="rId10" Type="http://schemas.openxmlformats.org/officeDocument/2006/relationships/diagramLayout" Target="../diagrams/layout8.xml"/><Relationship Id="rId4" Type="http://schemas.openxmlformats.org/officeDocument/2006/relationships/notesSlide" Target="../notesSlides/notesSlide9.xml"/><Relationship Id="rId9" Type="http://schemas.openxmlformats.org/officeDocument/2006/relationships/diagramData" Target="../diagrams/data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PRESENTATION SUBTITLE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83475" y="1308100"/>
            <a:ext cx="9083675" cy="247760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/>
          <a:p>
            <a:pPr algn="ctr" defTabSz="1006475">
              <a:defRPr/>
            </a:pPr>
            <a:endParaRPr lang="en-US" altLang="zh-TW" sz="3600" b="0" dirty="0">
              <a:solidFill>
                <a:srgbClr val="002B7F"/>
              </a:solidFill>
              <a:latin typeface="Imago ExtraBold"/>
            </a:endParaRPr>
          </a:p>
          <a:p>
            <a:pPr algn="ctr" defTabSz="1006475">
              <a:defRPr/>
            </a:pPr>
            <a:r>
              <a:rPr lang="en-US" altLang="zh-TW" sz="4000" dirty="0">
                <a:solidFill>
                  <a:srgbClr val="002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ce Caps" pitchFamily="2" charset="0"/>
              </a:rPr>
              <a:t> </a:t>
            </a:r>
          </a:p>
          <a:p>
            <a:pPr algn="ctr" defTabSz="1006475">
              <a:defRPr/>
            </a:pPr>
            <a:endParaRPr lang="en-US" altLang="zh-TW" sz="2000" dirty="0">
              <a:solidFill>
                <a:srgbClr val="002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ago ExtraBold"/>
            </a:endParaRPr>
          </a:p>
          <a:p>
            <a:pPr algn="ctr" defTabSz="1006475">
              <a:defRPr/>
            </a:pPr>
            <a:endParaRPr lang="en-US" altLang="zh-TW" sz="2000" dirty="0">
              <a:solidFill>
                <a:srgbClr val="002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ago ExtraBold"/>
            </a:endParaRPr>
          </a:p>
          <a:p>
            <a:pPr algn="ctr" defTabSz="1006475">
              <a:defRPr/>
            </a:pPr>
            <a:endParaRPr lang="en-US" altLang="zh-TW" sz="2200" dirty="0">
              <a:solidFill>
                <a:srgbClr val="002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ago ExtraBold"/>
            </a:endParaRPr>
          </a:p>
          <a:p>
            <a:pPr algn="ctr" defTabSz="1006475">
              <a:defRPr/>
            </a:pPr>
            <a:endParaRPr lang="en-US" altLang="zh-TW" sz="2300" b="0" dirty="0">
              <a:solidFill>
                <a:srgbClr val="002B7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1575" y="23150"/>
            <a:ext cx="2315565" cy="1033906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969696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Elephant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900" y="6023650"/>
            <a:ext cx="1771048" cy="8001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969696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rutiger 45 Light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0325" y="5899736"/>
            <a:ext cx="2464069" cy="837389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969696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Elephant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821228" y="462066"/>
            <a:ext cx="5322771" cy="837389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969696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Elephant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D0A63D-7121-9E20-4145-7A8F0ED8D4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713" y="5831632"/>
            <a:ext cx="8096063" cy="4459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4431CF-1AC1-66E9-ACD9-943B8DAF7317}"/>
              </a:ext>
            </a:extLst>
          </p:cNvPr>
          <p:cNvSpPr txBox="1"/>
          <p:nvPr/>
        </p:nvSpPr>
        <p:spPr>
          <a:xfrm>
            <a:off x="786530" y="4768916"/>
            <a:ext cx="77933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 dirty="0">
                <a:solidFill>
                  <a:srgbClr val="00B050"/>
                </a:solidFill>
                <a:effectLst/>
                <a:latin typeface="EB Garamond" panose="00000500000000000000" pitchFamily="2" charset="0"/>
                <a:ea typeface="EB Garamond" panose="00000500000000000000" pitchFamily="2" charset="0"/>
              </a:rPr>
              <a:t>Scalable Antarctic Thermoelectric Generator for Harvesting Ocean Thermal Energy In-Situ for Free Floating or Ice-Tethered Antarctic Observation Buoys</a:t>
            </a:r>
            <a:endParaRPr lang="en-US" sz="2000" dirty="0">
              <a:solidFill>
                <a:srgbClr val="00B050"/>
              </a:solidFill>
              <a:latin typeface="EB Garamond" panose="00000500000000000000" pitchFamily="2" charset="0"/>
              <a:ea typeface="EB Garamond" panose="000005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19F7DE-2F90-0478-74E6-AC74C613A4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448" y="329768"/>
            <a:ext cx="2608735" cy="39754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49E228F-F153-1F29-D541-3DD1793A5F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7639" y="339683"/>
            <a:ext cx="2708071" cy="39655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82AC900-7A8A-BBE6-68A3-16A5FD336B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0868" y="2300341"/>
            <a:ext cx="2500407" cy="1924422"/>
          </a:xfrm>
          <a:prstGeom prst="rect">
            <a:avLst/>
          </a:prstGeom>
        </p:spPr>
      </p:pic>
      <p:pic>
        <p:nvPicPr>
          <p:cNvPr id="6146" name="Picture 2" descr="The sun won't rise until August in Antarctica | The Outline">
            <a:extLst>
              <a:ext uri="{FF2B5EF4-FFF2-40B4-BE49-F238E27FC236}">
                <a16:creationId xmlns:a16="http://schemas.microsoft.com/office/drawing/2014/main" id="{296D72A9-54D2-825C-D35D-51A27A5D3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636" y="329768"/>
            <a:ext cx="2756771" cy="183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PRESENTATION SUBTITLE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60325" y="1412273"/>
            <a:ext cx="9083675" cy="247760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/>
          <a:p>
            <a:pPr algn="ctr" defTabSz="1006475">
              <a:defRPr/>
            </a:pPr>
            <a:endParaRPr lang="en-US" altLang="zh-TW" sz="3600" b="0" dirty="0">
              <a:solidFill>
                <a:srgbClr val="002B7F"/>
              </a:solidFill>
              <a:latin typeface="Imago ExtraBold"/>
            </a:endParaRPr>
          </a:p>
          <a:p>
            <a:pPr algn="ctr" defTabSz="1006475">
              <a:defRPr/>
            </a:pPr>
            <a:r>
              <a:rPr lang="en-US" altLang="zh-TW" sz="4000" dirty="0">
                <a:solidFill>
                  <a:srgbClr val="002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ce Caps" pitchFamily="2" charset="0"/>
              </a:rPr>
              <a:t> </a:t>
            </a:r>
          </a:p>
          <a:p>
            <a:pPr algn="ctr" defTabSz="1006475">
              <a:defRPr/>
            </a:pPr>
            <a:endParaRPr lang="en-US" altLang="zh-TW" sz="2000" dirty="0">
              <a:solidFill>
                <a:srgbClr val="002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ago ExtraBold"/>
            </a:endParaRPr>
          </a:p>
          <a:p>
            <a:pPr algn="ctr" defTabSz="1006475">
              <a:defRPr/>
            </a:pPr>
            <a:endParaRPr lang="en-US" altLang="zh-TW" sz="2000" dirty="0">
              <a:solidFill>
                <a:srgbClr val="002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ago ExtraBold"/>
            </a:endParaRPr>
          </a:p>
          <a:p>
            <a:pPr algn="ctr" defTabSz="1006475">
              <a:defRPr/>
            </a:pPr>
            <a:endParaRPr lang="en-US" altLang="zh-TW" sz="2200" dirty="0">
              <a:solidFill>
                <a:srgbClr val="002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ago ExtraBold"/>
            </a:endParaRPr>
          </a:p>
          <a:p>
            <a:pPr algn="ctr" defTabSz="1006475">
              <a:defRPr/>
            </a:pPr>
            <a:endParaRPr lang="en-US" altLang="zh-TW" sz="2300" b="0" dirty="0">
              <a:solidFill>
                <a:srgbClr val="002B7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9249" y="19249"/>
            <a:ext cx="2464069" cy="1058779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rgbClr val="969696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Elephant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900" y="6023650"/>
            <a:ext cx="1771048" cy="8001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rgbClr val="969696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rutiger 45 Light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0325" y="5899736"/>
            <a:ext cx="2464069" cy="837389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rgbClr val="969696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Elephant" pitchFamily="18" charset="0"/>
                <a:ea typeface="Arial Unicode MS" pitchFamily="34" charset="-128"/>
                <a:cs typeface="Arial Unicode MS" pitchFamily="34" charset="-128"/>
              </a:rPr>
              <a:t>SATEG CORP</a:t>
            </a: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black">
          <a:xfrm>
            <a:off x="765175" y="239713"/>
            <a:ext cx="786606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black">
          <a:xfrm>
            <a:off x="936047" y="244337"/>
            <a:ext cx="786606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Test Development and Results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185810" y="3231985"/>
            <a:ext cx="32287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1 40kg unit generates 2-10 W   </a:t>
            </a:r>
            <a:endParaRPr lang="en-US" sz="1600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B49E352-C334-4E86-5EF0-FEFB08F4EB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49" y="3299807"/>
            <a:ext cx="4831903" cy="244805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C3E4595-D7F9-13D4-251E-5CA9FCF526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6937" y="1098119"/>
            <a:ext cx="2464069" cy="2225478"/>
          </a:xfrm>
          <a:prstGeom prst="rect">
            <a:avLst/>
          </a:prstGeom>
        </p:spPr>
      </p:pic>
      <p:pic>
        <p:nvPicPr>
          <p:cNvPr id="33" name="Picture 32" descr="A picture containing text, line, plot, diagram&#10;&#10;Description automatically generated">
            <a:extLst>
              <a:ext uri="{FF2B5EF4-FFF2-40B4-BE49-F238E27FC236}">
                <a16:creationId xmlns:a16="http://schemas.microsoft.com/office/drawing/2014/main" id="{AF21ADBC-A7FC-83E4-2231-D7AC2740747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699" t="3669" r="9209"/>
          <a:stretch/>
        </p:blipFill>
        <p:spPr>
          <a:xfrm>
            <a:off x="4892228" y="3584478"/>
            <a:ext cx="3653929" cy="314493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FC40C58D-8841-0244-CECA-1E7246E888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8268" y="1132819"/>
            <a:ext cx="1340426" cy="204268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69DD185E-7EBA-0E88-5F4B-264C0C3AAC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45731" y="1138355"/>
            <a:ext cx="1389449" cy="2034638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7425D0CF-B46A-5960-A550-57BC05F7A073}"/>
              </a:ext>
            </a:extLst>
          </p:cNvPr>
          <p:cNvSpPr txBox="1"/>
          <p:nvPr/>
        </p:nvSpPr>
        <p:spPr>
          <a:xfrm>
            <a:off x="5535180" y="1641931"/>
            <a:ext cx="202308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 i="1" dirty="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Prototypes in Kyiv, Ukraine (right) and Rochester, NY (left) were used to test the SATEG’s heat transfer properties under real world and laboratory conditions, respectively. </a:t>
            </a:r>
          </a:p>
        </p:txBody>
      </p:sp>
      <p:graphicFrame>
        <p:nvGraphicFramePr>
          <p:cNvPr id="59" name="Diagram 58">
            <a:extLst>
              <a:ext uri="{FF2B5EF4-FFF2-40B4-BE49-F238E27FC236}">
                <a16:creationId xmlns:a16="http://schemas.microsoft.com/office/drawing/2014/main" id="{69EAA7F7-FA39-CC8E-FB2D-828CE3C05A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6603407"/>
              </p:ext>
            </p:extLst>
          </p:nvPr>
        </p:nvGraphicFramePr>
        <p:xfrm>
          <a:off x="505333" y="-1711286"/>
          <a:ext cx="819758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97386875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PRESENTATION SUBTITLE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60325" y="1516445"/>
            <a:ext cx="9083675" cy="247760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/>
          <a:p>
            <a:pPr algn="ctr" defTabSz="1006475">
              <a:defRPr/>
            </a:pPr>
            <a:endParaRPr lang="en-US" altLang="zh-TW" sz="3600" b="0" dirty="0">
              <a:solidFill>
                <a:srgbClr val="002B7F"/>
              </a:solidFill>
              <a:latin typeface="Imago ExtraBold"/>
            </a:endParaRPr>
          </a:p>
          <a:p>
            <a:pPr algn="ctr" defTabSz="1006475">
              <a:defRPr/>
            </a:pPr>
            <a:r>
              <a:rPr lang="en-US" altLang="zh-TW" sz="4000" dirty="0">
                <a:solidFill>
                  <a:srgbClr val="002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ce Caps" pitchFamily="2" charset="0"/>
              </a:rPr>
              <a:t> </a:t>
            </a:r>
          </a:p>
          <a:p>
            <a:pPr algn="ctr" defTabSz="1006475">
              <a:defRPr/>
            </a:pPr>
            <a:endParaRPr lang="en-US" altLang="zh-TW" sz="2000" dirty="0">
              <a:solidFill>
                <a:srgbClr val="002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ago ExtraBold"/>
            </a:endParaRPr>
          </a:p>
          <a:p>
            <a:pPr algn="ctr" defTabSz="1006475">
              <a:defRPr/>
            </a:pPr>
            <a:endParaRPr lang="en-US" altLang="zh-TW" sz="2000" dirty="0">
              <a:solidFill>
                <a:srgbClr val="002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ago ExtraBold"/>
            </a:endParaRPr>
          </a:p>
          <a:p>
            <a:pPr algn="ctr" defTabSz="1006475">
              <a:defRPr/>
            </a:pPr>
            <a:endParaRPr lang="en-US" altLang="zh-TW" sz="2200" dirty="0">
              <a:solidFill>
                <a:srgbClr val="002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ago ExtraBold"/>
            </a:endParaRPr>
          </a:p>
          <a:p>
            <a:pPr algn="ctr" defTabSz="1006475">
              <a:defRPr/>
            </a:pPr>
            <a:endParaRPr lang="en-US" altLang="zh-TW" sz="2300" b="0" dirty="0">
              <a:solidFill>
                <a:srgbClr val="002B7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9249" y="19249"/>
            <a:ext cx="2464069" cy="1058779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rgbClr val="969696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Elephant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900" y="6023650"/>
            <a:ext cx="1771048" cy="8001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rgbClr val="969696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rutiger 45 Light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0325" y="5899736"/>
            <a:ext cx="2464069" cy="837389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rgbClr val="969696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Elephant" pitchFamily="18" charset="0"/>
                <a:ea typeface="Arial Unicode MS" pitchFamily="34" charset="-128"/>
                <a:cs typeface="Arial Unicode MS" pitchFamily="34" charset="-128"/>
              </a:rPr>
              <a:t>SATEG CORP</a:t>
            </a: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black">
          <a:xfrm>
            <a:off x="765175" y="239713"/>
            <a:ext cx="786606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1756" y="510103"/>
            <a:ext cx="8571882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accent2"/>
                </a:solidFill>
              </a:rPr>
              <a:t>				</a:t>
            </a:r>
            <a:endParaRPr lang="en-US" sz="1800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sz="2000" b="0" dirty="0">
              <a:solidFill>
                <a:schemeClr val="accent2"/>
              </a:solidFill>
            </a:endParaRPr>
          </a:p>
          <a:p>
            <a:pPr algn="ctr"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Continuous Operation of Autonomous Weather Stations and Tracking Movement of Ice Sheets</a:t>
            </a:r>
          </a:p>
          <a:p>
            <a:pPr algn="ctr">
              <a:defRPr/>
            </a:pP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defRPr/>
            </a:pP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defRPr/>
            </a:pP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defRPr/>
            </a:pP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defRPr/>
            </a:pP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defRPr/>
            </a:pP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endParaRPr lang="en-US" sz="18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endParaRPr lang="en-US" sz="18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black">
          <a:xfrm>
            <a:off x="936047" y="244337"/>
            <a:ext cx="786606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Future Value </a:t>
            </a:r>
            <a:r>
              <a:rPr kumimoji="0" lang="en-US" sz="2500" b="0" i="0" u="none" strike="noStrike" kern="0" cap="none" spc="0" normalizeH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Proposition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518B840-85CD-ED43-18B3-A49327A12D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707" y="3033801"/>
            <a:ext cx="3530897" cy="267086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71DEE1D-372D-CA4F-45EC-C8EFEA712774}"/>
              </a:ext>
            </a:extLst>
          </p:cNvPr>
          <p:cNvSpPr txBox="1"/>
          <p:nvPr/>
        </p:nvSpPr>
        <p:spPr>
          <a:xfrm>
            <a:off x="360361" y="1745126"/>
            <a:ext cx="761459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1800" dirty="0">
                <a:solidFill>
                  <a:schemeClr val="accent2"/>
                </a:solidFill>
              </a:rPr>
              <a:t>Collaboration: Solar Panels by day and SATEG by night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1800" dirty="0">
                <a:solidFill>
                  <a:schemeClr val="accent2"/>
                </a:solidFill>
              </a:rPr>
              <a:t>Can be embedded within permafrost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1800" dirty="0">
                <a:solidFill>
                  <a:schemeClr val="accent2"/>
                </a:solidFill>
              </a:rPr>
              <a:t>Smaller batteries = more functional equipment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1800" dirty="0">
                <a:solidFill>
                  <a:schemeClr val="accent2"/>
                </a:solidFill>
              </a:rPr>
              <a:t>Transmit location and temperature data – Machine Learning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1800" dirty="0">
              <a:solidFill>
                <a:schemeClr val="accent2"/>
              </a:solidFill>
            </a:endParaRPr>
          </a:p>
        </p:txBody>
      </p:sp>
      <p:pic>
        <p:nvPicPr>
          <p:cNvPr id="33" name="Picture 5" descr="Untitled-1_450773.jpg">
            <a:extLst>
              <a:ext uri="{FF2B5EF4-FFF2-40B4-BE49-F238E27FC236}">
                <a16:creationId xmlns:a16="http://schemas.microsoft.com/office/drawing/2014/main" id="{122480ED-6138-8A2C-96C0-8D8DB31BE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l="6494" r="7836" b="8776"/>
          <a:stretch>
            <a:fillRect/>
          </a:stretch>
        </p:blipFill>
        <p:spPr bwMode="auto">
          <a:xfrm>
            <a:off x="4316762" y="3045406"/>
            <a:ext cx="4314476" cy="2670867"/>
          </a:xfrm>
          <a:prstGeom prst="rect">
            <a:avLst/>
          </a:prstGeom>
          <a:noFill/>
        </p:spPr>
      </p:pic>
      <p:graphicFrame>
        <p:nvGraphicFramePr>
          <p:cNvPr id="54" name="Diagram 53">
            <a:extLst>
              <a:ext uri="{FF2B5EF4-FFF2-40B4-BE49-F238E27FC236}">
                <a16:creationId xmlns:a16="http://schemas.microsoft.com/office/drawing/2014/main" id="{15CD62AC-76E5-C3EB-01AB-DD6DB4A973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9843954"/>
              </p:ext>
            </p:extLst>
          </p:nvPr>
        </p:nvGraphicFramePr>
        <p:xfrm>
          <a:off x="505333" y="-1711286"/>
          <a:ext cx="819758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6184668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PRESENTATION SUBTITLE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60325" y="1308100"/>
            <a:ext cx="9083675" cy="247760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/>
          <a:p>
            <a:pPr algn="ctr" defTabSz="1006475">
              <a:defRPr/>
            </a:pPr>
            <a:endParaRPr lang="en-US" altLang="zh-TW" sz="3600" b="0" dirty="0">
              <a:solidFill>
                <a:srgbClr val="002B7F"/>
              </a:solidFill>
              <a:latin typeface="Imago ExtraBold"/>
            </a:endParaRPr>
          </a:p>
          <a:p>
            <a:pPr algn="ctr" defTabSz="1006475">
              <a:defRPr/>
            </a:pPr>
            <a:r>
              <a:rPr lang="en-US" altLang="zh-TW" sz="4000" dirty="0">
                <a:solidFill>
                  <a:srgbClr val="002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ce Caps" pitchFamily="2" charset="0"/>
              </a:rPr>
              <a:t> </a:t>
            </a:r>
          </a:p>
          <a:p>
            <a:pPr algn="ctr" defTabSz="1006475">
              <a:defRPr/>
            </a:pPr>
            <a:endParaRPr lang="en-US" altLang="zh-TW" sz="2000" dirty="0">
              <a:solidFill>
                <a:srgbClr val="002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ago ExtraBold"/>
            </a:endParaRPr>
          </a:p>
          <a:p>
            <a:pPr algn="ctr" defTabSz="1006475">
              <a:defRPr/>
            </a:pPr>
            <a:endParaRPr lang="en-US" altLang="zh-TW" sz="2000" dirty="0">
              <a:solidFill>
                <a:srgbClr val="002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ago ExtraBold"/>
            </a:endParaRPr>
          </a:p>
          <a:p>
            <a:pPr algn="ctr" defTabSz="1006475">
              <a:defRPr/>
            </a:pPr>
            <a:endParaRPr lang="en-US" altLang="zh-TW" sz="2200" dirty="0">
              <a:solidFill>
                <a:srgbClr val="002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ago ExtraBold"/>
            </a:endParaRPr>
          </a:p>
          <a:p>
            <a:pPr algn="ctr" defTabSz="1006475">
              <a:defRPr/>
            </a:pPr>
            <a:endParaRPr lang="en-US" altLang="zh-TW" sz="2300" b="0" dirty="0">
              <a:solidFill>
                <a:srgbClr val="002B7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5325" y="-104172"/>
            <a:ext cx="2464069" cy="1058779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969696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Elephant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900" y="6023650"/>
            <a:ext cx="1771048" cy="8001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969696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rutiger 45 Light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0325" y="5899736"/>
            <a:ext cx="2464069" cy="837389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969696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Elephant" pitchFamily="18" charset="0"/>
                <a:ea typeface="Arial Unicode MS" pitchFamily="34" charset="-128"/>
                <a:cs typeface="Arial Unicode MS" pitchFamily="34" charset="-128"/>
              </a:rPr>
              <a:t>SATEG CORP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1756" y="591128"/>
            <a:ext cx="8571882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accent2"/>
                </a:solidFill>
              </a:rPr>
              <a:t>				</a:t>
            </a:r>
            <a:endParaRPr lang="en-US" sz="1800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sz="2000" b="0" dirty="0">
              <a:solidFill>
                <a:schemeClr val="accent2"/>
              </a:solidFill>
            </a:endParaRPr>
          </a:p>
          <a:p>
            <a:pPr algn="ctr">
              <a:defRPr/>
            </a:pP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defRPr/>
            </a:pP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defRPr/>
            </a:pP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defRPr/>
            </a:pP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defRPr/>
            </a:pP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defRPr/>
            </a:pP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endParaRPr lang="en-US" sz="18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endParaRPr lang="en-US" sz="18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19458" name="Picture 2" descr="Mo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3855" y="1560945"/>
            <a:ext cx="6632505" cy="4185734"/>
          </a:xfrm>
          <a:prstGeom prst="rect">
            <a:avLst/>
          </a:prstGeom>
          <a:noFill/>
        </p:spPr>
      </p:pic>
      <p:sp>
        <p:nvSpPr>
          <p:cNvPr id="36" name="Rectangle 35"/>
          <p:cNvSpPr/>
          <p:nvPr/>
        </p:nvSpPr>
        <p:spPr bwMode="auto">
          <a:xfrm>
            <a:off x="36900" y="256572"/>
            <a:ext cx="9107100" cy="1058779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969696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 Unicode MS" pitchFamily="34" charset="-128"/>
              </a:rPr>
              <a:t>SATEG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00B05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Harvesting Clean Power </a:t>
            </a:r>
            <a:endParaRPr kumimoji="0" lang="en-US" sz="320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8B666E-AEFA-3AF2-89B7-7360D0742BA3}"/>
              </a:ext>
            </a:extLst>
          </p:cNvPr>
          <p:cNvSpPr/>
          <p:nvPr/>
        </p:nvSpPr>
        <p:spPr bwMode="auto">
          <a:xfrm>
            <a:off x="3032567" y="5975500"/>
            <a:ext cx="2954587" cy="837389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969696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Questions?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PRESENTATION SUBTITLE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60325" y="1308100"/>
            <a:ext cx="9083675" cy="247760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/>
          <a:p>
            <a:pPr algn="ctr" defTabSz="1006475">
              <a:defRPr/>
            </a:pPr>
            <a:endParaRPr lang="en-US" altLang="zh-TW" sz="3600" b="0" dirty="0">
              <a:solidFill>
                <a:srgbClr val="002B7F"/>
              </a:solidFill>
              <a:latin typeface="Imago ExtraBold"/>
            </a:endParaRPr>
          </a:p>
          <a:p>
            <a:pPr algn="ctr" defTabSz="1006475">
              <a:defRPr/>
            </a:pPr>
            <a:r>
              <a:rPr lang="en-US" altLang="zh-TW" sz="4000" dirty="0">
                <a:solidFill>
                  <a:srgbClr val="002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ce Caps" pitchFamily="2" charset="0"/>
              </a:rPr>
              <a:t> </a:t>
            </a:r>
          </a:p>
          <a:p>
            <a:pPr algn="ctr" defTabSz="1006475">
              <a:defRPr/>
            </a:pPr>
            <a:endParaRPr lang="en-US" altLang="zh-TW" sz="2000" dirty="0">
              <a:solidFill>
                <a:srgbClr val="002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ago ExtraBold"/>
            </a:endParaRPr>
          </a:p>
          <a:p>
            <a:pPr algn="ctr" defTabSz="1006475">
              <a:defRPr/>
            </a:pPr>
            <a:endParaRPr lang="en-US" altLang="zh-TW" sz="2000" dirty="0">
              <a:solidFill>
                <a:srgbClr val="002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ago ExtraBold"/>
            </a:endParaRPr>
          </a:p>
          <a:p>
            <a:pPr algn="ctr" defTabSz="1006475">
              <a:defRPr/>
            </a:pPr>
            <a:endParaRPr lang="en-US" altLang="zh-TW" sz="2200" dirty="0">
              <a:solidFill>
                <a:srgbClr val="002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ago ExtraBold"/>
            </a:endParaRPr>
          </a:p>
          <a:p>
            <a:pPr algn="ctr" defTabSz="1006475">
              <a:defRPr/>
            </a:pPr>
            <a:endParaRPr lang="en-US" altLang="zh-TW" sz="2300" b="0" dirty="0">
              <a:solidFill>
                <a:srgbClr val="002B7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9249" y="19249"/>
            <a:ext cx="2464069" cy="1058779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969696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Elephant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900" y="6023650"/>
            <a:ext cx="1771048" cy="8001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969696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rutiger 45 Light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0325" y="5899736"/>
            <a:ext cx="2464069" cy="837389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969696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Elephant" pitchFamily="18" charset="0"/>
                <a:ea typeface="Arial Unicode MS" pitchFamily="34" charset="-128"/>
                <a:cs typeface="Arial Unicode MS" pitchFamily="34" charset="-128"/>
              </a:rPr>
              <a:t>SATEG CORP</a:t>
            </a: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black">
          <a:xfrm>
            <a:off x="765175" y="239713"/>
            <a:ext cx="786606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Polar Buoys Today</a:t>
            </a:r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5"/>
          <a:srcRect l="10839" t="17719" r="59556" b="13778"/>
          <a:stretch>
            <a:fillRect/>
          </a:stretch>
        </p:blipFill>
        <p:spPr bwMode="auto">
          <a:xfrm>
            <a:off x="5859159" y="1443239"/>
            <a:ext cx="2887579" cy="445649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1756" y="1078028"/>
            <a:ext cx="5647403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accent2"/>
                </a:solidFill>
              </a:rPr>
              <a:t>				</a:t>
            </a:r>
            <a:endParaRPr lang="en-US" sz="1800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sz="2000" b="0" dirty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accent2"/>
                </a:solidFill>
              </a:rPr>
              <a:t> Collection of Environmental &amp; Meteorological  Data 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2000" dirty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accent2"/>
                </a:solidFill>
              </a:rPr>
              <a:t> Transmission of Data to Low Orbit Satellites and Manual Data Collection</a:t>
            </a:r>
          </a:p>
          <a:p>
            <a:pPr>
              <a:buFont typeface="Arial" pitchFamily="34" charset="0"/>
              <a:buChar char="•"/>
              <a:defRPr/>
            </a:pPr>
            <a:endParaRPr lang="en-US" sz="18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endParaRPr lang="en-US" sz="18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endParaRPr lang="en-US" sz="18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2052" name="Picture 4" descr="aof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8167" y="3785701"/>
            <a:ext cx="3414763" cy="2731810"/>
          </a:xfrm>
          <a:prstGeom prst="rect">
            <a:avLst/>
          </a:prstGeom>
          <a:noFill/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1E72471-D990-B1B2-397F-1AB3B05310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9965803"/>
              </p:ext>
            </p:extLst>
          </p:nvPr>
        </p:nvGraphicFramePr>
        <p:xfrm>
          <a:off x="505333" y="-1711286"/>
          <a:ext cx="819758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custDataLst>
      <p:tags r:id="rId1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PRESENTATION SUBTITLE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60325" y="1308100"/>
            <a:ext cx="9083675" cy="247760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/>
          <a:p>
            <a:pPr algn="ctr" defTabSz="1006475">
              <a:defRPr/>
            </a:pPr>
            <a:endParaRPr lang="en-US" altLang="zh-TW" sz="3600" b="0" dirty="0">
              <a:solidFill>
                <a:srgbClr val="002B7F"/>
              </a:solidFill>
              <a:latin typeface="Imago ExtraBold"/>
            </a:endParaRPr>
          </a:p>
          <a:p>
            <a:pPr algn="ctr" defTabSz="1006475">
              <a:defRPr/>
            </a:pPr>
            <a:r>
              <a:rPr lang="en-US" altLang="zh-TW" sz="4000" dirty="0">
                <a:solidFill>
                  <a:srgbClr val="002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ce Caps" pitchFamily="2" charset="0"/>
              </a:rPr>
              <a:t> </a:t>
            </a:r>
          </a:p>
          <a:p>
            <a:pPr algn="ctr" defTabSz="1006475">
              <a:defRPr/>
            </a:pPr>
            <a:endParaRPr lang="en-US" altLang="zh-TW" sz="2000" dirty="0">
              <a:solidFill>
                <a:srgbClr val="002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ago ExtraBold"/>
            </a:endParaRPr>
          </a:p>
          <a:p>
            <a:pPr algn="ctr" defTabSz="1006475">
              <a:defRPr/>
            </a:pPr>
            <a:endParaRPr lang="en-US" altLang="zh-TW" sz="2000" dirty="0">
              <a:solidFill>
                <a:srgbClr val="002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ago ExtraBold"/>
            </a:endParaRPr>
          </a:p>
          <a:p>
            <a:pPr algn="ctr" defTabSz="1006475">
              <a:defRPr/>
            </a:pPr>
            <a:endParaRPr lang="en-US" altLang="zh-TW" sz="2200" dirty="0">
              <a:solidFill>
                <a:srgbClr val="002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ago ExtraBold"/>
            </a:endParaRPr>
          </a:p>
          <a:p>
            <a:pPr algn="ctr" defTabSz="1006475">
              <a:defRPr/>
            </a:pPr>
            <a:endParaRPr lang="en-US" altLang="zh-TW" sz="2300" b="0" dirty="0">
              <a:solidFill>
                <a:srgbClr val="002B7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9249" y="19249"/>
            <a:ext cx="2464069" cy="1058779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969696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Elephant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900" y="6023650"/>
            <a:ext cx="1771048" cy="8001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969696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rutiger 45 Light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0325" y="5899736"/>
            <a:ext cx="2464069" cy="837389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969696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Elephant" pitchFamily="18" charset="0"/>
                <a:ea typeface="Arial Unicode MS" pitchFamily="34" charset="-128"/>
                <a:cs typeface="Arial Unicode MS" pitchFamily="34" charset="-128"/>
              </a:rPr>
              <a:t>SATEG CORP</a:t>
            </a: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black">
          <a:xfrm>
            <a:off x="765175" y="239713"/>
            <a:ext cx="786606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Polar Buoys Tomorrow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1756" y="885522"/>
            <a:ext cx="8152598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accent2"/>
                </a:solidFill>
              </a:rPr>
              <a:t>				</a:t>
            </a:r>
            <a:endParaRPr lang="en-US" sz="1800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accent2"/>
                </a:solidFill>
              </a:rPr>
              <a:t> Docking &amp; Charging of Autonomous Underwater Vehicles (AUVs) Under the Arctic and Antarctic Ice</a:t>
            </a:r>
          </a:p>
          <a:p>
            <a:pPr>
              <a:defRPr/>
            </a:pPr>
            <a:endParaRPr lang="en-US" sz="2000" dirty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accent2"/>
                </a:solidFill>
              </a:rPr>
              <a:t> Two-way Communications &amp; Upload of AUV Data to Satellites </a:t>
            </a:r>
          </a:p>
          <a:p>
            <a:pPr>
              <a:buFont typeface="Arial" pitchFamily="34" charset="0"/>
              <a:buChar char="•"/>
              <a:defRPr/>
            </a:pPr>
            <a:endParaRPr lang="en-US" sz="18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endParaRPr lang="en-US" sz="18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endParaRPr lang="en-US" sz="18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14341" name="Picture 5" descr="Untitled-1_450773.jpg"/>
          <p:cNvPicPr>
            <a:picLocks noChangeAspect="1" noChangeArrowheads="1"/>
          </p:cNvPicPr>
          <p:nvPr/>
        </p:nvPicPr>
        <p:blipFill>
          <a:blip r:embed="rId5"/>
          <a:srcRect l="6494" r="7836" b="8776"/>
          <a:stretch>
            <a:fillRect/>
          </a:stretch>
        </p:blipFill>
        <p:spPr bwMode="auto">
          <a:xfrm>
            <a:off x="2021310" y="2535281"/>
            <a:ext cx="6938213" cy="4153719"/>
          </a:xfrm>
          <a:prstGeom prst="rect">
            <a:avLst/>
          </a:prstGeom>
          <a:noFill/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E1B5E42-BA2A-FC2A-EEA4-DA5245ED45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849287"/>
              </p:ext>
            </p:extLst>
          </p:nvPr>
        </p:nvGraphicFramePr>
        <p:xfrm>
          <a:off x="505333" y="-1711286"/>
          <a:ext cx="819758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custDataLst>
      <p:tags r:id="rId1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PRESENTATION SUBTITLE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60325" y="1308100"/>
            <a:ext cx="9083675" cy="247760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/>
          <a:p>
            <a:pPr algn="ctr" defTabSz="1006475">
              <a:defRPr/>
            </a:pPr>
            <a:endParaRPr lang="en-US" altLang="zh-TW" sz="3600" b="0" dirty="0">
              <a:solidFill>
                <a:srgbClr val="002B7F"/>
              </a:solidFill>
              <a:latin typeface="Imago ExtraBold"/>
            </a:endParaRPr>
          </a:p>
          <a:p>
            <a:pPr algn="ctr" defTabSz="1006475">
              <a:defRPr/>
            </a:pPr>
            <a:r>
              <a:rPr lang="en-US" altLang="zh-TW" sz="4000" dirty="0">
                <a:solidFill>
                  <a:srgbClr val="002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ce Caps" pitchFamily="2" charset="0"/>
              </a:rPr>
              <a:t> </a:t>
            </a:r>
          </a:p>
          <a:p>
            <a:pPr algn="ctr" defTabSz="1006475">
              <a:defRPr/>
            </a:pPr>
            <a:endParaRPr lang="en-US" altLang="zh-TW" sz="2000" dirty="0">
              <a:solidFill>
                <a:srgbClr val="002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ago ExtraBold"/>
            </a:endParaRPr>
          </a:p>
          <a:p>
            <a:pPr algn="ctr" defTabSz="1006475">
              <a:defRPr/>
            </a:pPr>
            <a:endParaRPr lang="en-US" altLang="zh-TW" sz="2000" dirty="0">
              <a:solidFill>
                <a:srgbClr val="002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ago ExtraBold"/>
            </a:endParaRPr>
          </a:p>
          <a:p>
            <a:pPr algn="ctr" defTabSz="1006475">
              <a:defRPr/>
            </a:pPr>
            <a:endParaRPr lang="en-US" altLang="zh-TW" sz="2200" dirty="0">
              <a:solidFill>
                <a:srgbClr val="002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ago ExtraBold"/>
            </a:endParaRPr>
          </a:p>
          <a:p>
            <a:pPr algn="ctr" defTabSz="1006475">
              <a:defRPr/>
            </a:pPr>
            <a:endParaRPr lang="en-US" altLang="zh-TW" sz="2300" b="0" dirty="0">
              <a:solidFill>
                <a:srgbClr val="002B7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9249" y="19249"/>
            <a:ext cx="2464069" cy="1058779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969696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Elephant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900" y="6023650"/>
            <a:ext cx="1771048" cy="8001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969696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rutiger 45 Light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0325" y="5899736"/>
            <a:ext cx="2464069" cy="837389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969696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Elephant" pitchFamily="18" charset="0"/>
                <a:ea typeface="Arial Unicode MS" pitchFamily="34" charset="-128"/>
                <a:cs typeface="Arial Unicode MS" pitchFamily="34" charset="-128"/>
              </a:rPr>
              <a:t>SATEG CORP</a:t>
            </a: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black">
          <a:xfrm>
            <a:off x="765175" y="239713"/>
            <a:ext cx="786606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500" b="0" kern="0" dirty="0">
                <a:solidFill>
                  <a:srgbClr val="000080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Power Requirements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0" y="378692"/>
            <a:ext cx="5968827" cy="846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defRPr/>
            </a:pPr>
            <a:endParaRPr lang="en-US" sz="2500" dirty="0">
              <a:solidFill>
                <a:schemeClr val="accent6"/>
              </a:solidFill>
            </a:endParaRPr>
          </a:p>
          <a:p>
            <a:pPr marL="912813" lvl="1" indent="-457200">
              <a:spcBef>
                <a:spcPct val="50000"/>
              </a:spcBef>
              <a:buFont typeface="Wingdings" pitchFamily="2" charset="2"/>
              <a:buChar char="§"/>
              <a:defRPr/>
            </a:pPr>
            <a:endParaRPr lang="en-US" sz="200" dirty="0">
              <a:solidFill>
                <a:srgbClr val="00B050"/>
              </a:solidFill>
            </a:endParaRP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accent6"/>
                </a:solidFill>
              </a:rPr>
              <a:t>Polar Ice Buoy</a:t>
            </a:r>
          </a:p>
          <a:p>
            <a:pPr marL="912813" lvl="1" indent="-457200">
              <a:spcBef>
                <a:spcPts val="600"/>
              </a:spcBef>
              <a:buFont typeface="Wingdings" pitchFamily="2" charset="2"/>
              <a:buChar char="§"/>
              <a:defRPr/>
            </a:pPr>
            <a:endParaRPr lang="en-US" sz="1600" dirty="0">
              <a:solidFill>
                <a:srgbClr val="00B050"/>
              </a:solidFill>
            </a:endParaRPr>
          </a:p>
          <a:p>
            <a:pPr marL="912813" lvl="1" indent="-4572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0B050"/>
                </a:solidFill>
              </a:rPr>
              <a:t>64 kWh / year = </a:t>
            </a:r>
          </a:p>
          <a:p>
            <a:pPr marL="912813" lvl="1" indent="-457200">
              <a:spcBef>
                <a:spcPts val="600"/>
              </a:spcBef>
              <a:defRPr/>
            </a:pPr>
            <a:r>
              <a:rPr lang="en-US" sz="1600" dirty="0">
                <a:solidFill>
                  <a:srgbClr val="00B050"/>
                </a:solidFill>
              </a:rPr>
              <a:t> </a:t>
            </a:r>
          </a:p>
          <a:p>
            <a:pPr marL="912813" lvl="1" indent="-457200">
              <a:spcBef>
                <a:spcPct val="50000"/>
              </a:spcBef>
              <a:defRPr/>
            </a:pPr>
            <a:endParaRPr lang="en-US" sz="200" dirty="0">
              <a:solidFill>
                <a:schemeClr val="accent6"/>
              </a:solidFill>
            </a:endParaRP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  <a:defRPr/>
            </a:pPr>
            <a:endParaRPr lang="en-US" sz="2000" dirty="0">
              <a:solidFill>
                <a:schemeClr val="accent6"/>
              </a:solidFill>
            </a:endParaRP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accent6"/>
                </a:solidFill>
              </a:rPr>
              <a:t>Tethys LRAUV Docking Buoy </a:t>
            </a:r>
          </a:p>
          <a:p>
            <a:pPr marL="912813" lvl="1" indent="-457200">
              <a:spcBef>
                <a:spcPts val="600"/>
              </a:spcBef>
              <a:defRPr/>
            </a:pPr>
            <a:endParaRPr lang="en-US" sz="1600" dirty="0">
              <a:solidFill>
                <a:srgbClr val="00B050"/>
              </a:solidFill>
            </a:endParaRPr>
          </a:p>
          <a:p>
            <a:pPr marL="912813" lvl="1" indent="-4572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0B050"/>
                </a:solidFill>
              </a:rPr>
              <a:t>280 kWh / year =</a:t>
            </a:r>
          </a:p>
          <a:p>
            <a:pPr marL="912813" lvl="1" indent="-457200">
              <a:spcBef>
                <a:spcPts val="600"/>
              </a:spcBef>
              <a:defRPr/>
            </a:pPr>
            <a:endParaRPr lang="en-US" sz="1600" dirty="0">
              <a:solidFill>
                <a:srgbClr val="00B050"/>
              </a:solidFill>
            </a:endParaRPr>
          </a:p>
          <a:p>
            <a:pPr marL="457200" indent="-457200">
              <a:spcBef>
                <a:spcPct val="50000"/>
              </a:spcBef>
              <a:defRPr/>
            </a:pPr>
            <a:endParaRPr lang="en-US" sz="200" dirty="0">
              <a:solidFill>
                <a:schemeClr val="accent6"/>
              </a:solidFill>
            </a:endParaRP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  <a:defRPr/>
            </a:pPr>
            <a:endParaRPr lang="en-US" sz="2000" dirty="0">
              <a:solidFill>
                <a:schemeClr val="accent6"/>
              </a:solidFill>
            </a:endParaRP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accent6"/>
                </a:solidFill>
              </a:rPr>
              <a:t>REMUS 600 Docking Buoy</a:t>
            </a:r>
          </a:p>
          <a:p>
            <a:pPr marL="912813" lvl="1" indent="-457200">
              <a:spcBef>
                <a:spcPts val="600"/>
              </a:spcBef>
              <a:buFont typeface="Wingdings" pitchFamily="2" charset="2"/>
              <a:buChar char="§"/>
              <a:defRPr/>
            </a:pPr>
            <a:endParaRPr lang="en-US" sz="1000" dirty="0">
              <a:solidFill>
                <a:srgbClr val="00B050"/>
              </a:solidFill>
            </a:endParaRPr>
          </a:p>
          <a:p>
            <a:pPr marL="912813" lvl="1" indent="-4572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0B050"/>
                </a:solidFill>
              </a:rPr>
              <a:t>2500 kWh / year =                  </a:t>
            </a:r>
            <a:r>
              <a:rPr lang="en-US" sz="2200" dirty="0">
                <a:solidFill>
                  <a:schemeClr val="accent2"/>
                </a:solidFill>
              </a:rPr>
              <a:t>x  50</a:t>
            </a:r>
          </a:p>
          <a:p>
            <a:pPr marL="912813" lvl="1" indent="-457200">
              <a:spcBef>
                <a:spcPts val="600"/>
              </a:spcBef>
              <a:defRPr/>
            </a:pPr>
            <a:endParaRPr lang="en-US" sz="1600" dirty="0">
              <a:solidFill>
                <a:srgbClr val="00B050"/>
              </a:solidFill>
            </a:endParaRP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  <a:defRPr/>
            </a:pPr>
            <a:endParaRPr lang="en-US" sz="2200" dirty="0">
              <a:solidFill>
                <a:schemeClr val="accent6"/>
              </a:solidFill>
            </a:endParaRPr>
          </a:p>
          <a:p>
            <a:pPr marL="457200" indent="-457200">
              <a:spcBef>
                <a:spcPct val="50000"/>
              </a:spcBef>
              <a:defRPr/>
            </a:pPr>
            <a:endParaRPr lang="en-US" sz="2500" dirty="0">
              <a:solidFill>
                <a:schemeClr val="accent6"/>
              </a:solidFill>
            </a:endParaRPr>
          </a:p>
          <a:p>
            <a:pPr marL="457200" indent="-457200">
              <a:spcBef>
                <a:spcPct val="50000"/>
              </a:spcBef>
              <a:defRPr/>
            </a:pPr>
            <a:endParaRPr lang="en-US" sz="2500" dirty="0">
              <a:solidFill>
                <a:schemeClr val="accent6"/>
              </a:solidFill>
            </a:endParaRPr>
          </a:p>
          <a:p>
            <a:pPr marL="457200" indent="-457200">
              <a:spcBef>
                <a:spcPct val="50000"/>
              </a:spcBef>
              <a:defRPr/>
            </a:pPr>
            <a:r>
              <a:rPr lang="en-US" sz="2500" dirty="0">
                <a:solidFill>
                  <a:srgbClr val="00B050"/>
                </a:solidFill>
              </a:rPr>
              <a:t>                                                 </a:t>
            </a:r>
          </a:p>
          <a:p>
            <a:pPr algn="just">
              <a:spcBef>
                <a:spcPct val="50000"/>
              </a:spcBef>
              <a:defRPr/>
            </a:pPr>
            <a:endParaRPr lang="en-US" sz="1500" b="0" dirty="0"/>
          </a:p>
          <a:p>
            <a:pPr algn="just">
              <a:spcBef>
                <a:spcPct val="50000"/>
              </a:spcBef>
              <a:defRPr/>
            </a:pPr>
            <a:endParaRPr lang="en-US" sz="200" b="0" dirty="0"/>
          </a:p>
        </p:txBody>
      </p:sp>
      <p:pic>
        <p:nvPicPr>
          <p:cNvPr id="8194" name="Picture 2" descr="Image result for batter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1515150"/>
            <a:ext cx="681792" cy="580659"/>
          </a:xfrm>
          <a:prstGeom prst="rect">
            <a:avLst/>
          </a:prstGeom>
          <a:noFill/>
        </p:spPr>
      </p:pic>
      <p:pic>
        <p:nvPicPr>
          <p:cNvPr id="11" name="Picture 2" descr="Image result for batter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98225" y="1515150"/>
            <a:ext cx="681792" cy="580659"/>
          </a:xfrm>
          <a:prstGeom prst="rect">
            <a:avLst/>
          </a:prstGeom>
          <a:noFill/>
        </p:spPr>
      </p:pic>
      <p:pic>
        <p:nvPicPr>
          <p:cNvPr id="12" name="Picture 2" descr="Image result for batter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98616" y="3417470"/>
            <a:ext cx="681792" cy="580659"/>
          </a:xfrm>
          <a:prstGeom prst="rect">
            <a:avLst/>
          </a:prstGeom>
          <a:noFill/>
        </p:spPr>
      </p:pic>
      <p:pic>
        <p:nvPicPr>
          <p:cNvPr id="13" name="Picture 2" descr="Image result for batter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3641" y="3417470"/>
            <a:ext cx="681792" cy="580659"/>
          </a:xfrm>
          <a:prstGeom prst="rect">
            <a:avLst/>
          </a:prstGeom>
          <a:noFill/>
        </p:spPr>
      </p:pic>
      <p:pic>
        <p:nvPicPr>
          <p:cNvPr id="14" name="Picture 2" descr="Image result for batter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74956" y="3440566"/>
            <a:ext cx="681792" cy="580659"/>
          </a:xfrm>
          <a:prstGeom prst="rect">
            <a:avLst/>
          </a:prstGeom>
          <a:noFill/>
        </p:spPr>
      </p:pic>
      <p:pic>
        <p:nvPicPr>
          <p:cNvPr id="15" name="Picture 2" descr="Image result for batter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29981" y="3440566"/>
            <a:ext cx="681792" cy="580659"/>
          </a:xfrm>
          <a:prstGeom prst="rect">
            <a:avLst/>
          </a:prstGeom>
          <a:noFill/>
        </p:spPr>
      </p:pic>
      <p:pic>
        <p:nvPicPr>
          <p:cNvPr id="16" name="Picture 2" descr="Image result for batter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2060" y="3463662"/>
            <a:ext cx="681792" cy="580659"/>
          </a:xfrm>
          <a:prstGeom prst="rect">
            <a:avLst/>
          </a:prstGeom>
          <a:noFill/>
        </p:spPr>
      </p:pic>
      <p:pic>
        <p:nvPicPr>
          <p:cNvPr id="17" name="Picture 2" descr="Image result for batter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97085" y="3463662"/>
            <a:ext cx="681792" cy="580659"/>
          </a:xfrm>
          <a:prstGeom prst="rect">
            <a:avLst/>
          </a:prstGeom>
          <a:noFill/>
        </p:spPr>
      </p:pic>
      <p:pic>
        <p:nvPicPr>
          <p:cNvPr id="18" name="Picture 2" descr="Image result for batter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433" y="5319077"/>
            <a:ext cx="681792" cy="580659"/>
          </a:xfrm>
          <a:prstGeom prst="rect">
            <a:avLst/>
          </a:prstGeom>
          <a:noFill/>
        </p:spPr>
      </p:pic>
      <p:pic>
        <p:nvPicPr>
          <p:cNvPr id="8196" name="Picture 4" descr="Image result for lrauv"/>
          <p:cNvPicPr>
            <a:picLocks noChangeAspect="1" noChangeArrowheads="1"/>
          </p:cNvPicPr>
          <p:nvPr/>
        </p:nvPicPr>
        <p:blipFill>
          <a:blip r:embed="rId6"/>
          <a:srcRect t="42945" r="5290" b="8888"/>
          <a:stretch>
            <a:fillRect/>
          </a:stretch>
        </p:blipFill>
        <p:spPr bwMode="auto">
          <a:xfrm>
            <a:off x="6644852" y="4192093"/>
            <a:ext cx="2068050" cy="797538"/>
          </a:xfrm>
          <a:prstGeom prst="rect">
            <a:avLst/>
          </a:prstGeom>
          <a:noFill/>
        </p:spPr>
      </p:pic>
      <p:pic>
        <p:nvPicPr>
          <p:cNvPr id="8200" name="Picture 8" descr="Communicating Under Ice"/>
          <p:cNvPicPr>
            <a:picLocks noChangeAspect="1" noChangeArrowheads="1"/>
          </p:cNvPicPr>
          <p:nvPr/>
        </p:nvPicPr>
        <p:blipFill>
          <a:blip r:embed="rId7"/>
          <a:srcRect l="48182" t="28728" r="20117" b="12143"/>
          <a:stretch>
            <a:fillRect/>
          </a:stretch>
        </p:blipFill>
        <p:spPr bwMode="auto">
          <a:xfrm>
            <a:off x="5714060" y="1311715"/>
            <a:ext cx="1494638" cy="1568187"/>
          </a:xfrm>
          <a:prstGeom prst="rect">
            <a:avLst/>
          </a:prstGeom>
          <a:noFill/>
        </p:spPr>
      </p:pic>
      <p:pic>
        <p:nvPicPr>
          <p:cNvPr id="2" name="Picture 2" descr="REMUS 600 Autonomous Underwater Vehicle (AUV)">
            <a:extLst>
              <a:ext uri="{FF2B5EF4-FFF2-40B4-BE49-F238E27FC236}">
                <a16:creationId xmlns:a16="http://schemas.microsoft.com/office/drawing/2014/main" id="{FFF3B1EC-72C8-7E37-B0DF-3BDAF1480D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66" b="22960"/>
          <a:stretch/>
        </p:blipFill>
        <p:spPr bwMode="auto">
          <a:xfrm>
            <a:off x="4660151" y="5241322"/>
            <a:ext cx="4242729" cy="109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4F0841F-E6CD-B412-E317-D90759CA27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9425134"/>
              </p:ext>
            </p:extLst>
          </p:nvPr>
        </p:nvGraphicFramePr>
        <p:xfrm>
          <a:off x="505333" y="-1711286"/>
          <a:ext cx="819758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custDataLst>
      <p:tags r:id="rId1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PRESENTATION SUBTITLE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60325" y="1078028"/>
            <a:ext cx="9083675" cy="247760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lIns="0" tIns="0" rIns="0" bIns="0">
            <a:spAutoFit/>
          </a:bodyPr>
          <a:lstStyle/>
          <a:p>
            <a:pPr algn="ctr" defTabSz="1006475">
              <a:defRPr/>
            </a:pPr>
            <a:endParaRPr lang="en-US" altLang="zh-TW" sz="3600" b="0" dirty="0">
              <a:solidFill>
                <a:srgbClr val="002B7F"/>
              </a:solidFill>
              <a:latin typeface="Imago ExtraBold"/>
            </a:endParaRPr>
          </a:p>
          <a:p>
            <a:pPr algn="ctr" defTabSz="1006475">
              <a:defRPr/>
            </a:pPr>
            <a:r>
              <a:rPr lang="en-US" altLang="zh-TW" sz="4000" dirty="0">
                <a:solidFill>
                  <a:srgbClr val="002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ce Caps" pitchFamily="2" charset="0"/>
              </a:rPr>
              <a:t> </a:t>
            </a:r>
          </a:p>
          <a:p>
            <a:pPr algn="ctr" defTabSz="1006475">
              <a:defRPr/>
            </a:pPr>
            <a:endParaRPr lang="en-US" altLang="zh-TW" sz="2000" dirty="0">
              <a:solidFill>
                <a:srgbClr val="002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ago ExtraBold"/>
            </a:endParaRPr>
          </a:p>
          <a:p>
            <a:pPr algn="ctr" defTabSz="1006475">
              <a:defRPr/>
            </a:pPr>
            <a:endParaRPr lang="en-US" altLang="zh-TW" sz="2000" dirty="0">
              <a:solidFill>
                <a:srgbClr val="002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ago ExtraBold"/>
            </a:endParaRPr>
          </a:p>
          <a:p>
            <a:pPr algn="ctr" defTabSz="1006475">
              <a:defRPr/>
            </a:pPr>
            <a:endParaRPr lang="en-US" altLang="zh-TW" sz="2200" dirty="0">
              <a:solidFill>
                <a:srgbClr val="002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ago ExtraBold"/>
            </a:endParaRPr>
          </a:p>
          <a:p>
            <a:pPr algn="ctr" defTabSz="1006475">
              <a:defRPr/>
            </a:pPr>
            <a:endParaRPr lang="en-US" altLang="zh-TW" sz="2300" b="0" dirty="0">
              <a:solidFill>
                <a:srgbClr val="002B7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9249" y="19249"/>
            <a:ext cx="2464069" cy="1058779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969696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Elephant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900" y="6023650"/>
            <a:ext cx="1771048" cy="8001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969696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rutiger 45 Light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0325" y="5899736"/>
            <a:ext cx="2464069" cy="837389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969696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Elephant" pitchFamily="18" charset="0"/>
                <a:ea typeface="Arial Unicode MS" pitchFamily="34" charset="-128"/>
                <a:cs typeface="Arial Unicode MS" pitchFamily="34" charset="-128"/>
              </a:rPr>
              <a:t>SATEG CORP</a:t>
            </a: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black">
          <a:xfrm>
            <a:off x="765175" y="239713"/>
            <a:ext cx="786606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Problems / Challenges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355" y="1078028"/>
            <a:ext cx="9083675" cy="5924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accent2"/>
                </a:solidFill>
              </a:rPr>
              <a:t>				</a:t>
            </a:r>
            <a:endParaRPr lang="en-US" sz="1800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sz="2000" b="0" dirty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accent2"/>
                </a:solidFill>
              </a:rPr>
              <a:t> Energy Needs Constrain Persistent AUV Operations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0B050"/>
                </a:solidFill>
              </a:rPr>
              <a:t> Ocean floor mapping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0B050"/>
                </a:solidFill>
              </a:rPr>
              <a:t> Ice thickness monitoring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0B050"/>
                </a:solidFill>
              </a:rPr>
              <a:t> Submarine warfare &amp; mine sweeping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0B050"/>
                </a:solidFill>
              </a:rPr>
              <a:t> Oil &amp; gas exploration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0B050"/>
                </a:solidFill>
              </a:rPr>
              <a:t> Rapid response to oil spills (pipeline repairs)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00B050"/>
                </a:solidFill>
              </a:rPr>
              <a:t> Monitoring shipping lanes </a:t>
            </a:r>
          </a:p>
          <a:p>
            <a:pPr lvl="1" indent="0">
              <a:defRPr/>
            </a:pPr>
            <a:endParaRPr lang="en-US" sz="1600" dirty="0">
              <a:solidFill>
                <a:srgbClr val="00B050"/>
              </a:solidFill>
            </a:endParaRPr>
          </a:p>
          <a:p>
            <a:pPr>
              <a:defRPr/>
            </a:pPr>
            <a:endParaRPr lang="en-US" sz="1500" dirty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accent2"/>
                </a:solidFill>
              </a:rPr>
              <a:t> Mass, Volume and Cost Limit Practical Use of Batteries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2000" dirty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accent2"/>
                </a:solidFill>
              </a:rPr>
              <a:t> Insufficient Radiant Energy for Reliable Solar Power (Polar Night)</a:t>
            </a:r>
          </a:p>
          <a:p>
            <a:pPr>
              <a:defRPr/>
            </a:pPr>
            <a:r>
              <a:rPr lang="en-US" sz="2000" dirty="0">
                <a:solidFill>
                  <a:schemeClr val="accent2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accent2"/>
                </a:solidFill>
              </a:rPr>
              <a:t>Prohibitively High Cost of Onsite Service (Requires Flight or Icebreaker) </a:t>
            </a:r>
          </a:p>
          <a:p>
            <a:pPr>
              <a:defRPr/>
            </a:pP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endParaRPr lang="en-US" sz="18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endParaRPr lang="en-US" sz="18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11" name="Picture 10" descr="https://www.eurekalert.org/multimedia/pub/web/112194_web.jpg"/>
          <p:cNvPicPr/>
          <p:nvPr/>
        </p:nvPicPr>
        <p:blipFill>
          <a:blip r:embed="rId5"/>
          <a:srcRect t="12948" b="16760"/>
          <a:stretch>
            <a:fillRect/>
          </a:stretch>
        </p:blipFill>
        <p:spPr bwMode="auto">
          <a:xfrm>
            <a:off x="5281209" y="2050476"/>
            <a:ext cx="3304309" cy="1754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40FC46D-4674-F1ED-A11D-F260F0859B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5680077"/>
              </p:ext>
            </p:extLst>
          </p:nvPr>
        </p:nvGraphicFramePr>
        <p:xfrm>
          <a:off x="505333" y="-1711286"/>
          <a:ext cx="819758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custDataLst>
      <p:tags r:id="rId1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5855848" y="1903493"/>
            <a:ext cx="2392217" cy="4954507"/>
            <a:chOff x="2471208" y="736600"/>
            <a:chExt cx="1740618" cy="5641320"/>
          </a:xfrm>
        </p:grpSpPr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5"/>
            <a:srcRect l="22016" t="11392" r="72881" b="8282"/>
            <a:stretch>
              <a:fillRect/>
            </a:stretch>
          </p:blipFill>
          <p:spPr bwMode="auto">
            <a:xfrm>
              <a:off x="3456694" y="736600"/>
              <a:ext cx="755132" cy="5641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3944408" y="3365500"/>
              <a:ext cx="267418" cy="1117600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defTabSz="914400" eaLnBrk="0" hangingPunct="0">
                <a:spcBef>
                  <a:spcPct val="50000"/>
                </a:spcBef>
              </a:pPr>
              <a:endParaRPr lang="en-US" sz="1100" b="0">
                <a:latin typeface="Frutiger 45 Light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2471208" y="3352800"/>
              <a:ext cx="1206500" cy="1117600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defTabSz="914400" eaLnBrk="0" hangingPunct="0">
                <a:spcBef>
                  <a:spcPct val="50000"/>
                </a:spcBef>
              </a:pPr>
              <a:endParaRPr lang="en-US" sz="1100" b="0">
                <a:latin typeface="Frutiger 45 Light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47109" name="PRESENTATION SUBTITLE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60325" y="1308100"/>
            <a:ext cx="9083675" cy="247760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/>
          <a:p>
            <a:pPr algn="ctr" defTabSz="1006475">
              <a:defRPr/>
            </a:pPr>
            <a:endParaRPr lang="en-US" altLang="zh-TW" sz="3600" b="0" dirty="0">
              <a:solidFill>
                <a:srgbClr val="002B7F"/>
              </a:solidFill>
              <a:latin typeface="Imago ExtraBold"/>
            </a:endParaRPr>
          </a:p>
          <a:p>
            <a:pPr algn="ctr" defTabSz="1006475">
              <a:defRPr/>
            </a:pPr>
            <a:r>
              <a:rPr lang="en-US" altLang="zh-TW" sz="4000" dirty="0">
                <a:solidFill>
                  <a:srgbClr val="002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ce Caps" pitchFamily="2" charset="0"/>
              </a:rPr>
              <a:t> </a:t>
            </a:r>
          </a:p>
          <a:p>
            <a:pPr algn="ctr" defTabSz="1006475">
              <a:defRPr/>
            </a:pPr>
            <a:endParaRPr lang="en-US" altLang="zh-TW" sz="2000" dirty="0">
              <a:solidFill>
                <a:srgbClr val="002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ago ExtraBold"/>
            </a:endParaRPr>
          </a:p>
          <a:p>
            <a:pPr algn="ctr" defTabSz="1006475">
              <a:defRPr/>
            </a:pPr>
            <a:endParaRPr lang="en-US" altLang="zh-TW" sz="2000" dirty="0">
              <a:solidFill>
                <a:srgbClr val="002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ago ExtraBold"/>
            </a:endParaRPr>
          </a:p>
          <a:p>
            <a:pPr algn="ctr" defTabSz="1006475">
              <a:defRPr/>
            </a:pPr>
            <a:endParaRPr lang="en-US" altLang="zh-TW" sz="2200" dirty="0">
              <a:solidFill>
                <a:srgbClr val="002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ago ExtraBold"/>
            </a:endParaRPr>
          </a:p>
          <a:p>
            <a:pPr algn="ctr" defTabSz="1006475">
              <a:defRPr/>
            </a:pPr>
            <a:endParaRPr lang="en-US" altLang="zh-TW" sz="2300" b="0" dirty="0">
              <a:solidFill>
                <a:srgbClr val="002B7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9249" y="19249"/>
            <a:ext cx="2464069" cy="1058779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969696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Elephant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900" y="6023650"/>
            <a:ext cx="1771048" cy="8001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969696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rutiger 45 Light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0325" y="5899736"/>
            <a:ext cx="2464069" cy="837389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969696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Elephant" pitchFamily="18" charset="0"/>
                <a:ea typeface="Arial Unicode MS" pitchFamily="34" charset="-128"/>
                <a:cs typeface="Arial Unicode MS" pitchFamily="34" charset="-128"/>
              </a:rPr>
              <a:t>SATEG CORP</a:t>
            </a: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black">
          <a:xfrm>
            <a:off x="765175" y="239713"/>
            <a:ext cx="786606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Solution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60230"/>
            <a:ext cx="9144000" cy="7463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accent2"/>
                </a:solidFill>
              </a:rPr>
              <a:t>				</a:t>
            </a:r>
            <a:endParaRPr lang="en-US" sz="1800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sz="3500" b="0" dirty="0">
              <a:solidFill>
                <a:schemeClr val="accent2"/>
              </a:solidFill>
            </a:endParaRPr>
          </a:p>
          <a:p>
            <a:pPr algn="ctr">
              <a:defRPr/>
            </a:pPr>
            <a:r>
              <a:rPr lang="en-US" sz="4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SATEG Power Module</a:t>
            </a:r>
          </a:p>
          <a:p>
            <a:pPr algn="ctr">
              <a:defRPr/>
            </a:pPr>
            <a:endParaRPr lang="en-US" sz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1600" i="1" dirty="0">
                <a:solidFill>
                  <a:srgbClr val="00B050"/>
                </a:solidFill>
              </a:rPr>
              <a:t>(</a:t>
            </a:r>
            <a:r>
              <a:rPr lang="en-US" sz="1600" i="1" u="sng" dirty="0">
                <a:solidFill>
                  <a:srgbClr val="00B050"/>
                </a:solidFill>
              </a:rPr>
              <a:t>S</a:t>
            </a:r>
            <a:r>
              <a:rPr lang="en-US" sz="1600" i="1" dirty="0">
                <a:solidFill>
                  <a:srgbClr val="00B050"/>
                </a:solidFill>
              </a:rPr>
              <a:t>calable </a:t>
            </a:r>
            <a:r>
              <a:rPr lang="en-US" sz="1600" i="1" u="sng" dirty="0">
                <a:solidFill>
                  <a:srgbClr val="00B050"/>
                </a:solidFill>
              </a:rPr>
              <a:t>A</a:t>
            </a:r>
            <a:r>
              <a:rPr lang="en-US" sz="1600" i="1" dirty="0">
                <a:solidFill>
                  <a:srgbClr val="00B050"/>
                </a:solidFill>
              </a:rPr>
              <a:t>rctic / </a:t>
            </a:r>
            <a:r>
              <a:rPr lang="en-US" sz="1600" i="1" u="sng" dirty="0">
                <a:solidFill>
                  <a:srgbClr val="00B050"/>
                </a:solidFill>
              </a:rPr>
              <a:t>A</a:t>
            </a:r>
            <a:r>
              <a:rPr lang="en-US" sz="1600" i="1" dirty="0">
                <a:solidFill>
                  <a:srgbClr val="00B050"/>
                </a:solidFill>
              </a:rPr>
              <a:t>ntarctic </a:t>
            </a:r>
            <a:r>
              <a:rPr lang="en-US" sz="1600" i="1" u="sng" dirty="0" err="1">
                <a:solidFill>
                  <a:srgbClr val="00B050"/>
                </a:solidFill>
              </a:rPr>
              <a:t>T</a:t>
            </a:r>
            <a:r>
              <a:rPr lang="en-US" sz="1600" i="1" dirty="0" err="1">
                <a:solidFill>
                  <a:srgbClr val="00B050"/>
                </a:solidFill>
              </a:rPr>
              <a:t>hermo</a:t>
            </a:r>
            <a:r>
              <a:rPr lang="en-US" sz="1600" i="1" u="sng" dirty="0" err="1">
                <a:solidFill>
                  <a:srgbClr val="00B050"/>
                </a:solidFill>
              </a:rPr>
              <a:t>E</a:t>
            </a:r>
            <a:r>
              <a:rPr lang="en-US" sz="1600" i="1" dirty="0" err="1">
                <a:solidFill>
                  <a:srgbClr val="00B050"/>
                </a:solidFill>
              </a:rPr>
              <a:t>lectric</a:t>
            </a:r>
            <a:r>
              <a:rPr lang="en-US" sz="1600" i="1" dirty="0">
                <a:solidFill>
                  <a:srgbClr val="00B050"/>
                </a:solidFill>
              </a:rPr>
              <a:t> </a:t>
            </a:r>
            <a:r>
              <a:rPr lang="en-US" sz="1600" i="1" u="sng" dirty="0">
                <a:solidFill>
                  <a:srgbClr val="00B050"/>
                </a:solidFill>
              </a:rPr>
              <a:t>G</a:t>
            </a:r>
            <a:r>
              <a:rPr lang="en-US" sz="1600" i="1" dirty="0">
                <a:solidFill>
                  <a:srgbClr val="00B050"/>
                </a:solidFill>
              </a:rPr>
              <a:t>enerator)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2000" dirty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accent2"/>
                </a:solidFill>
              </a:rPr>
              <a:t> Harvesting Temperature Differences between Polar Air </a:t>
            </a:r>
          </a:p>
          <a:p>
            <a:pPr>
              <a:defRPr/>
            </a:pPr>
            <a:r>
              <a:rPr lang="en-US" sz="2000" dirty="0">
                <a:solidFill>
                  <a:schemeClr val="accent2"/>
                </a:solidFill>
              </a:rPr>
              <a:t>    &amp; Ocean Water</a:t>
            </a:r>
          </a:p>
          <a:p>
            <a:pPr>
              <a:defRPr/>
            </a:pPr>
            <a:endParaRPr lang="en-US" sz="2000" dirty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accent2"/>
                </a:solidFill>
              </a:rPr>
              <a:t> Survivability in Harsh Polar Environment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2000" dirty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accent2"/>
                </a:solidFill>
              </a:rPr>
              <a:t> Integrable with Existing Polar Buoy Platforms</a:t>
            </a:r>
          </a:p>
          <a:p>
            <a:pPr>
              <a:defRPr/>
            </a:pPr>
            <a:r>
              <a:rPr lang="en-US" sz="2000" dirty="0">
                <a:solidFill>
                  <a:schemeClr val="accent2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accent2"/>
                </a:solidFill>
              </a:rPr>
              <a:t> Scalable &amp; Modular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2000" dirty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accent2"/>
                </a:solidFill>
              </a:rPr>
              <a:t> Low Cost Year-round Operations Alongside Solar</a:t>
            </a:r>
            <a:endParaRPr lang="en-US" sz="2000" dirty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>
              <a:solidFill>
                <a:schemeClr val="accent2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en-US" sz="18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endParaRPr lang="en-US" sz="18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endParaRPr lang="en-US" sz="18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1DFCA60-A738-E6B6-85EE-DEBAFF52EF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8903087"/>
              </p:ext>
            </p:extLst>
          </p:nvPr>
        </p:nvGraphicFramePr>
        <p:xfrm>
          <a:off x="505333" y="-1711286"/>
          <a:ext cx="819758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custDataLst>
      <p:tags r:id="rId1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5;p13">
            <a:extLst>
              <a:ext uri="{FF2B5EF4-FFF2-40B4-BE49-F238E27FC236}">
                <a16:creationId xmlns:a16="http://schemas.microsoft.com/office/drawing/2014/main" id="{E5C99393-C6A9-A7FC-7C4F-A6FEFB49FBE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b="2107"/>
          <a:stretch/>
        </p:blipFill>
        <p:spPr>
          <a:xfrm>
            <a:off x="347269" y="1297057"/>
            <a:ext cx="3400035" cy="4189942"/>
          </a:xfrm>
          <a:prstGeom prst="rect">
            <a:avLst/>
          </a:prstGeom>
          <a:noFill/>
          <a:ln>
            <a:noFill/>
          </a:ln>
        </p:spPr>
      </p:pic>
      <p:sp>
        <p:nvSpPr>
          <p:cNvPr id="47109" name="PRESENTATION SUBTITLE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-90488" y="1270709"/>
            <a:ext cx="9083675" cy="247760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/>
          <a:p>
            <a:pPr algn="ctr" defTabSz="1006475">
              <a:defRPr/>
            </a:pPr>
            <a:endParaRPr lang="en-US" altLang="zh-TW" sz="3600" b="0" dirty="0">
              <a:solidFill>
                <a:srgbClr val="002B7F"/>
              </a:solidFill>
              <a:latin typeface="Imago ExtraBold"/>
            </a:endParaRPr>
          </a:p>
          <a:p>
            <a:pPr algn="ctr" defTabSz="1006475">
              <a:defRPr/>
            </a:pPr>
            <a:r>
              <a:rPr lang="en-US" altLang="zh-TW" sz="4000" dirty="0">
                <a:solidFill>
                  <a:srgbClr val="002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ce Caps" pitchFamily="2" charset="0"/>
              </a:rPr>
              <a:t> </a:t>
            </a:r>
          </a:p>
          <a:p>
            <a:pPr algn="ctr" defTabSz="1006475">
              <a:defRPr/>
            </a:pPr>
            <a:endParaRPr lang="en-US" altLang="zh-TW" sz="2000" dirty="0">
              <a:solidFill>
                <a:srgbClr val="002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ago ExtraBold"/>
            </a:endParaRPr>
          </a:p>
          <a:p>
            <a:pPr algn="ctr" defTabSz="1006475">
              <a:defRPr/>
            </a:pPr>
            <a:endParaRPr lang="en-US" altLang="zh-TW" sz="2000" dirty="0">
              <a:solidFill>
                <a:srgbClr val="002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ago ExtraBold"/>
            </a:endParaRPr>
          </a:p>
          <a:p>
            <a:pPr algn="ctr" defTabSz="1006475">
              <a:defRPr/>
            </a:pPr>
            <a:endParaRPr lang="en-US" altLang="zh-TW" sz="2200" dirty="0">
              <a:solidFill>
                <a:srgbClr val="002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ago ExtraBold"/>
            </a:endParaRPr>
          </a:p>
          <a:p>
            <a:pPr algn="ctr" defTabSz="1006475">
              <a:defRPr/>
            </a:pPr>
            <a:endParaRPr lang="en-US" altLang="zh-TW" sz="2300" b="0" dirty="0">
              <a:solidFill>
                <a:srgbClr val="002B7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9249" y="19249"/>
            <a:ext cx="2464069" cy="1058779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rgbClr val="969696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Elephant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900" y="6023650"/>
            <a:ext cx="1771048" cy="8001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rgbClr val="969696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rutiger 45 Light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0325" y="5899736"/>
            <a:ext cx="2464069" cy="837389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rgbClr val="969696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Elephant" pitchFamily="18" charset="0"/>
                <a:ea typeface="Arial Unicode MS" pitchFamily="34" charset="-128"/>
                <a:cs typeface="Arial Unicode MS" pitchFamily="34" charset="-128"/>
              </a:rPr>
              <a:t>SATEG CORP</a:t>
            </a: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black">
          <a:xfrm>
            <a:off x="765175" y="239713"/>
            <a:ext cx="786606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SATEG </a:t>
            </a:r>
            <a:r>
              <a:rPr lang="en-US" sz="2500" b="0" kern="0" dirty="0">
                <a:solidFill>
                  <a:srgbClr val="000080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Power Module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6070600" y="2303969"/>
            <a:ext cx="419839" cy="1086931"/>
          </a:xfrm>
          <a:prstGeom prst="rect">
            <a:avLst/>
          </a:prstGeom>
          <a:solidFill>
            <a:schemeClr val="bg1"/>
          </a:solidFill>
          <a:ln w="1905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400" eaLnBrk="0" hangingPunct="0">
              <a:spcBef>
                <a:spcPct val="50000"/>
              </a:spcBef>
            </a:pPr>
            <a:endParaRPr lang="en-US" sz="1100" b="0">
              <a:latin typeface="Frutiger 45 Light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6179055" y="4829175"/>
            <a:ext cx="1206500" cy="1117600"/>
          </a:xfrm>
          <a:prstGeom prst="rect">
            <a:avLst/>
          </a:prstGeom>
          <a:solidFill>
            <a:schemeClr val="bg1"/>
          </a:solidFill>
          <a:ln w="19050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400" eaLnBrk="0" hangingPunct="0">
              <a:spcBef>
                <a:spcPct val="50000"/>
              </a:spcBef>
            </a:pPr>
            <a:endParaRPr lang="en-US" sz="1100" b="0">
              <a:latin typeface="Frutiger 45 Light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" name="TextBox 30"/>
          <p:cNvSpPr txBox="1">
            <a:spLocks noChangeArrowheads="1"/>
          </p:cNvSpPr>
          <p:nvPr/>
        </p:nvSpPr>
        <p:spPr bwMode="auto">
          <a:xfrm>
            <a:off x="4785723" y="1528021"/>
            <a:ext cx="3612574" cy="1323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B050"/>
                </a:solidFill>
              </a:rPr>
              <a:t>Polar Buoy with 1 SATEG Module Generates 70 kWh/yr @ 83</a:t>
            </a:r>
            <a:r>
              <a:rPr lang="en-US" sz="1600" baseline="70000" dirty="0">
                <a:solidFill>
                  <a:srgbClr val="00B050"/>
                </a:solidFill>
              </a:rPr>
              <a:t>o</a:t>
            </a:r>
            <a:r>
              <a:rPr lang="en-US" sz="1600" dirty="0">
                <a:solidFill>
                  <a:srgbClr val="00B050"/>
                </a:solidFill>
              </a:rPr>
              <a:t>N, 33</a:t>
            </a:r>
            <a:r>
              <a:rPr lang="en-US" sz="1600" baseline="70000" dirty="0">
                <a:solidFill>
                  <a:srgbClr val="00B050"/>
                </a:solidFill>
              </a:rPr>
              <a:t>o</a:t>
            </a:r>
            <a:r>
              <a:rPr lang="en-US" sz="1600" dirty="0">
                <a:solidFill>
                  <a:srgbClr val="00B050"/>
                </a:solidFill>
              </a:rPr>
              <a:t>W</a:t>
            </a:r>
          </a:p>
          <a:p>
            <a:pPr algn="ctr"/>
            <a:endParaRPr lang="en-US" sz="1600" dirty="0">
              <a:solidFill>
                <a:srgbClr val="00B050"/>
              </a:solidFill>
            </a:endParaRPr>
          </a:p>
          <a:p>
            <a:pPr algn="ctr"/>
            <a:r>
              <a:rPr lang="en-US" sz="1600" dirty="0">
                <a:solidFill>
                  <a:srgbClr val="00B050"/>
                </a:solidFill>
              </a:rPr>
              <a:t>Can we apply this in Antarctica?</a:t>
            </a:r>
          </a:p>
          <a:p>
            <a:pPr algn="ctr"/>
            <a:r>
              <a:rPr lang="en-US" sz="16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7746866" y="4829175"/>
            <a:ext cx="353426" cy="1058779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rgbClr val="969696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Elephant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7F0F1B-F3A8-9F40-DCF7-F3F176721C4E}"/>
              </a:ext>
            </a:extLst>
          </p:cNvPr>
          <p:cNvSpPr txBox="1"/>
          <p:nvPr/>
        </p:nvSpPr>
        <p:spPr>
          <a:xfrm>
            <a:off x="3747304" y="3238901"/>
            <a:ext cx="514205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2"/>
                </a:solidFill>
              </a:rPr>
              <a:t>Absolutely! </a:t>
            </a:r>
          </a:p>
          <a:p>
            <a:pPr>
              <a:defRPr/>
            </a:pPr>
            <a:endParaRPr lang="en-US" sz="2000" dirty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accent2"/>
                </a:solidFill>
              </a:rPr>
              <a:t>Wildlife poses less of a danger &amp; poses less danger to wildlife than alternatives</a:t>
            </a:r>
          </a:p>
          <a:p>
            <a:pPr>
              <a:defRPr/>
            </a:pPr>
            <a:endParaRPr lang="en-US" sz="2000" dirty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accent2"/>
                </a:solidFill>
              </a:rPr>
              <a:t>Internal temperatures are colder</a:t>
            </a:r>
          </a:p>
          <a:p>
            <a:pPr>
              <a:defRPr/>
            </a:pPr>
            <a:endParaRPr lang="en-US" sz="2000" dirty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accent2"/>
                </a:solidFill>
              </a:rPr>
              <a:t>High wind speed accelerates cooling</a:t>
            </a:r>
          </a:p>
          <a:p>
            <a:pPr>
              <a:defRPr/>
            </a:pPr>
            <a:endParaRPr lang="en-US" sz="2000" dirty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accent2"/>
                </a:solidFill>
              </a:rPr>
              <a:t>Land based units are possible</a:t>
            </a:r>
          </a:p>
        </p:txBody>
      </p:sp>
      <p:pic>
        <p:nvPicPr>
          <p:cNvPr id="5124" name="Picture 4" descr="Polar Bear PNG Images Transparent Background - Free Transparent PNG Logos">
            <a:extLst>
              <a:ext uri="{FF2B5EF4-FFF2-40B4-BE49-F238E27FC236}">
                <a16:creationId xmlns:a16="http://schemas.microsoft.com/office/drawing/2014/main" id="{A56233DF-ED8E-8382-E51F-8AFF39DFB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20" y="2395024"/>
            <a:ext cx="1673757" cy="111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Antarctica Emperor Penguin PNG Clipart - PNG All">
            <a:extLst>
              <a:ext uri="{FF2B5EF4-FFF2-40B4-BE49-F238E27FC236}">
                <a16:creationId xmlns:a16="http://schemas.microsoft.com/office/drawing/2014/main" id="{5827684D-67CA-869A-01D1-3E5C05333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54" y="2763768"/>
            <a:ext cx="665231" cy="66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Antarctica Emperor Penguin PNG Clipart - PNG All">
            <a:extLst>
              <a:ext uri="{FF2B5EF4-FFF2-40B4-BE49-F238E27FC236}">
                <a16:creationId xmlns:a16="http://schemas.microsoft.com/office/drawing/2014/main" id="{E20C2F68-F308-FAD1-4631-2A748AC41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97784" y="2733660"/>
            <a:ext cx="684500" cy="68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337D1E77-F36A-A7D0-0C21-8B46884B06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3123967"/>
              </p:ext>
            </p:extLst>
          </p:nvPr>
        </p:nvGraphicFramePr>
        <p:xfrm>
          <a:off x="505333" y="-1711286"/>
          <a:ext cx="819758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5130" name="Picture 10" descr="12,100+ Cool Air Illustrations, Royalty-Free Vector Graphics &amp; Clip Art -  iStock | Cool air background, Cool air conditioning, Enjoying cool air">
            <a:extLst>
              <a:ext uri="{FF2B5EF4-FFF2-40B4-BE49-F238E27FC236}">
                <a16:creationId xmlns:a16="http://schemas.microsoft.com/office/drawing/2014/main" id="{2E447985-7E4E-ED70-61A5-194A16E82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60" y="768633"/>
            <a:ext cx="1548837" cy="77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12,100+ Cool Air Illustrations, Royalty-Free Vector Graphics &amp; Clip Art -  iStock | Cool air background, Cool air conditioning, Enjoying cool air">
            <a:extLst>
              <a:ext uri="{FF2B5EF4-FFF2-40B4-BE49-F238E27FC236}">
                <a16:creationId xmlns:a16="http://schemas.microsoft.com/office/drawing/2014/main" id="{C416983A-46C0-A5BB-10D3-C0F40D65E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30" y="1335179"/>
            <a:ext cx="1548837" cy="77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PRESENTATION SUBTITLE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60325" y="1308100"/>
            <a:ext cx="9083675" cy="247760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/>
          <a:p>
            <a:pPr algn="ctr" defTabSz="1006475">
              <a:defRPr/>
            </a:pPr>
            <a:endParaRPr lang="en-US" altLang="zh-TW" sz="3600" b="0" dirty="0">
              <a:solidFill>
                <a:srgbClr val="002B7F"/>
              </a:solidFill>
              <a:latin typeface="Imago ExtraBold"/>
            </a:endParaRPr>
          </a:p>
          <a:p>
            <a:pPr algn="ctr" defTabSz="1006475">
              <a:defRPr/>
            </a:pPr>
            <a:r>
              <a:rPr lang="en-US" altLang="zh-TW" sz="4000" dirty="0">
                <a:solidFill>
                  <a:srgbClr val="002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ce Caps" pitchFamily="2" charset="0"/>
              </a:rPr>
              <a:t> </a:t>
            </a:r>
          </a:p>
          <a:p>
            <a:pPr algn="ctr" defTabSz="1006475">
              <a:defRPr/>
            </a:pPr>
            <a:endParaRPr lang="en-US" altLang="zh-TW" sz="2000" dirty="0">
              <a:solidFill>
                <a:srgbClr val="002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ago ExtraBold"/>
            </a:endParaRPr>
          </a:p>
          <a:p>
            <a:pPr algn="ctr" defTabSz="1006475">
              <a:defRPr/>
            </a:pPr>
            <a:endParaRPr lang="en-US" altLang="zh-TW" sz="2000" dirty="0">
              <a:solidFill>
                <a:srgbClr val="002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ago ExtraBold"/>
            </a:endParaRPr>
          </a:p>
          <a:p>
            <a:pPr algn="ctr" defTabSz="1006475">
              <a:defRPr/>
            </a:pPr>
            <a:endParaRPr lang="en-US" altLang="zh-TW" sz="2200" dirty="0">
              <a:solidFill>
                <a:srgbClr val="002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ago ExtraBold"/>
            </a:endParaRPr>
          </a:p>
          <a:p>
            <a:pPr algn="ctr" defTabSz="1006475">
              <a:defRPr/>
            </a:pPr>
            <a:endParaRPr lang="en-US" altLang="zh-TW" sz="2300" b="0" dirty="0">
              <a:solidFill>
                <a:srgbClr val="002B7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9249" y="19249"/>
            <a:ext cx="2464069" cy="1058779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969696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Elephant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900" y="6023650"/>
            <a:ext cx="1771048" cy="8001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969696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rutiger 45 Light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0325" y="5899736"/>
            <a:ext cx="2464069" cy="837389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969696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Elephant" pitchFamily="18" charset="0"/>
                <a:ea typeface="Arial Unicode MS" pitchFamily="34" charset="-128"/>
                <a:cs typeface="Arial Unicode MS" pitchFamily="34" charset="-128"/>
              </a:rPr>
              <a:t>SATEG CORP</a:t>
            </a: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black">
          <a:xfrm>
            <a:off x="765175" y="239713"/>
            <a:ext cx="786606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Operating</a:t>
            </a:r>
            <a:r>
              <a:rPr kumimoji="0" lang="en-US" sz="2500" b="0" i="0" u="none" strike="noStrike" kern="0" cap="none" spc="0" normalizeH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Principles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160338" y="1277938"/>
            <a:ext cx="88138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  <a:p>
            <a:pPr>
              <a:spcBef>
                <a:spcPct val="50000"/>
              </a:spcBef>
            </a:pPr>
            <a:endParaRPr lang="en-US" sz="1600"/>
          </a:p>
          <a:p>
            <a:pPr>
              <a:spcBef>
                <a:spcPct val="50000"/>
              </a:spcBef>
            </a:pPr>
            <a:endParaRPr lang="en-US" sz="1600"/>
          </a:p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1807948" y="5112618"/>
            <a:ext cx="881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en-US" sz="1500" b="0"/>
          </a:p>
          <a:p>
            <a:pPr algn="just">
              <a:spcBef>
                <a:spcPct val="50000"/>
              </a:spcBef>
            </a:pPr>
            <a:endParaRPr lang="en-US" sz="200" b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A463BD-A183-B9B6-11DB-5F3AAF3F73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58" y="2902371"/>
            <a:ext cx="5127101" cy="29414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6C55E0-B077-1ADA-B91F-3F3B219D9F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2320" y="2622807"/>
            <a:ext cx="3530316" cy="1340268"/>
          </a:xfrm>
          <a:prstGeom prst="rect">
            <a:avLst/>
          </a:prstGeom>
        </p:spPr>
      </p:pic>
      <p:pic>
        <p:nvPicPr>
          <p:cNvPr id="4098" name="Picture 2" descr="Radioisotope thermoelectric generator - Wikipedia">
            <a:extLst>
              <a:ext uri="{FF2B5EF4-FFF2-40B4-BE49-F238E27FC236}">
                <a16:creationId xmlns:a16="http://schemas.microsoft.com/office/drawing/2014/main" id="{C4EE208A-36A8-F811-7A9D-D073895DE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523" y="1270901"/>
            <a:ext cx="3110268" cy="215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&quot;Not Allowed&quot; Symbol 7">
            <a:extLst>
              <a:ext uri="{FF2B5EF4-FFF2-40B4-BE49-F238E27FC236}">
                <a16:creationId xmlns:a16="http://schemas.microsoft.com/office/drawing/2014/main" id="{D06E0D0C-82E2-0BFA-C517-847F09451F59}"/>
              </a:ext>
            </a:extLst>
          </p:cNvPr>
          <p:cNvSpPr/>
          <p:nvPr/>
        </p:nvSpPr>
        <p:spPr bwMode="auto">
          <a:xfrm>
            <a:off x="5912076" y="1198180"/>
            <a:ext cx="2914715" cy="2514800"/>
          </a:xfrm>
          <a:prstGeom prst="noSmoking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rgbClr val="969696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rutiger 45 Light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18DEA1-7812-C49C-7B2C-C09D62BB49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4133" y="4477853"/>
            <a:ext cx="3343838" cy="14109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1F9853-A878-4ACF-9F50-04FA026E148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790" y="4838185"/>
            <a:ext cx="3875375" cy="77243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1E90BBB-ECF3-E7E7-2FA4-3D57F00B5D45}"/>
              </a:ext>
            </a:extLst>
          </p:cNvPr>
          <p:cNvSpPr txBox="1"/>
          <p:nvPr/>
        </p:nvSpPr>
        <p:spPr>
          <a:xfrm>
            <a:off x="68985" y="1062410"/>
            <a:ext cx="580112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accent2"/>
                </a:solidFill>
              </a:rPr>
              <a:t>A non-radioactive thermoelectric generator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accent2"/>
                </a:solidFill>
              </a:rPr>
              <a:t>Reliable Power without </a:t>
            </a:r>
            <a:r>
              <a:rPr lang="en-US" sz="2000">
                <a:solidFill>
                  <a:schemeClr val="accent2"/>
                </a:solidFill>
              </a:rPr>
              <a:t>the risk</a:t>
            </a:r>
            <a:endParaRPr lang="en-US" sz="2000" dirty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accent2"/>
                </a:solidFill>
              </a:rPr>
              <a:t>Colder air means more power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chemeClr val="accent2"/>
                </a:solidFill>
              </a:rPr>
              <a:t>Natural circulation and phase change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66BAB2-7CCC-F53F-257F-2DFCE6F2B9C0}"/>
              </a:ext>
            </a:extLst>
          </p:cNvPr>
          <p:cNvSpPr/>
          <p:nvPr/>
        </p:nvSpPr>
        <p:spPr bwMode="auto">
          <a:xfrm>
            <a:off x="765176" y="3712980"/>
            <a:ext cx="181288" cy="393146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969696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Elephant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4470776-1D8F-41BD-1D0C-BBE166493A5F}"/>
              </a:ext>
            </a:extLst>
          </p:cNvPr>
          <p:cNvSpPr/>
          <p:nvPr/>
        </p:nvSpPr>
        <p:spPr bwMode="auto">
          <a:xfrm>
            <a:off x="779056" y="4659439"/>
            <a:ext cx="181288" cy="393146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969696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Elephant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26803325-E3CA-1F3F-6DD9-5181E4EA28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3290449"/>
              </p:ext>
            </p:extLst>
          </p:nvPr>
        </p:nvGraphicFramePr>
        <p:xfrm>
          <a:off x="505333" y="-1711286"/>
          <a:ext cx="819758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26DB7E9-F209-074D-8332-28142FA0E42E}"/>
              </a:ext>
            </a:extLst>
          </p:cNvPr>
          <p:cNvSpPr/>
          <p:nvPr/>
        </p:nvSpPr>
        <p:spPr bwMode="auto">
          <a:xfrm>
            <a:off x="6806934" y="4625502"/>
            <a:ext cx="284218" cy="132224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rgbClr val="969696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rutiger 45 Light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PRESENTATION SUBTITLE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60325" y="1308100"/>
            <a:ext cx="9083675" cy="247760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/>
          <a:p>
            <a:pPr algn="ctr" defTabSz="1006475">
              <a:defRPr/>
            </a:pPr>
            <a:endParaRPr lang="en-US" altLang="zh-TW" sz="3600" b="0" dirty="0">
              <a:solidFill>
                <a:srgbClr val="002B7F"/>
              </a:solidFill>
              <a:latin typeface="Imago ExtraBold"/>
            </a:endParaRPr>
          </a:p>
          <a:p>
            <a:pPr algn="ctr" defTabSz="1006475">
              <a:defRPr/>
            </a:pPr>
            <a:r>
              <a:rPr lang="en-US" altLang="zh-TW" sz="4000" dirty="0">
                <a:solidFill>
                  <a:srgbClr val="002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ce Caps" pitchFamily="2" charset="0"/>
              </a:rPr>
              <a:t> </a:t>
            </a:r>
          </a:p>
          <a:p>
            <a:pPr algn="ctr" defTabSz="1006475">
              <a:defRPr/>
            </a:pPr>
            <a:endParaRPr lang="en-US" altLang="zh-TW" sz="2000" dirty="0">
              <a:solidFill>
                <a:srgbClr val="002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ago ExtraBold"/>
            </a:endParaRPr>
          </a:p>
          <a:p>
            <a:pPr algn="ctr" defTabSz="1006475">
              <a:defRPr/>
            </a:pPr>
            <a:endParaRPr lang="en-US" altLang="zh-TW" sz="2000" dirty="0">
              <a:solidFill>
                <a:srgbClr val="002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ago ExtraBold"/>
            </a:endParaRPr>
          </a:p>
          <a:p>
            <a:pPr algn="ctr" defTabSz="1006475">
              <a:defRPr/>
            </a:pPr>
            <a:endParaRPr lang="en-US" altLang="zh-TW" sz="2200" dirty="0">
              <a:solidFill>
                <a:srgbClr val="002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ago ExtraBold"/>
            </a:endParaRPr>
          </a:p>
          <a:p>
            <a:pPr algn="ctr" defTabSz="1006475">
              <a:defRPr/>
            </a:pPr>
            <a:endParaRPr lang="en-US" altLang="zh-TW" sz="2300" b="0" dirty="0">
              <a:solidFill>
                <a:srgbClr val="002B7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9249" y="19249"/>
            <a:ext cx="2464069" cy="1058779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969696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Elephant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900" y="6023650"/>
            <a:ext cx="1771048" cy="8001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969696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rutiger 45 Light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0325" y="5899736"/>
            <a:ext cx="2464069" cy="837389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969696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Elephant" pitchFamily="18" charset="0"/>
                <a:ea typeface="Arial Unicode MS" pitchFamily="34" charset="-128"/>
                <a:cs typeface="Arial Unicode MS" pitchFamily="34" charset="-128"/>
              </a:rPr>
              <a:t>SATEG CORP</a:t>
            </a: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black">
          <a:xfrm>
            <a:off x="765175" y="239713"/>
            <a:ext cx="786606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1756" y="591128"/>
            <a:ext cx="8571882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accent2"/>
                </a:solidFill>
              </a:rPr>
              <a:t>				</a:t>
            </a:r>
            <a:endParaRPr lang="en-US" sz="1800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sz="2000" b="0" dirty="0">
              <a:solidFill>
                <a:schemeClr val="accent2"/>
              </a:solidFill>
            </a:endParaRPr>
          </a:p>
          <a:p>
            <a:pPr algn="ctr"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5 Year Mission for Polar Buoy with Docking &amp; Recharging for AUV</a:t>
            </a:r>
          </a:p>
          <a:p>
            <a:pPr algn="ctr">
              <a:defRPr/>
            </a:pP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defRPr/>
            </a:pP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defRPr/>
            </a:pP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defRPr/>
            </a:pP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defRPr/>
            </a:pP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defRPr/>
            </a:pP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endParaRPr lang="en-US" sz="18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endParaRPr lang="en-US" sz="18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black">
          <a:xfrm>
            <a:off x="936047" y="244337"/>
            <a:ext cx="786606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500" b="0" kern="0" dirty="0">
                <a:solidFill>
                  <a:srgbClr val="000080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Original </a:t>
            </a: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Value </a:t>
            </a:r>
            <a:r>
              <a:rPr kumimoji="0" lang="en-US" sz="2500" b="0" i="0" u="none" strike="noStrike" kern="0" cap="none" spc="0" normalizeH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Proposition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rgbClr val="000080"/>
              </a:solidFill>
              <a:effectLst/>
              <a:uLnTx/>
              <a:uFillTx/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1" name="Group 32"/>
          <p:cNvGrpSpPr/>
          <p:nvPr/>
        </p:nvGrpSpPr>
        <p:grpSpPr>
          <a:xfrm>
            <a:off x="5372529" y="2503377"/>
            <a:ext cx="2687676" cy="2692074"/>
            <a:chOff x="1780240" y="3785701"/>
            <a:chExt cx="3253579" cy="3038049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44619" y="4218945"/>
              <a:ext cx="1012464" cy="2472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" name="Group 31"/>
            <p:cNvGrpSpPr/>
            <p:nvPr/>
          </p:nvGrpSpPr>
          <p:grpSpPr>
            <a:xfrm>
              <a:off x="1780240" y="3785701"/>
              <a:ext cx="3253579" cy="3038049"/>
              <a:chOff x="1789476" y="3785701"/>
              <a:chExt cx="3253579" cy="3038049"/>
            </a:xfrm>
          </p:grpSpPr>
          <p:pic>
            <p:nvPicPr>
              <p:cNvPr id="17" name="Picture 2" descr="Image result for battery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391781" y="4979673"/>
                <a:ext cx="495878" cy="422323"/>
              </a:xfrm>
              <a:prstGeom prst="rect">
                <a:avLst/>
              </a:prstGeom>
              <a:noFill/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2847847" y="4905273"/>
                <a:ext cx="36173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0" dirty="0">
                    <a:solidFill>
                      <a:schemeClr val="accent2"/>
                    </a:solidFill>
                  </a:rPr>
                  <a:t>+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280948" y="5459270"/>
                <a:ext cx="980352" cy="347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50 kWh</a:t>
                </a:r>
              </a:p>
            </p:txBody>
          </p:sp>
          <p:grpSp>
            <p:nvGrpSpPr>
              <p:cNvPr id="25" name="Group 13"/>
              <p:cNvGrpSpPr>
                <a:grpSpLocks/>
              </p:cNvGrpSpPr>
              <p:nvPr/>
            </p:nvGrpSpPr>
            <p:grpSpPr bwMode="auto">
              <a:xfrm>
                <a:off x="4488881" y="3785701"/>
                <a:ext cx="554174" cy="3038049"/>
                <a:chOff x="2471208" y="736600"/>
                <a:chExt cx="1740618" cy="5641320"/>
              </a:xfrm>
            </p:grpSpPr>
            <p:pic>
              <p:nvPicPr>
                <p:cNvPr id="21" name="Picture 7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 l="22016" t="11392" r="72881" b="8282"/>
                <a:stretch>
                  <a:fillRect/>
                </a:stretch>
              </p:blipFill>
              <p:spPr bwMode="auto">
                <a:xfrm>
                  <a:off x="3456694" y="736600"/>
                  <a:ext cx="755132" cy="56413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2" name="Rectangle 11"/>
                <p:cNvSpPr>
                  <a:spLocks noChangeArrowheads="1"/>
                </p:cNvSpPr>
                <p:nvPr/>
              </p:nvSpPr>
              <p:spPr bwMode="auto">
                <a:xfrm>
                  <a:off x="3944408" y="3365500"/>
                  <a:ext cx="267418" cy="1117600"/>
                </a:xfrm>
                <a:prstGeom prst="rect">
                  <a:avLst/>
                </a:prstGeom>
                <a:solidFill>
                  <a:schemeClr val="bg1"/>
                </a:solidFill>
                <a:ln w="19050" algn="ctr">
                  <a:noFill/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defTabSz="914400" eaLnBrk="0" hangingPunct="0">
                    <a:spcBef>
                      <a:spcPct val="50000"/>
                    </a:spcBef>
                  </a:pPr>
                  <a:endParaRPr lang="en-US" sz="1100" b="0">
                    <a:latin typeface="Frutiger 45 Light" pitchFamily="34" charset="0"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23" name="Rectangle 12"/>
                <p:cNvSpPr>
                  <a:spLocks noChangeArrowheads="1"/>
                </p:cNvSpPr>
                <p:nvPr/>
              </p:nvSpPr>
              <p:spPr bwMode="auto">
                <a:xfrm>
                  <a:off x="2471208" y="3352800"/>
                  <a:ext cx="1206500" cy="1117600"/>
                </a:xfrm>
                <a:prstGeom prst="rect">
                  <a:avLst/>
                </a:prstGeom>
                <a:solidFill>
                  <a:schemeClr val="bg1"/>
                </a:solidFill>
                <a:ln w="19050" algn="ctr">
                  <a:noFill/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pPr defTabSz="914400" eaLnBrk="0" hangingPunct="0">
                    <a:spcBef>
                      <a:spcPct val="50000"/>
                    </a:spcBef>
                  </a:pPr>
                  <a:endParaRPr lang="en-US" sz="1100" b="0">
                    <a:latin typeface="Frutiger 45 Light" pitchFamily="34" charset="0"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</p:grpSp>
          <p:sp>
            <p:nvSpPr>
              <p:cNvPr id="24" name="TextBox 23"/>
              <p:cNvSpPr txBox="1"/>
              <p:nvPr/>
            </p:nvSpPr>
            <p:spPr>
              <a:xfrm>
                <a:off x="4080859" y="4900661"/>
                <a:ext cx="36173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0" dirty="0">
                    <a:solidFill>
                      <a:schemeClr val="accent2"/>
                    </a:solidFill>
                  </a:rPr>
                  <a:t>+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1789476" y="6142182"/>
                <a:ext cx="362600" cy="592902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7961" dir="2700000" algn="ctr" rotWithShape="0">
                        <a:srgbClr val="969696">
                          <a:gamma/>
                          <a:shade val="60000"/>
                          <a:invGamma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dirty="0">
                  <a:ln>
                    <a:noFill/>
                  </a:ln>
                  <a:solidFill>
                    <a:schemeClr val="accent2"/>
                  </a:solidFill>
                  <a:effectLst/>
                  <a:latin typeface="Elephant" pitchFamily="18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</p:grpSp>
      <p:sp>
        <p:nvSpPr>
          <p:cNvPr id="35" name="Rectangle 34"/>
          <p:cNvSpPr/>
          <p:nvPr/>
        </p:nvSpPr>
        <p:spPr bwMode="auto">
          <a:xfrm>
            <a:off x="5338618" y="2364509"/>
            <a:ext cx="3292620" cy="2964873"/>
          </a:xfrm>
          <a:prstGeom prst="rect">
            <a:avLst/>
          </a:prstGeom>
          <a:noFill/>
          <a:ln w="1905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969696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rutiger 45 Light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480860" y="1961343"/>
            <a:ext cx="8691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SATEG </a:t>
            </a:r>
            <a:endParaRPr lang="en-US" sz="16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397985" y="1979775"/>
            <a:ext cx="3462801" cy="3351123"/>
            <a:chOff x="277917" y="1979775"/>
            <a:chExt cx="3462801" cy="3351123"/>
          </a:xfrm>
        </p:grpSpPr>
        <p:pic>
          <p:nvPicPr>
            <p:cNvPr id="34" name="Picture 4" descr="https://news.usni.org/wp-content/uploads/2019/04/HPIBsingle_ship-002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70277" y="3677956"/>
              <a:ext cx="2986827" cy="1652942"/>
            </a:xfrm>
            <a:prstGeom prst="rect">
              <a:avLst/>
            </a:prstGeom>
            <a:noFill/>
          </p:spPr>
        </p:pic>
        <p:grpSp>
          <p:nvGrpSpPr>
            <p:cNvPr id="2" name="Group 29"/>
            <p:cNvGrpSpPr/>
            <p:nvPr/>
          </p:nvGrpSpPr>
          <p:grpSpPr>
            <a:xfrm>
              <a:off x="277917" y="2366188"/>
              <a:ext cx="3076304" cy="2139193"/>
              <a:chOff x="60325" y="1997681"/>
              <a:chExt cx="3827334" cy="2472748"/>
            </a:xfrm>
          </p:grpSpPr>
          <p:grpSp>
            <p:nvGrpSpPr>
              <p:cNvPr id="3" name="Group 28"/>
              <p:cNvGrpSpPr/>
              <p:nvPr/>
            </p:nvGrpSpPr>
            <p:grpSpPr>
              <a:xfrm>
                <a:off x="60325" y="1997681"/>
                <a:ext cx="3827334" cy="2472748"/>
                <a:chOff x="60325" y="1997681"/>
                <a:chExt cx="3827334" cy="2472748"/>
              </a:xfrm>
            </p:grpSpPr>
            <p:grpSp>
              <p:nvGrpSpPr>
                <p:cNvPr id="4" name="Group 25"/>
                <p:cNvGrpSpPr/>
                <p:nvPr/>
              </p:nvGrpSpPr>
              <p:grpSpPr>
                <a:xfrm>
                  <a:off x="269875" y="1997681"/>
                  <a:ext cx="3617784" cy="2472748"/>
                  <a:chOff x="269875" y="1997681"/>
                  <a:chExt cx="3617784" cy="2472748"/>
                </a:xfrm>
              </p:grpSpPr>
              <p:pic>
                <p:nvPicPr>
                  <p:cNvPr id="13" name="Picture 2" descr="Image result for battery"/>
                  <p:cNvPicPr>
                    <a:picLocks noChangeAspect="1" noChangeArrowheads="1"/>
                  </p:cNvPicPr>
                  <p:nvPr/>
                </p:nvPicPr>
                <p:blipFill>
                  <a:blip r:embed="rId6"/>
                  <a:srcRect/>
                  <a:stretch>
                    <a:fillRect/>
                  </a:stretch>
                </p:blipFill>
                <p:spPr bwMode="auto">
                  <a:xfrm>
                    <a:off x="1835656" y="2331236"/>
                    <a:ext cx="2052003" cy="174762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grpSp>
                <p:nvGrpSpPr>
                  <p:cNvPr id="7" name="Group 24"/>
                  <p:cNvGrpSpPr/>
                  <p:nvPr/>
                </p:nvGrpSpPr>
                <p:grpSpPr>
                  <a:xfrm>
                    <a:off x="269875" y="1997681"/>
                    <a:ext cx="1374198" cy="2472748"/>
                    <a:chOff x="269875" y="1997681"/>
                    <a:chExt cx="1374198" cy="2472748"/>
                  </a:xfrm>
                </p:grpSpPr>
                <p:pic>
                  <p:nvPicPr>
                    <p:cNvPr id="1741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/>
                    <a:srcRect/>
                    <a:stretch>
                      <a:fillRect/>
                    </a:stretch>
                  </p:blipFill>
                  <p:spPr bwMode="auto">
                    <a:xfrm>
                      <a:off x="269875" y="1997681"/>
                      <a:ext cx="1012464" cy="247274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5" name="TextBox 14"/>
                    <p:cNvSpPr txBox="1"/>
                    <p:nvPr/>
                  </p:nvSpPr>
                  <p:spPr>
                    <a:xfrm>
                      <a:off x="1282339" y="2812123"/>
                      <a:ext cx="361734" cy="70788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4000" b="0" dirty="0">
                          <a:solidFill>
                            <a:schemeClr val="accent2"/>
                          </a:solidFill>
                        </a:rPr>
                        <a:t>+</a:t>
                      </a:r>
                    </a:p>
                  </p:txBody>
                </p:sp>
              </p:grpSp>
            </p:grpSp>
            <p:sp>
              <p:nvSpPr>
                <p:cNvPr id="28" name="Rectangle 27"/>
                <p:cNvSpPr/>
                <p:nvPr/>
              </p:nvSpPr>
              <p:spPr bwMode="auto">
                <a:xfrm>
                  <a:off x="60325" y="3977803"/>
                  <a:ext cx="349538" cy="482283"/>
                </a:xfrm>
                <a:prstGeom prst="rect">
                  <a:avLst/>
                </a:prstGeom>
                <a:solidFill>
                  <a:schemeClr val="bg1"/>
                </a:soli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7961" dir="2700000" algn="ctr" rotWithShape="0">
                          <a:srgbClr val="969696">
                            <a:gamma/>
                            <a:shade val="60000"/>
                            <a:invGamma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normalizeH="0" baseline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latin typeface="Elephant" pitchFamily="18" charset="0"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2198256" y="3214292"/>
                <a:ext cx="1133191" cy="3557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750 kWh</a:t>
                </a:r>
              </a:p>
            </p:txBody>
          </p:sp>
        </p:grpSp>
        <p:sp>
          <p:nvSpPr>
            <p:cNvPr id="37" name="Rectangle 36"/>
            <p:cNvSpPr/>
            <p:nvPr/>
          </p:nvSpPr>
          <p:spPr bwMode="auto">
            <a:xfrm>
              <a:off x="379513" y="2364509"/>
              <a:ext cx="3361205" cy="2964873"/>
            </a:xfrm>
            <a:prstGeom prst="rect">
              <a:avLst/>
            </a:prstGeom>
            <a:noFill/>
            <a:ln w="19050" cap="flat" cmpd="sng" algn="ctr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969696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rutiger 45 Light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07020" y="1979775"/>
              <a:ext cx="265008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accent5">
                      <a:lumMod val="50000"/>
                    </a:schemeClr>
                  </a:solidFill>
                </a:rPr>
                <a:t>Conventional Approach </a:t>
              </a:r>
              <a:endParaRPr lang="en-US" sz="16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287445" y="3056920"/>
              <a:ext cx="290752" cy="6123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b="0" dirty="0">
                  <a:solidFill>
                    <a:schemeClr val="accent2"/>
                  </a:solidFill>
                </a:rPr>
                <a:t>+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570205" y="4806162"/>
              <a:ext cx="117051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Icebreaker</a:t>
              </a:r>
            </a:p>
            <a:p>
              <a:r>
                <a:rPr lang="en-US" dirty="0">
                  <a:solidFill>
                    <a:schemeClr val="accent2"/>
                  </a:solidFill>
                </a:rPr>
                <a:t>Service Trip</a:t>
              </a:r>
            </a:p>
          </p:txBody>
        </p:sp>
      </p:grpSp>
      <p:pic>
        <p:nvPicPr>
          <p:cNvPr id="42" name="Picture 7"/>
          <p:cNvPicPr>
            <a:picLocks noChangeAspect="1" noChangeArrowheads="1"/>
          </p:cNvPicPr>
          <p:nvPr/>
        </p:nvPicPr>
        <p:blipFill>
          <a:blip r:embed="rId7"/>
          <a:srcRect l="22016" t="11392" r="72881" b="8282"/>
          <a:stretch>
            <a:fillRect/>
          </a:stretch>
        </p:blipFill>
        <p:spPr bwMode="auto">
          <a:xfrm>
            <a:off x="8010829" y="2498765"/>
            <a:ext cx="198601" cy="269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7"/>
          <p:cNvPicPr>
            <a:picLocks noChangeAspect="1" noChangeArrowheads="1"/>
          </p:cNvPicPr>
          <p:nvPr/>
        </p:nvPicPr>
        <p:blipFill>
          <a:blip r:embed="rId7"/>
          <a:srcRect l="22016" t="11392" r="72881" b="8282"/>
          <a:stretch>
            <a:fillRect/>
          </a:stretch>
        </p:blipFill>
        <p:spPr bwMode="auto">
          <a:xfrm>
            <a:off x="8177077" y="2498765"/>
            <a:ext cx="198601" cy="269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7"/>
          <p:cNvPicPr>
            <a:picLocks noChangeAspect="1" noChangeArrowheads="1"/>
          </p:cNvPicPr>
          <p:nvPr/>
        </p:nvPicPr>
        <p:blipFill>
          <a:blip r:embed="rId7"/>
          <a:srcRect l="22016" t="11392" r="72881" b="8282"/>
          <a:stretch>
            <a:fillRect/>
          </a:stretch>
        </p:blipFill>
        <p:spPr bwMode="auto">
          <a:xfrm>
            <a:off x="8361797" y="2489529"/>
            <a:ext cx="198601" cy="269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44"/>
          <p:cNvSpPr/>
          <p:nvPr/>
        </p:nvSpPr>
        <p:spPr bwMode="auto">
          <a:xfrm>
            <a:off x="8010829" y="3751844"/>
            <a:ext cx="62080" cy="86731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969696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rutiger 45 Light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8135938" y="3739092"/>
            <a:ext cx="105251" cy="99483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969696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rutiger 45 Light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8299450" y="3732740"/>
            <a:ext cx="127535" cy="105835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969696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rutiger 45 Light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7862415" y="3739092"/>
            <a:ext cx="62080" cy="86731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969696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rutiger 45 Light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8485198" y="3735868"/>
            <a:ext cx="127535" cy="105835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969696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rutiger 45 Light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8488326" y="4155052"/>
            <a:ext cx="127535" cy="105835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969696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rutiger 45 Light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8305707" y="4159816"/>
            <a:ext cx="121278" cy="105835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969696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rutiger 45 Light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8140507" y="4161356"/>
            <a:ext cx="100682" cy="105835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969696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rutiger 45 Light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7995951" y="4151780"/>
            <a:ext cx="76958" cy="105835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969696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Frutiger 45 Light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F584977-EC80-92B1-6A0B-71AF4AEB2903}"/>
              </a:ext>
            </a:extLst>
          </p:cNvPr>
          <p:cNvSpPr txBox="1"/>
          <p:nvPr/>
        </p:nvSpPr>
        <p:spPr>
          <a:xfrm>
            <a:off x="7014768" y="4941164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4 x 40 kg</a:t>
            </a:r>
          </a:p>
        </p:txBody>
      </p:sp>
      <p:graphicFrame>
        <p:nvGraphicFramePr>
          <p:cNvPr id="27" name="Diagram 26">
            <a:extLst>
              <a:ext uri="{FF2B5EF4-FFF2-40B4-BE49-F238E27FC236}">
                <a16:creationId xmlns:a16="http://schemas.microsoft.com/office/drawing/2014/main" id="{6FA23C6A-7481-5D63-C4D7-539A05333F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7324528"/>
              </p:ext>
            </p:extLst>
          </p:nvPr>
        </p:nvGraphicFramePr>
        <p:xfrm>
          <a:off x="505333" y="-1711286"/>
          <a:ext cx="819758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custDataLst>
      <p:tags r:id="rId1"/>
    </p:custData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ERIF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ERIF"/>
  <p:tag name="TEXT_TYPE" val="PRESENTATION SUBTITLE"/>
  <p:tag name="TOP" val="302.25"/>
  <p:tag name="LEFT" val="59.25"/>
  <p:tag name="WIDTH" val="550"/>
  <p:tag name="HEIGHT" val="28.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_TYPE" val="BODY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ERIF"/>
  <p:tag name="TEXT_TYPE" val="PRESENTATION SUBTITLE"/>
  <p:tag name="TOP" val="302.25"/>
  <p:tag name="LEFT" val="59.25"/>
  <p:tag name="WIDTH" val="550"/>
  <p:tag name="HEIGHT" val="28.7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_TYPE" val="BODY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ERIF"/>
  <p:tag name="TEXT_TYPE" val="PRESENTATION SUBTITLE"/>
  <p:tag name="TOP" val="302.25"/>
  <p:tag name="LEFT" val="59.25"/>
  <p:tag name="WIDTH" val="550"/>
  <p:tag name="HEIGHT" val="28.7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_TYPE" val="BODY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ERIF"/>
  <p:tag name="TEXT_TYPE" val="PRESENTATION SUBTITLE"/>
  <p:tag name="TOP" val="302.25"/>
  <p:tag name="LEFT" val="59.25"/>
  <p:tag name="WIDTH" val="550"/>
  <p:tag name="HEIGHT" val="28.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_TYPE" val="BODY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ERIF"/>
  <p:tag name="TEXT_TYPE" val="PRESENTATION SUBTITLE"/>
  <p:tag name="TOP" val="302.25"/>
  <p:tag name="LEFT" val="59.25"/>
  <p:tag name="WIDTH" val="550"/>
  <p:tag name="HEIGHT" val="28.7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_TYPE" val="BODY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FONT STYLE" val="SANS SERIF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ERIF"/>
  <p:tag name="TEXT_TYPE" val="PRESENTATION SUBTITLE"/>
  <p:tag name="TOP" val="302.25"/>
  <p:tag name="LEFT" val="59.25"/>
  <p:tag name="WIDTH" val="550"/>
  <p:tag name="HEIGHT" val="28.7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_TYPE" val="BODY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ERIF"/>
  <p:tag name="TEXT_TYPE" val="PRESENTATION SUBTITLE"/>
  <p:tag name="TOP" val="302.25"/>
  <p:tag name="LEFT" val="59.25"/>
  <p:tag name="WIDTH" val="550"/>
  <p:tag name="HEIGHT" val="28.7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_TYPE" val="BODY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ERIF"/>
  <p:tag name="TEXT_TYPE" val="PRESENTATION SUBTITLE"/>
  <p:tag name="TOP" val="302.25"/>
  <p:tag name="LEFT" val="59.25"/>
  <p:tag name="WIDTH" val="550"/>
  <p:tag name="HEIGHT" val="28.7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_TYPE" val="BODY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ERIF"/>
  <p:tag name="TEXT_TYPE" val="PRESENTATION SUBTITLE"/>
  <p:tag name="TOP" val="302.25"/>
  <p:tag name="LEFT" val="59.25"/>
  <p:tag name="WIDTH" val="550"/>
  <p:tag name="HEIGHT" val="28.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_TYPE" val="BODY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ERIF"/>
  <p:tag name="TEXT_TYPE" val="PRESENTATION SUBTITLE"/>
  <p:tag name="TOP" val="302.25"/>
  <p:tag name="LEFT" val="59.25"/>
  <p:tag name="WIDTH" val="550"/>
  <p:tag name="HEIGHT" val="28.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_TYPE" val="BODY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ERIF"/>
  <p:tag name="TEXT_TYPE" val="PRESENTATION SUBTITLE"/>
  <p:tag name="TOP" val="302.25"/>
  <p:tag name="LEFT" val="59.25"/>
  <p:tag name="WIDTH" val="550"/>
  <p:tag name="HEIGHT" val="28.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_TYPE" val="BODY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ERIF"/>
  <p:tag name="TEXT_TYPE" val="PRESENTATION SUBTITLE"/>
  <p:tag name="TOP" val="302.25"/>
  <p:tag name="LEFT" val="59.25"/>
  <p:tag name="WIDTH" val="550"/>
  <p:tag name="HEIGHT" val="28.7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_TYPE" val="BODY"/>
</p:tagLst>
</file>

<file path=ppt/theme/theme1.xml><?xml version="1.0" encoding="utf-8"?>
<a:theme xmlns:a="http://schemas.openxmlformats.org/drawingml/2006/main" name="SATEG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646464"/>
      </a:lt2>
      <a:accent1>
        <a:srgbClr val="3783FF"/>
      </a:accent1>
      <a:accent2>
        <a:srgbClr val="193D85"/>
      </a:accent2>
      <a:accent3>
        <a:srgbClr val="FFFFFF"/>
      </a:accent3>
      <a:accent4>
        <a:srgbClr val="000000"/>
      </a:accent4>
      <a:accent5>
        <a:srgbClr val="AEC1FF"/>
      </a:accent5>
      <a:accent6>
        <a:srgbClr val="163678"/>
      </a:accent6>
      <a:hlink>
        <a:srgbClr val="007E35"/>
      </a:hlink>
      <a:folHlink>
        <a:srgbClr val="969696"/>
      </a:folHlink>
    </a:clrScheme>
    <a:fontScheme name="13_Default Design">
      <a:majorFont>
        <a:latin typeface="Arial"/>
        <a:ea typeface=""/>
        <a:cs typeface="MS PGothic"/>
      </a:majorFont>
      <a:minorFont>
        <a:latin typeface="Arial"/>
        <a:ea typeface="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96969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dist="17961" dir="2700000" algn="ctr" rotWithShape="0">
                  <a:srgbClr val="969696">
                    <a:gamma/>
                    <a:shade val="60000"/>
                    <a:invGamma/>
                  </a:srgbClr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 45 Light" pitchFamily="34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969696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dist="17961" dir="2700000" algn="ctr" rotWithShape="0">
                  <a:srgbClr val="969696">
                    <a:gamma/>
                    <a:shade val="60000"/>
                    <a:invGamma/>
                  </a:srgbClr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 45 Light" pitchFamily="34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646464"/>
        </a:lt2>
        <a:accent1>
          <a:srgbClr val="3783FF"/>
        </a:accent1>
        <a:accent2>
          <a:srgbClr val="193D85"/>
        </a:accent2>
        <a:accent3>
          <a:srgbClr val="FFFFFF"/>
        </a:accent3>
        <a:accent4>
          <a:srgbClr val="000000"/>
        </a:accent4>
        <a:accent5>
          <a:srgbClr val="AEC1FF"/>
        </a:accent5>
        <a:accent6>
          <a:srgbClr val="163678"/>
        </a:accent6>
        <a:hlink>
          <a:srgbClr val="007E35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SATEG</Template>
  <TotalTime>3082</TotalTime>
  <Words>701</Words>
  <Application>Microsoft Office PowerPoint</Application>
  <PresentationFormat>On-screen Show (4:3)</PresentationFormat>
  <Paragraphs>330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Arial Black</vt:lpstr>
      <vt:lpstr>Calibri</vt:lpstr>
      <vt:lpstr>Century Gothic</vt:lpstr>
      <vt:lpstr>EB Garamond</vt:lpstr>
      <vt:lpstr>Elephant</vt:lpstr>
      <vt:lpstr>Frutiger 45 Light</vt:lpstr>
      <vt:lpstr>Ice Caps</vt:lpstr>
      <vt:lpstr>Imago ExtraBold</vt:lpstr>
      <vt:lpstr>UBSHeadline</vt:lpstr>
      <vt:lpstr>Wingdings</vt:lpstr>
      <vt:lpstr>SATEG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arkady malakhov</dc:creator>
  <cp:lastModifiedBy>Robert Kovach</cp:lastModifiedBy>
  <cp:revision>103</cp:revision>
  <dcterms:created xsi:type="dcterms:W3CDTF">2021-02-13T17:40:51Z</dcterms:created>
  <dcterms:modified xsi:type="dcterms:W3CDTF">2023-06-01T13:21:06Z</dcterms:modified>
</cp:coreProperties>
</file>