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7" r:id="rId6"/>
    <p:sldId id="268" r:id="rId7"/>
    <p:sldId id="274" r:id="rId8"/>
    <p:sldId id="266" r:id="rId9"/>
    <p:sldId id="269" r:id="rId10"/>
    <p:sldId id="270" r:id="rId11"/>
    <p:sldId id="272" r:id="rId12"/>
    <p:sldId id="273" r:id="rId1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8208"/>
    <a:srgbClr val="E97132"/>
    <a:srgbClr val="FFFFFF"/>
    <a:srgbClr val="FFE3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97EC83-1C97-47DA-A465-57BE835BF4DB}" v="3768" dt="2025-07-17T01:34:26.0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1" autoAdjust="0"/>
    <p:restoredTop sz="94660"/>
  </p:normalViewPr>
  <p:slideViewPr>
    <p:cSldViewPr snapToGrid="0">
      <p:cViewPr varScale="1">
        <p:scale>
          <a:sx n="94" d="100"/>
          <a:sy n="94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nju Park" userId="b288eacb70236d94" providerId="LiveId" clId="{EB97EC83-1C97-47DA-A465-57BE835BF4DB}"/>
    <pc:docChg chg="undo redo custSel addSld delSld modSld sldOrd">
      <pc:chgData name="Minju Park" userId="b288eacb70236d94" providerId="LiveId" clId="{EB97EC83-1C97-47DA-A465-57BE835BF4DB}" dt="2025-07-17T01:34:26.048" v="13026"/>
      <pc:docMkLst>
        <pc:docMk/>
      </pc:docMkLst>
      <pc:sldChg chg="addSp delSp modSp mod modTransition modAnim">
        <pc:chgData name="Minju Park" userId="b288eacb70236d94" providerId="LiveId" clId="{EB97EC83-1C97-47DA-A465-57BE835BF4DB}" dt="2025-07-17T01:14:48.613" v="13006"/>
        <pc:sldMkLst>
          <pc:docMk/>
          <pc:sldMk cId="1720514115" sldId="256"/>
        </pc:sldMkLst>
        <pc:spChg chg="add mod">
          <ac:chgData name="Minju Park" userId="b288eacb70236d94" providerId="LiveId" clId="{EB97EC83-1C97-47DA-A465-57BE835BF4DB}" dt="2025-07-16T01:32:35.083" v="22"/>
          <ac:spMkLst>
            <pc:docMk/>
            <pc:sldMk cId="1720514115" sldId="256"/>
            <ac:spMk id="2" creationId="{EAA00637-53B0-673C-0273-FB16E94D23FE}"/>
          </ac:spMkLst>
        </pc:spChg>
        <pc:spChg chg="add mod">
          <ac:chgData name="Minju Park" userId="b288eacb70236d94" providerId="LiveId" clId="{EB97EC83-1C97-47DA-A465-57BE835BF4DB}" dt="2025-07-16T21:09:40.176" v="1092" actId="1076"/>
          <ac:spMkLst>
            <pc:docMk/>
            <pc:sldMk cId="1720514115" sldId="256"/>
            <ac:spMk id="3" creationId="{6B14424A-46C7-5E8E-D479-23B4367FB13A}"/>
          </ac:spMkLst>
        </pc:spChg>
        <pc:spChg chg="del mod">
          <ac:chgData name="Minju Park" userId="b288eacb70236d94" providerId="LiveId" clId="{EB97EC83-1C97-47DA-A465-57BE835BF4DB}" dt="2025-07-16T01:32:36.820" v="23" actId="478"/>
          <ac:spMkLst>
            <pc:docMk/>
            <pc:sldMk cId="1720514115" sldId="256"/>
            <ac:spMk id="4" creationId="{2AFFF758-6063-1725-D87D-DD0A188EB4A6}"/>
          </ac:spMkLst>
        </pc:spChg>
        <pc:spChg chg="add mod">
          <ac:chgData name="Minju Park" userId="b288eacb70236d94" providerId="LiveId" clId="{EB97EC83-1C97-47DA-A465-57BE835BF4DB}" dt="2025-07-16T01:33:10.794" v="76" actId="1076"/>
          <ac:spMkLst>
            <pc:docMk/>
            <pc:sldMk cId="1720514115" sldId="256"/>
            <ac:spMk id="5" creationId="{E1F4DD6F-7CF8-D223-62BE-029FF3CF3A1D}"/>
          </ac:spMkLst>
        </pc:spChg>
        <pc:spChg chg="mod">
          <ac:chgData name="Minju Park" userId="b288eacb70236d94" providerId="LiveId" clId="{EB97EC83-1C97-47DA-A465-57BE835BF4DB}" dt="2025-07-16T21:09:32.860" v="1091" actId="2710"/>
          <ac:spMkLst>
            <pc:docMk/>
            <pc:sldMk cId="1720514115" sldId="256"/>
            <ac:spMk id="8" creationId="{841EBEC3-E37E-2C9F-A660-4E59A7785CCF}"/>
          </ac:spMkLst>
        </pc:spChg>
        <pc:spChg chg="del">
          <ac:chgData name="Minju Park" userId="b288eacb70236d94" providerId="LiveId" clId="{EB97EC83-1C97-47DA-A465-57BE835BF4DB}" dt="2025-07-16T01:33:12.673" v="77" actId="478"/>
          <ac:spMkLst>
            <pc:docMk/>
            <pc:sldMk cId="1720514115" sldId="256"/>
            <ac:spMk id="9" creationId="{D75EDD4A-3E59-C3CC-11DB-E5DC67F3D988}"/>
          </ac:spMkLst>
        </pc:spChg>
        <pc:picChg chg="mod">
          <ac:chgData name="Minju Park" userId="b288eacb70236d94" providerId="LiveId" clId="{EB97EC83-1C97-47DA-A465-57BE835BF4DB}" dt="2025-07-16T21:09:43.674" v="1094" actId="1076"/>
          <ac:picMkLst>
            <pc:docMk/>
            <pc:sldMk cId="1720514115" sldId="256"/>
            <ac:picMk id="6" creationId="{5F602D91-BA85-CBAD-3981-652CA427108F}"/>
          </ac:picMkLst>
        </pc:picChg>
        <pc:picChg chg="add mod">
          <ac:chgData name="Minju Park" userId="b288eacb70236d94" providerId="LiveId" clId="{EB97EC83-1C97-47DA-A465-57BE835BF4DB}" dt="2025-07-17T01:12:15.366" v="12997" actId="1076"/>
          <ac:picMkLst>
            <pc:docMk/>
            <pc:sldMk cId="1720514115" sldId="256"/>
            <ac:picMk id="10" creationId="{451B5E5E-CB66-F406-8E3F-97E9AFC1519E}"/>
          </ac:picMkLst>
        </pc:picChg>
        <pc:picChg chg="add del mod">
          <ac:chgData name="Minju Park" userId="b288eacb70236d94" providerId="LiveId" clId="{EB97EC83-1C97-47DA-A465-57BE835BF4DB}" dt="2025-07-17T01:13:25.465" v="12999"/>
          <ac:picMkLst>
            <pc:docMk/>
            <pc:sldMk cId="1720514115" sldId="256"/>
            <ac:picMk id="13" creationId="{A1AF1677-551C-9DA1-5278-25D1DCD1059C}"/>
          </ac:picMkLst>
        </pc:picChg>
        <pc:picChg chg="add del mod">
          <ac:chgData name="Minju Park" userId="b288eacb70236d94" providerId="LiveId" clId="{EB97EC83-1C97-47DA-A465-57BE835BF4DB}" dt="2025-07-17T01:13:43.767" v="13002"/>
          <ac:picMkLst>
            <pc:docMk/>
            <pc:sldMk cId="1720514115" sldId="256"/>
            <ac:picMk id="17" creationId="{D5EE523C-32C3-7534-B25C-817808AF546A}"/>
          </ac:picMkLst>
        </pc:picChg>
        <pc:picChg chg="add del mod ord">
          <ac:chgData name="Minju Park" userId="b288eacb70236d94" providerId="LiveId" clId="{EB97EC83-1C97-47DA-A465-57BE835BF4DB}" dt="2025-07-17T01:14:14.435" v="13003"/>
          <ac:picMkLst>
            <pc:docMk/>
            <pc:sldMk cId="1720514115" sldId="256"/>
            <ac:picMk id="19" creationId="{5393903C-DF07-B962-B8C1-4CEE97A930B9}"/>
          </ac:picMkLst>
        </pc:picChg>
        <pc:picChg chg="add del mod">
          <ac:chgData name="Minju Park" userId="b288eacb70236d94" providerId="LiveId" clId="{EB97EC83-1C97-47DA-A465-57BE835BF4DB}" dt="2025-07-17T01:14:21.656" v="13005"/>
          <ac:picMkLst>
            <pc:docMk/>
            <pc:sldMk cId="1720514115" sldId="256"/>
            <ac:picMk id="20" creationId="{CFE98402-F4E8-7783-D7AD-FD0BD2D5AFF0}"/>
          </ac:picMkLst>
        </pc:picChg>
        <pc:picChg chg="add del mod ord">
          <ac:chgData name="Minju Park" userId="b288eacb70236d94" providerId="LiveId" clId="{EB97EC83-1C97-47DA-A465-57BE835BF4DB}" dt="2025-07-17T01:14:48.613" v="13006"/>
          <ac:picMkLst>
            <pc:docMk/>
            <pc:sldMk cId="1720514115" sldId="256"/>
            <ac:picMk id="22" creationId="{9D362268-AF6A-203F-553B-488096ED3741}"/>
          </ac:picMkLst>
        </pc:picChg>
        <pc:picChg chg="add mod">
          <ac:chgData name="Minju Park" userId="b288eacb70236d94" providerId="LiveId" clId="{EB97EC83-1C97-47DA-A465-57BE835BF4DB}" dt="2025-07-17T01:14:48.613" v="13006"/>
          <ac:picMkLst>
            <pc:docMk/>
            <pc:sldMk cId="1720514115" sldId="256"/>
            <ac:picMk id="23" creationId="{9A7B1789-9413-F022-4D18-5629540B2DA7}"/>
          </ac:picMkLst>
        </pc:picChg>
      </pc:sldChg>
      <pc:sldChg chg="addSp delSp modSp new mod modTransition">
        <pc:chgData name="Minju Park" userId="b288eacb70236d94" providerId="LiveId" clId="{EB97EC83-1C97-47DA-A465-57BE835BF4DB}" dt="2025-07-17T01:15:03.672" v="13007"/>
        <pc:sldMkLst>
          <pc:docMk/>
          <pc:sldMk cId="3377686359" sldId="257"/>
        </pc:sldMkLst>
        <pc:spChg chg="del">
          <ac:chgData name="Minju Park" userId="b288eacb70236d94" providerId="LiveId" clId="{EB97EC83-1C97-47DA-A465-57BE835BF4DB}" dt="2025-07-16T01:34:38.421" v="226" actId="478"/>
          <ac:spMkLst>
            <pc:docMk/>
            <pc:sldMk cId="3377686359" sldId="257"/>
            <ac:spMk id="2" creationId="{03199315-10AB-3EF4-C1FD-959C98DAC721}"/>
          </ac:spMkLst>
        </pc:spChg>
        <pc:spChg chg="del">
          <ac:chgData name="Minju Park" userId="b288eacb70236d94" providerId="LiveId" clId="{EB97EC83-1C97-47DA-A465-57BE835BF4DB}" dt="2025-07-16T01:34:38.421" v="226" actId="478"/>
          <ac:spMkLst>
            <pc:docMk/>
            <pc:sldMk cId="3377686359" sldId="257"/>
            <ac:spMk id="3" creationId="{8C1C7E58-A87F-2329-5AC3-DD56A639FCF6}"/>
          </ac:spMkLst>
        </pc:spChg>
        <pc:spChg chg="add mod">
          <ac:chgData name="Minju Park" userId="b288eacb70236d94" providerId="LiveId" clId="{EB97EC83-1C97-47DA-A465-57BE835BF4DB}" dt="2025-07-16T23:48:23.726" v="7650" actId="1036"/>
          <ac:spMkLst>
            <pc:docMk/>
            <pc:sldMk cId="3377686359" sldId="257"/>
            <ac:spMk id="4" creationId="{A7F2AE19-5456-FB64-1C8E-87F90FB94E7A}"/>
          </ac:spMkLst>
        </pc:spChg>
        <pc:spChg chg="add mod">
          <ac:chgData name="Minju Park" userId="b288eacb70236d94" providerId="LiveId" clId="{EB97EC83-1C97-47DA-A465-57BE835BF4DB}" dt="2025-07-16T23:48:23.726" v="7650" actId="1036"/>
          <ac:spMkLst>
            <pc:docMk/>
            <pc:sldMk cId="3377686359" sldId="257"/>
            <ac:spMk id="5" creationId="{165E6F39-9502-FEEE-8D49-5AA9524FE097}"/>
          </ac:spMkLst>
        </pc:spChg>
        <pc:spChg chg="add mod">
          <ac:chgData name="Minju Park" userId="b288eacb70236d94" providerId="LiveId" clId="{EB97EC83-1C97-47DA-A465-57BE835BF4DB}" dt="2025-07-16T01:35:27.437" v="265" actId="1076"/>
          <ac:spMkLst>
            <pc:docMk/>
            <pc:sldMk cId="3377686359" sldId="257"/>
            <ac:spMk id="6" creationId="{BED2891A-DFD3-62E0-3332-D2D14B6CC648}"/>
          </ac:spMkLst>
        </pc:spChg>
        <pc:spChg chg="add mod">
          <ac:chgData name="Minju Park" userId="b288eacb70236d94" providerId="LiveId" clId="{EB97EC83-1C97-47DA-A465-57BE835BF4DB}" dt="2025-07-16T01:35:34.077" v="267" actId="1076"/>
          <ac:spMkLst>
            <pc:docMk/>
            <pc:sldMk cId="3377686359" sldId="257"/>
            <ac:spMk id="7" creationId="{3C8B0B1A-16D7-457D-91B9-4219BBB78819}"/>
          </ac:spMkLst>
        </pc:spChg>
        <pc:picChg chg="add mod">
          <ac:chgData name="Minju Park" userId="b288eacb70236d94" providerId="LiveId" clId="{EB97EC83-1C97-47DA-A465-57BE835BF4DB}" dt="2025-07-17T01:15:03.672" v="13007"/>
          <ac:picMkLst>
            <pc:docMk/>
            <pc:sldMk cId="3377686359" sldId="257"/>
            <ac:picMk id="12" creationId="{E565137D-EB58-9FD9-345C-1DB6D7AB0221}"/>
          </ac:picMkLst>
        </pc:picChg>
      </pc:sldChg>
      <pc:sldChg chg="addSp delSp modSp add mod modTransition">
        <pc:chgData name="Minju Park" userId="b288eacb70236d94" providerId="LiveId" clId="{EB97EC83-1C97-47DA-A465-57BE835BF4DB}" dt="2025-07-17T01:17:04.876" v="13008"/>
        <pc:sldMkLst>
          <pc:docMk/>
          <pc:sldMk cId="3379957888" sldId="258"/>
        </pc:sldMkLst>
        <pc:spChg chg="add mod">
          <ac:chgData name="Minju Park" userId="b288eacb70236d94" providerId="LiveId" clId="{EB97EC83-1C97-47DA-A465-57BE835BF4DB}" dt="2025-07-16T03:53:26.428" v="857"/>
          <ac:spMkLst>
            <pc:docMk/>
            <pc:sldMk cId="3379957888" sldId="258"/>
            <ac:spMk id="2" creationId="{FE5F5973-6833-9BDE-894F-534526E15380}"/>
          </ac:spMkLst>
        </pc:spChg>
        <pc:spChg chg="del">
          <ac:chgData name="Minju Park" userId="b288eacb70236d94" providerId="LiveId" clId="{EB97EC83-1C97-47DA-A465-57BE835BF4DB}" dt="2025-07-16T03:26:31.948" v="269" actId="478"/>
          <ac:spMkLst>
            <pc:docMk/>
            <pc:sldMk cId="3379957888" sldId="258"/>
            <ac:spMk id="4" creationId="{08785DC3-71A5-2844-C5AD-AB7B527B2E96}"/>
          </ac:spMkLst>
        </pc:spChg>
        <pc:spChg chg="del">
          <ac:chgData name="Minju Park" userId="b288eacb70236d94" providerId="LiveId" clId="{EB97EC83-1C97-47DA-A465-57BE835BF4DB}" dt="2025-07-16T03:26:31.948" v="269" actId="478"/>
          <ac:spMkLst>
            <pc:docMk/>
            <pc:sldMk cId="3379957888" sldId="258"/>
            <ac:spMk id="5" creationId="{B06DD9F5-4BA5-C6AC-8ED7-6B42E361B2F2}"/>
          </ac:spMkLst>
        </pc:spChg>
        <pc:spChg chg="del">
          <ac:chgData name="Minju Park" userId="b288eacb70236d94" providerId="LiveId" clId="{EB97EC83-1C97-47DA-A465-57BE835BF4DB}" dt="2025-07-16T03:34:00.354" v="629" actId="478"/>
          <ac:spMkLst>
            <pc:docMk/>
            <pc:sldMk cId="3379957888" sldId="258"/>
            <ac:spMk id="6" creationId="{30F70370-6D19-DD53-0321-15E75CE43FC9}"/>
          </ac:spMkLst>
        </pc:spChg>
        <pc:spChg chg="mod">
          <ac:chgData name="Minju Park" userId="b288eacb70236d94" providerId="LiveId" clId="{EB97EC83-1C97-47DA-A465-57BE835BF4DB}" dt="2025-07-16T03:34:03.616" v="637" actId="20577"/>
          <ac:spMkLst>
            <pc:docMk/>
            <pc:sldMk cId="3379957888" sldId="258"/>
            <ac:spMk id="7" creationId="{9924B6FE-282A-C8A2-FC28-69860C5224AC}"/>
          </ac:spMkLst>
        </pc:spChg>
        <pc:spChg chg="add mod">
          <ac:chgData name="Minju Park" userId="b288eacb70236d94" providerId="LiveId" clId="{EB97EC83-1C97-47DA-A465-57BE835BF4DB}" dt="2025-07-17T01:10:40.970" v="12987" actId="20577"/>
          <ac:spMkLst>
            <pc:docMk/>
            <pc:sldMk cId="3379957888" sldId="258"/>
            <ac:spMk id="8" creationId="{0D5BDBC5-FCA3-81DA-A8A1-620AFD2747E2}"/>
          </ac:spMkLst>
        </pc:spChg>
        <pc:spChg chg="add mod">
          <ac:chgData name="Minju Park" userId="b288eacb70236d94" providerId="LiveId" clId="{EB97EC83-1C97-47DA-A465-57BE835BF4DB}" dt="2025-07-17T01:10:06.042" v="12917" actId="1076"/>
          <ac:spMkLst>
            <pc:docMk/>
            <pc:sldMk cId="3379957888" sldId="258"/>
            <ac:spMk id="9" creationId="{1BAAF460-01C5-2B77-8551-25697BE35714}"/>
          </ac:spMkLst>
        </pc:spChg>
        <pc:spChg chg="del mod">
          <ac:chgData name="Minju Park" userId="b288eacb70236d94" providerId="LiveId" clId="{EB97EC83-1C97-47DA-A465-57BE835BF4DB}" dt="2025-07-17T01:06:01.736" v="12583" actId="478"/>
          <ac:spMkLst>
            <pc:docMk/>
            <pc:sldMk cId="3379957888" sldId="258"/>
            <ac:spMk id="16" creationId="{41AEC04B-0200-95DE-2590-839B16E0242B}"/>
          </ac:spMkLst>
        </pc:spChg>
        <pc:spChg chg="del mod">
          <ac:chgData name="Minju Park" userId="b288eacb70236d94" providerId="LiveId" clId="{EB97EC83-1C97-47DA-A465-57BE835BF4DB}" dt="2025-07-17T01:05:51.431" v="12581" actId="478"/>
          <ac:spMkLst>
            <pc:docMk/>
            <pc:sldMk cId="3379957888" sldId="258"/>
            <ac:spMk id="17" creationId="{3F925176-CBFE-CD36-0C84-2A5E9D8DBF5A}"/>
          </ac:spMkLst>
        </pc:spChg>
        <pc:spChg chg="mod">
          <ac:chgData name="Minju Park" userId="b288eacb70236d94" providerId="LiveId" clId="{EB97EC83-1C97-47DA-A465-57BE835BF4DB}" dt="2025-07-17T01:10:44.665" v="12988" actId="1076"/>
          <ac:spMkLst>
            <pc:docMk/>
            <pc:sldMk cId="3379957888" sldId="258"/>
            <ac:spMk id="19" creationId="{529D1078-E295-5D19-2CE0-B93119FEA586}"/>
          </ac:spMkLst>
        </pc:spChg>
        <pc:grpChg chg="add del mod">
          <ac:chgData name="Minju Park" userId="b288eacb70236d94" providerId="LiveId" clId="{EB97EC83-1C97-47DA-A465-57BE835BF4DB}" dt="2025-07-17T01:06:04.573" v="12584" actId="478"/>
          <ac:grpSpMkLst>
            <pc:docMk/>
            <pc:sldMk cId="3379957888" sldId="258"/>
            <ac:grpSpMk id="10" creationId="{FB35C8DF-05CE-FB95-45B5-16A864DC1801}"/>
          </ac:grpSpMkLst>
        </pc:grpChg>
        <pc:grpChg chg="del mod">
          <ac:chgData name="Minju Park" userId="b288eacb70236d94" providerId="LiveId" clId="{EB97EC83-1C97-47DA-A465-57BE835BF4DB}" dt="2025-07-17T01:06:01.736" v="12583" actId="478"/>
          <ac:grpSpMkLst>
            <pc:docMk/>
            <pc:sldMk cId="3379957888" sldId="258"/>
            <ac:grpSpMk id="11" creationId="{E05E7A9F-139E-E72C-9D98-E0D905E80196}"/>
          </ac:grpSpMkLst>
        </pc:grpChg>
        <pc:grpChg chg="mod topLvl">
          <ac:chgData name="Minju Park" userId="b288eacb70236d94" providerId="LiveId" clId="{EB97EC83-1C97-47DA-A465-57BE835BF4DB}" dt="2025-07-17T01:10:44.665" v="12988" actId="1076"/>
          <ac:grpSpMkLst>
            <pc:docMk/>
            <pc:sldMk cId="3379957888" sldId="258"/>
            <ac:grpSpMk id="14" creationId="{E5EACD4A-D9AE-26EB-858B-DA060236CC7B}"/>
          </ac:grpSpMkLst>
        </pc:grpChg>
        <pc:grpChg chg="del mod">
          <ac:chgData name="Minju Park" userId="b288eacb70236d94" providerId="LiveId" clId="{EB97EC83-1C97-47DA-A465-57BE835BF4DB}" dt="2025-07-17T01:05:51.431" v="12581" actId="478"/>
          <ac:grpSpMkLst>
            <pc:docMk/>
            <pc:sldMk cId="3379957888" sldId="258"/>
            <ac:grpSpMk id="15" creationId="{D6A4F256-ACBB-B8A1-331B-297859D9233C}"/>
          </ac:grpSpMkLst>
        </pc:grpChg>
        <pc:grpChg chg="mod">
          <ac:chgData name="Minju Park" userId="b288eacb70236d94" providerId="LiveId" clId="{EB97EC83-1C97-47DA-A465-57BE835BF4DB}" dt="2025-07-17T01:10:44.665" v="12988" actId="1076"/>
          <ac:grpSpMkLst>
            <pc:docMk/>
            <pc:sldMk cId="3379957888" sldId="258"/>
            <ac:grpSpMk id="18" creationId="{1959CE52-8F91-8892-78DD-81AF6C3D56A6}"/>
          </ac:grpSpMkLst>
        </pc:grpChg>
        <pc:picChg chg="mod">
          <ac:chgData name="Minju Park" userId="b288eacb70236d94" providerId="LiveId" clId="{EB97EC83-1C97-47DA-A465-57BE835BF4DB}" dt="2025-07-17T01:10:44.665" v="12988" actId="1076"/>
          <ac:picMkLst>
            <pc:docMk/>
            <pc:sldMk cId="3379957888" sldId="258"/>
            <ac:picMk id="20" creationId="{4C62517D-AF9A-8F3C-42F8-D1B10E12A76A}"/>
          </ac:picMkLst>
        </pc:picChg>
        <pc:picChg chg="mod">
          <ac:chgData name="Minju Park" userId="b288eacb70236d94" providerId="LiveId" clId="{EB97EC83-1C97-47DA-A465-57BE835BF4DB}" dt="2025-07-17T01:10:44.665" v="12988" actId="1076"/>
          <ac:picMkLst>
            <pc:docMk/>
            <pc:sldMk cId="3379957888" sldId="258"/>
            <ac:picMk id="21" creationId="{E60338D2-A946-B129-5310-67FFDD412370}"/>
          </ac:picMkLst>
        </pc:picChg>
        <pc:picChg chg="add mod">
          <ac:chgData name="Minju Park" userId="b288eacb70236d94" providerId="LiveId" clId="{EB97EC83-1C97-47DA-A465-57BE835BF4DB}" dt="2025-07-17T01:17:04.876" v="13008"/>
          <ac:picMkLst>
            <pc:docMk/>
            <pc:sldMk cId="3379957888" sldId="258"/>
            <ac:picMk id="24" creationId="{C31FA31D-A2F8-028F-B368-AF196ABAFEA3}"/>
          </ac:picMkLst>
        </pc:picChg>
        <pc:cxnChg chg="del">
          <ac:chgData name="Minju Park" userId="b288eacb70236d94" providerId="LiveId" clId="{EB97EC83-1C97-47DA-A465-57BE835BF4DB}" dt="2025-07-17T01:05:59.445" v="12582" actId="478"/>
          <ac:cxnSpMkLst>
            <pc:docMk/>
            <pc:sldMk cId="3379957888" sldId="258"/>
            <ac:cxnSpMk id="12" creationId="{709046C1-3806-F9D2-67AC-6DC3250770A5}"/>
          </ac:cxnSpMkLst>
        </pc:cxnChg>
        <pc:cxnChg chg="del topLvl">
          <ac:chgData name="Minju Park" userId="b288eacb70236d94" providerId="LiveId" clId="{EB97EC83-1C97-47DA-A465-57BE835BF4DB}" dt="2025-07-17T01:06:04.573" v="12584" actId="478"/>
          <ac:cxnSpMkLst>
            <pc:docMk/>
            <pc:sldMk cId="3379957888" sldId="258"/>
            <ac:cxnSpMk id="13" creationId="{75BEADAC-57DA-6FAD-81D4-1B5394EA3993}"/>
          </ac:cxnSpMkLst>
        </pc:cxnChg>
      </pc:sldChg>
      <pc:sldChg chg="addSp delSp modSp add mod modTransition modAnim">
        <pc:chgData name="Minju Park" userId="b288eacb70236d94" providerId="LiveId" clId="{EB97EC83-1C97-47DA-A465-57BE835BF4DB}" dt="2025-07-17T01:19:43.413" v="13012"/>
        <pc:sldMkLst>
          <pc:docMk/>
          <pc:sldMk cId="3643865000" sldId="259"/>
        </pc:sldMkLst>
        <pc:spChg chg="del">
          <ac:chgData name="Minju Park" userId="b288eacb70236d94" providerId="LiveId" clId="{EB97EC83-1C97-47DA-A465-57BE835BF4DB}" dt="2025-07-16T03:33:45.254" v="612" actId="478"/>
          <ac:spMkLst>
            <pc:docMk/>
            <pc:sldMk cId="3643865000" sldId="259"/>
            <ac:spMk id="6" creationId="{E22F0846-295D-97EB-9709-BD2D1FB84D51}"/>
          </ac:spMkLst>
        </pc:spChg>
        <pc:spChg chg="mod">
          <ac:chgData name="Minju Park" userId="b288eacb70236d94" providerId="LiveId" clId="{EB97EC83-1C97-47DA-A465-57BE835BF4DB}" dt="2025-07-16T03:33:53.580" v="628" actId="20577"/>
          <ac:spMkLst>
            <pc:docMk/>
            <pc:sldMk cId="3643865000" sldId="259"/>
            <ac:spMk id="7" creationId="{5C319D63-C9DD-FEF4-AD76-B4E65EF2D045}"/>
          </ac:spMkLst>
        </pc:spChg>
        <pc:spChg chg="mod">
          <ac:chgData name="Minju Park" userId="b288eacb70236d94" providerId="LiveId" clId="{EB97EC83-1C97-47DA-A465-57BE835BF4DB}" dt="2025-07-16T21:55:50.817" v="2375" actId="1076"/>
          <ac:spMkLst>
            <pc:docMk/>
            <pc:sldMk cId="3643865000" sldId="259"/>
            <ac:spMk id="9" creationId="{D92BBB23-6243-E8E5-05B4-7D0AA631A74A}"/>
          </ac:spMkLst>
        </pc:spChg>
        <pc:spChg chg="add mod">
          <ac:chgData name="Minju Park" userId="b288eacb70236d94" providerId="LiveId" clId="{EB97EC83-1C97-47DA-A465-57BE835BF4DB}" dt="2025-07-16T23:12:39.516" v="5524" actId="948"/>
          <ac:spMkLst>
            <pc:docMk/>
            <pc:sldMk cId="3643865000" sldId="259"/>
            <ac:spMk id="13" creationId="{9059E1A5-72EE-F4D1-006A-6F6D80CF28E5}"/>
          </ac:spMkLst>
        </pc:spChg>
        <pc:spChg chg="add mod">
          <ac:chgData name="Minju Park" userId="b288eacb70236d94" providerId="LiveId" clId="{EB97EC83-1C97-47DA-A465-57BE835BF4DB}" dt="2025-07-16T03:26:59.625" v="280" actId="20577"/>
          <ac:spMkLst>
            <pc:docMk/>
            <pc:sldMk cId="3643865000" sldId="259"/>
            <ac:spMk id="14" creationId="{B37E674E-9A1C-2BE2-E893-7CF9272E1EBF}"/>
          </ac:spMkLst>
        </pc:spChg>
        <pc:spChg chg="add mod">
          <ac:chgData name="Minju Park" userId="b288eacb70236d94" providerId="LiveId" clId="{EB97EC83-1C97-47DA-A465-57BE835BF4DB}" dt="2025-07-16T21:55:56.066" v="2376" actId="1076"/>
          <ac:spMkLst>
            <pc:docMk/>
            <pc:sldMk cId="3643865000" sldId="259"/>
            <ac:spMk id="16" creationId="{DF2B98F9-070B-057E-ACBA-539D167DBA0D}"/>
          </ac:spMkLst>
        </pc:spChg>
        <pc:grpChg chg="add mod">
          <ac:chgData name="Minju Park" userId="b288eacb70236d94" providerId="LiveId" clId="{EB97EC83-1C97-47DA-A465-57BE835BF4DB}" dt="2025-07-16T21:55:50.817" v="2375" actId="1076"/>
          <ac:grpSpMkLst>
            <pc:docMk/>
            <pc:sldMk cId="3643865000" sldId="259"/>
            <ac:grpSpMk id="4" creationId="{AB846773-DA25-4B87-E5A9-68458FC1993D}"/>
          </ac:grpSpMkLst>
        </pc:grpChg>
        <pc:grpChg chg="mod">
          <ac:chgData name="Minju Park" userId="b288eacb70236d94" providerId="LiveId" clId="{EB97EC83-1C97-47DA-A465-57BE835BF4DB}" dt="2025-07-16T21:55:50.817" v="2375" actId="1076"/>
          <ac:grpSpMkLst>
            <pc:docMk/>
            <pc:sldMk cId="3643865000" sldId="259"/>
            <ac:grpSpMk id="5" creationId="{3137AFF0-8C11-E8BD-C8E6-804BE20C4C96}"/>
          </ac:grpSpMkLst>
        </pc:grpChg>
        <pc:grpChg chg="add mod">
          <ac:chgData name="Minju Park" userId="b288eacb70236d94" providerId="LiveId" clId="{EB97EC83-1C97-47DA-A465-57BE835BF4DB}" dt="2025-07-16T21:55:50.817" v="2375" actId="1076"/>
          <ac:grpSpMkLst>
            <pc:docMk/>
            <pc:sldMk cId="3643865000" sldId="259"/>
            <ac:grpSpMk id="17" creationId="{EFF8A09B-627B-4F81-16CB-E08F1C7377B4}"/>
          </ac:grpSpMkLst>
        </pc:grpChg>
        <pc:graphicFrameChg chg="add mod modGraphic">
          <ac:chgData name="Minju Park" userId="b288eacb70236d94" providerId="LiveId" clId="{EB97EC83-1C97-47DA-A465-57BE835BF4DB}" dt="2025-07-16T21:16:17.375" v="1209" actId="1076"/>
          <ac:graphicFrameMkLst>
            <pc:docMk/>
            <pc:sldMk cId="3643865000" sldId="259"/>
            <ac:graphicFrameMk id="2" creationId="{19436B08-229D-8680-9513-FDA944D73946}"/>
          </ac:graphicFrameMkLst>
        </pc:graphicFrameChg>
        <pc:graphicFrameChg chg="add mod modGraphic">
          <ac:chgData name="Minju Park" userId="b288eacb70236d94" providerId="LiveId" clId="{EB97EC83-1C97-47DA-A465-57BE835BF4DB}" dt="2025-07-16T21:55:29.322" v="2348" actId="1076"/>
          <ac:graphicFrameMkLst>
            <pc:docMk/>
            <pc:sldMk cId="3643865000" sldId="259"/>
            <ac:graphicFrameMk id="3" creationId="{54D620CA-7194-0D41-03E2-B28830541F30}"/>
          </ac:graphicFrameMkLst>
        </pc:graphicFrameChg>
        <pc:graphicFrameChg chg="add mod modGraphic">
          <ac:chgData name="Minju Park" userId="b288eacb70236d94" providerId="LiveId" clId="{EB97EC83-1C97-47DA-A465-57BE835BF4DB}" dt="2025-07-16T21:55:29.322" v="2348" actId="1076"/>
          <ac:graphicFrameMkLst>
            <pc:docMk/>
            <pc:sldMk cId="3643865000" sldId="259"/>
            <ac:graphicFrameMk id="11" creationId="{B948C2AC-3EA5-5178-5193-A0EEE210FF61}"/>
          </ac:graphicFrameMkLst>
        </pc:graphicFrameChg>
        <pc:picChg chg="mod">
          <ac:chgData name="Minju Park" userId="b288eacb70236d94" providerId="LiveId" clId="{EB97EC83-1C97-47DA-A465-57BE835BF4DB}" dt="2025-07-16T21:55:50.817" v="2375" actId="1076"/>
          <ac:picMkLst>
            <pc:docMk/>
            <pc:sldMk cId="3643865000" sldId="259"/>
            <ac:picMk id="8" creationId="{D30608C6-8FDA-0C54-D04B-D925C6BD1948}"/>
          </ac:picMkLst>
        </pc:picChg>
        <pc:picChg chg="mod">
          <ac:chgData name="Minju Park" userId="b288eacb70236d94" providerId="LiveId" clId="{EB97EC83-1C97-47DA-A465-57BE835BF4DB}" dt="2025-07-16T21:55:50.817" v="2375" actId="1076"/>
          <ac:picMkLst>
            <pc:docMk/>
            <pc:sldMk cId="3643865000" sldId="259"/>
            <ac:picMk id="10" creationId="{BF2C7BE4-E78A-AB9A-6185-B1ACED041029}"/>
          </ac:picMkLst>
        </pc:picChg>
        <pc:picChg chg="add mod">
          <ac:chgData name="Minju Park" userId="b288eacb70236d94" providerId="LiveId" clId="{EB97EC83-1C97-47DA-A465-57BE835BF4DB}" dt="2025-07-16T21:56:02.074" v="2378" actId="1076"/>
          <ac:picMkLst>
            <pc:docMk/>
            <pc:sldMk cId="3643865000" sldId="259"/>
            <ac:picMk id="12" creationId="{2FF8DE73-3751-43FA-59BD-AE673B634153}"/>
          </ac:picMkLst>
        </pc:picChg>
        <pc:picChg chg="add del mod">
          <ac:chgData name="Minju Park" userId="b288eacb70236d94" providerId="LiveId" clId="{EB97EC83-1C97-47DA-A465-57BE835BF4DB}" dt="2025-07-17T01:17:35.939" v="13011"/>
          <ac:picMkLst>
            <pc:docMk/>
            <pc:sldMk cId="3643865000" sldId="259"/>
            <ac:picMk id="20" creationId="{F2E18BA8-0F8B-CFD1-E93D-97CE282E3416}"/>
          </ac:picMkLst>
        </pc:picChg>
        <pc:picChg chg="add del mod ord">
          <ac:chgData name="Minju Park" userId="b288eacb70236d94" providerId="LiveId" clId="{EB97EC83-1C97-47DA-A465-57BE835BF4DB}" dt="2025-07-17T01:19:43.413" v="13012"/>
          <ac:picMkLst>
            <pc:docMk/>
            <pc:sldMk cId="3643865000" sldId="259"/>
            <ac:picMk id="22" creationId="{3A74125A-25AB-7577-7EF0-59DF0CA6D3F5}"/>
          </ac:picMkLst>
        </pc:picChg>
        <pc:picChg chg="add mod">
          <ac:chgData name="Minju Park" userId="b288eacb70236d94" providerId="LiveId" clId="{EB97EC83-1C97-47DA-A465-57BE835BF4DB}" dt="2025-07-17T01:19:43.413" v="13012"/>
          <ac:picMkLst>
            <pc:docMk/>
            <pc:sldMk cId="3643865000" sldId="259"/>
            <ac:picMk id="23" creationId="{63529D75-2A1C-F1F1-A8D3-9484D8408ACC}"/>
          </ac:picMkLst>
        </pc:picChg>
        <pc:picChg chg="add mod">
          <ac:chgData name="Minju Park" userId="b288eacb70236d94" providerId="LiveId" clId="{EB97EC83-1C97-47DA-A465-57BE835BF4DB}" dt="2025-07-16T21:55:50.817" v="2375" actId="1076"/>
          <ac:picMkLst>
            <pc:docMk/>
            <pc:sldMk cId="3643865000" sldId="259"/>
            <ac:picMk id="1026" creationId="{CD65A363-1318-6909-7683-3B7BB4013644}"/>
          </ac:picMkLst>
        </pc:picChg>
        <pc:picChg chg="add mod">
          <ac:chgData name="Minju Park" userId="b288eacb70236d94" providerId="LiveId" clId="{EB97EC83-1C97-47DA-A465-57BE835BF4DB}" dt="2025-07-16T21:55:50.817" v="2375" actId="1076"/>
          <ac:picMkLst>
            <pc:docMk/>
            <pc:sldMk cId="3643865000" sldId="259"/>
            <ac:picMk id="1028" creationId="{7AF8ECDD-53A6-423E-030D-8277AC79C2A5}"/>
          </ac:picMkLst>
        </pc:picChg>
      </pc:sldChg>
      <pc:sldChg chg="add del">
        <pc:chgData name="Minju Park" userId="b288eacb70236d94" providerId="LiveId" clId="{EB97EC83-1C97-47DA-A465-57BE835BF4DB}" dt="2025-07-16T03:34:26.734" v="657" actId="47"/>
        <pc:sldMkLst>
          <pc:docMk/>
          <pc:sldMk cId="3256520723" sldId="260"/>
        </pc:sldMkLst>
      </pc:sldChg>
      <pc:sldChg chg="add del mod modShow">
        <pc:chgData name="Minju Park" userId="b288eacb70236d94" providerId="LiveId" clId="{EB97EC83-1C97-47DA-A465-57BE835BF4DB}" dt="2025-07-16T08:49:25.290" v="1015" actId="47"/>
        <pc:sldMkLst>
          <pc:docMk/>
          <pc:sldMk cId="4070176165" sldId="260"/>
        </pc:sldMkLst>
      </pc:sldChg>
      <pc:sldChg chg="add del mod modShow">
        <pc:chgData name="Minju Park" userId="b288eacb70236d94" providerId="LiveId" clId="{EB97EC83-1C97-47DA-A465-57BE835BF4DB}" dt="2025-07-16T08:49:25.290" v="1015" actId="47"/>
        <pc:sldMkLst>
          <pc:docMk/>
          <pc:sldMk cId="768705820" sldId="261"/>
        </pc:sldMkLst>
      </pc:sldChg>
      <pc:sldChg chg="add del">
        <pc:chgData name="Minju Park" userId="b288eacb70236d94" providerId="LiveId" clId="{EB97EC83-1C97-47DA-A465-57BE835BF4DB}" dt="2025-07-16T03:34:26.734" v="657" actId="47"/>
        <pc:sldMkLst>
          <pc:docMk/>
          <pc:sldMk cId="3334740046" sldId="261"/>
        </pc:sldMkLst>
      </pc:sldChg>
      <pc:sldChg chg="add del mod modShow">
        <pc:chgData name="Minju Park" userId="b288eacb70236d94" providerId="LiveId" clId="{EB97EC83-1C97-47DA-A465-57BE835BF4DB}" dt="2025-07-16T08:49:25.290" v="1015" actId="47"/>
        <pc:sldMkLst>
          <pc:docMk/>
          <pc:sldMk cId="1642784680" sldId="262"/>
        </pc:sldMkLst>
      </pc:sldChg>
      <pc:sldChg chg="add del">
        <pc:chgData name="Minju Park" userId="b288eacb70236d94" providerId="LiveId" clId="{EB97EC83-1C97-47DA-A465-57BE835BF4DB}" dt="2025-07-16T03:34:26.734" v="657" actId="47"/>
        <pc:sldMkLst>
          <pc:docMk/>
          <pc:sldMk cId="2371121162" sldId="262"/>
        </pc:sldMkLst>
      </pc:sldChg>
      <pc:sldChg chg="add del mod modShow">
        <pc:chgData name="Minju Park" userId="b288eacb70236d94" providerId="LiveId" clId="{EB97EC83-1C97-47DA-A465-57BE835BF4DB}" dt="2025-07-16T08:49:25.290" v="1015" actId="47"/>
        <pc:sldMkLst>
          <pc:docMk/>
          <pc:sldMk cId="479343942" sldId="263"/>
        </pc:sldMkLst>
      </pc:sldChg>
      <pc:sldChg chg="add del">
        <pc:chgData name="Minju Park" userId="b288eacb70236d94" providerId="LiveId" clId="{EB97EC83-1C97-47DA-A465-57BE835BF4DB}" dt="2025-07-16T03:34:26.734" v="657" actId="47"/>
        <pc:sldMkLst>
          <pc:docMk/>
          <pc:sldMk cId="2051061080" sldId="263"/>
        </pc:sldMkLst>
      </pc:sldChg>
      <pc:sldChg chg="add del">
        <pc:chgData name="Minju Park" userId="b288eacb70236d94" providerId="LiveId" clId="{EB97EC83-1C97-47DA-A465-57BE835BF4DB}" dt="2025-07-16T03:34:26.734" v="657" actId="47"/>
        <pc:sldMkLst>
          <pc:docMk/>
          <pc:sldMk cId="1070657279" sldId="264"/>
        </pc:sldMkLst>
      </pc:sldChg>
      <pc:sldChg chg="add del mod modShow">
        <pc:chgData name="Minju Park" userId="b288eacb70236d94" providerId="LiveId" clId="{EB97EC83-1C97-47DA-A465-57BE835BF4DB}" dt="2025-07-16T08:49:25.290" v="1015" actId="47"/>
        <pc:sldMkLst>
          <pc:docMk/>
          <pc:sldMk cId="1642654733" sldId="264"/>
        </pc:sldMkLst>
      </pc:sldChg>
      <pc:sldChg chg="add del">
        <pc:chgData name="Minju Park" userId="b288eacb70236d94" providerId="LiveId" clId="{EB97EC83-1C97-47DA-A465-57BE835BF4DB}" dt="2025-07-16T03:34:26.734" v="657" actId="47"/>
        <pc:sldMkLst>
          <pc:docMk/>
          <pc:sldMk cId="2329417880" sldId="265"/>
        </pc:sldMkLst>
      </pc:sldChg>
      <pc:sldChg chg="add del mod modShow">
        <pc:chgData name="Minju Park" userId="b288eacb70236d94" providerId="LiveId" clId="{EB97EC83-1C97-47DA-A465-57BE835BF4DB}" dt="2025-07-16T08:49:25.290" v="1015" actId="47"/>
        <pc:sldMkLst>
          <pc:docMk/>
          <pc:sldMk cId="2410958374" sldId="265"/>
        </pc:sldMkLst>
      </pc:sldChg>
      <pc:sldChg chg="addSp delSp modSp add mod ord modTransition">
        <pc:chgData name="Minju Park" userId="b288eacb70236d94" providerId="LiveId" clId="{EB97EC83-1C97-47DA-A465-57BE835BF4DB}" dt="2025-07-17T01:27:59.952" v="13022"/>
        <pc:sldMkLst>
          <pc:docMk/>
          <pc:sldMk cId="3638757414" sldId="266"/>
        </pc:sldMkLst>
        <pc:spChg chg="mod">
          <ac:chgData name="Minju Park" userId="b288eacb70236d94" providerId="LiveId" clId="{EB97EC83-1C97-47DA-A465-57BE835BF4DB}" dt="2025-07-16T23:31:26.146" v="6316" actId="1076"/>
          <ac:spMkLst>
            <pc:docMk/>
            <pc:sldMk cId="3638757414" sldId="266"/>
            <ac:spMk id="4" creationId="{FE25E5A6-0871-7FB8-A235-C862C98E6854}"/>
          </ac:spMkLst>
        </pc:spChg>
        <pc:spChg chg="del">
          <ac:chgData name="Minju Park" userId="b288eacb70236d94" providerId="LiveId" clId="{EB97EC83-1C97-47DA-A465-57BE835BF4DB}" dt="2025-07-16T03:34:31.677" v="659" actId="478"/>
          <ac:spMkLst>
            <pc:docMk/>
            <pc:sldMk cId="3638757414" sldId="266"/>
            <ac:spMk id="6" creationId="{C7D8654E-D426-70AA-AA7D-280CA2A91880}"/>
          </ac:spMkLst>
        </pc:spChg>
        <pc:spChg chg="del mod">
          <ac:chgData name="Minju Park" userId="b288eacb70236d94" providerId="LiveId" clId="{EB97EC83-1C97-47DA-A465-57BE835BF4DB}" dt="2025-07-16T11:45:35.610" v="1069" actId="478"/>
          <ac:spMkLst>
            <pc:docMk/>
            <pc:sldMk cId="3638757414" sldId="266"/>
            <ac:spMk id="7" creationId="{BBF7BA50-4859-AC9B-0DE6-D68532652078}"/>
          </ac:spMkLst>
        </pc:spChg>
        <pc:spChg chg="mod">
          <ac:chgData name="Minju Park" userId="b288eacb70236d94" providerId="LiveId" clId="{EB97EC83-1C97-47DA-A465-57BE835BF4DB}" dt="2025-07-16T23:31:41.330" v="6323" actId="404"/>
          <ac:spMkLst>
            <pc:docMk/>
            <pc:sldMk cId="3638757414" sldId="266"/>
            <ac:spMk id="17" creationId="{8EA76BAD-AE96-8F25-E4BB-E8C57CB3667E}"/>
          </ac:spMkLst>
        </pc:spChg>
        <pc:spChg chg="add del mod">
          <ac:chgData name="Minju Park" userId="b288eacb70236d94" providerId="LiveId" clId="{EB97EC83-1C97-47DA-A465-57BE835BF4DB}" dt="2025-07-16T23:25:15.882" v="6103" actId="478"/>
          <ac:spMkLst>
            <pc:docMk/>
            <pc:sldMk cId="3638757414" sldId="266"/>
            <ac:spMk id="20" creationId="{C3F1B07B-229C-BB74-D414-F91E6FD1F3EF}"/>
          </ac:spMkLst>
        </pc:spChg>
        <pc:spChg chg="add del mod">
          <ac:chgData name="Minju Park" userId="b288eacb70236d94" providerId="LiveId" clId="{EB97EC83-1C97-47DA-A465-57BE835BF4DB}" dt="2025-07-16T23:25:15.882" v="6103" actId="478"/>
          <ac:spMkLst>
            <pc:docMk/>
            <pc:sldMk cId="3638757414" sldId="266"/>
            <ac:spMk id="21" creationId="{494EC9B1-EE97-12EA-113A-46A81B3C247B}"/>
          </ac:spMkLst>
        </pc:spChg>
        <pc:spChg chg="add del mod topLvl">
          <ac:chgData name="Minju Park" userId="b288eacb70236d94" providerId="LiveId" clId="{EB97EC83-1C97-47DA-A465-57BE835BF4DB}" dt="2025-07-16T23:25:26.278" v="6119" actId="1076"/>
          <ac:spMkLst>
            <pc:docMk/>
            <pc:sldMk cId="3638757414" sldId="266"/>
            <ac:spMk id="22" creationId="{51F26A2A-5434-41D3-29C6-EB2AECFECE87}"/>
          </ac:spMkLst>
        </pc:spChg>
        <pc:spChg chg="add mod">
          <ac:chgData name="Minju Park" userId="b288eacb70236d94" providerId="LiveId" clId="{EB97EC83-1C97-47DA-A465-57BE835BF4DB}" dt="2025-07-16T11:45:35.908" v="1070"/>
          <ac:spMkLst>
            <pc:docMk/>
            <pc:sldMk cId="3638757414" sldId="266"/>
            <ac:spMk id="23" creationId="{DA48A84D-BF24-9DDD-FF55-9BFF11FBE7B5}"/>
          </ac:spMkLst>
        </pc:spChg>
        <pc:spChg chg="add del mod">
          <ac:chgData name="Minju Park" userId="b288eacb70236d94" providerId="LiveId" clId="{EB97EC83-1C97-47DA-A465-57BE835BF4DB}" dt="2025-07-16T23:33:07.324" v="6361" actId="478"/>
          <ac:spMkLst>
            <pc:docMk/>
            <pc:sldMk cId="3638757414" sldId="266"/>
            <ac:spMk id="25" creationId="{F25806E3-CB61-5453-EF1F-23DDC5348977}"/>
          </ac:spMkLst>
        </pc:spChg>
        <pc:spChg chg="add mod">
          <ac:chgData name="Minju Park" userId="b288eacb70236d94" providerId="LiveId" clId="{EB97EC83-1C97-47DA-A465-57BE835BF4DB}" dt="2025-07-16T23:42:55.238" v="7261" actId="20577"/>
          <ac:spMkLst>
            <pc:docMk/>
            <pc:sldMk cId="3638757414" sldId="266"/>
            <ac:spMk id="26" creationId="{E5017B8D-66B1-0FC2-153E-024508E4EFC2}"/>
          </ac:spMkLst>
        </pc:spChg>
        <pc:spChg chg="add mod">
          <ac:chgData name="Minju Park" userId="b288eacb70236d94" providerId="LiveId" clId="{EB97EC83-1C97-47DA-A465-57BE835BF4DB}" dt="2025-07-16T23:32:18.557" v="6344" actId="164"/>
          <ac:spMkLst>
            <pc:docMk/>
            <pc:sldMk cId="3638757414" sldId="266"/>
            <ac:spMk id="27" creationId="{6DF4890F-745E-1B0A-7615-13FC362866F6}"/>
          </ac:spMkLst>
        </pc:spChg>
        <pc:spChg chg="add mod">
          <ac:chgData name="Minju Park" userId="b288eacb70236d94" providerId="LiveId" clId="{EB97EC83-1C97-47DA-A465-57BE835BF4DB}" dt="2025-07-16T23:31:22.040" v="6315" actId="404"/>
          <ac:spMkLst>
            <pc:docMk/>
            <pc:sldMk cId="3638757414" sldId="266"/>
            <ac:spMk id="28" creationId="{5796B3B0-CE31-6F65-9FD4-FB4ED5DE7A68}"/>
          </ac:spMkLst>
        </pc:spChg>
        <pc:spChg chg="add mod">
          <ac:chgData name="Minju Park" userId="b288eacb70236d94" providerId="LiveId" clId="{EB97EC83-1C97-47DA-A465-57BE835BF4DB}" dt="2025-07-16T23:31:22.040" v="6315" actId="404"/>
          <ac:spMkLst>
            <pc:docMk/>
            <pc:sldMk cId="3638757414" sldId="266"/>
            <ac:spMk id="29" creationId="{118D30A1-FE6E-8C54-E08C-99C2ABFCC12F}"/>
          </ac:spMkLst>
        </pc:spChg>
        <pc:spChg chg="mod">
          <ac:chgData name="Minju Park" userId="b288eacb70236d94" providerId="LiveId" clId="{EB97EC83-1C97-47DA-A465-57BE835BF4DB}" dt="2025-07-16T23:30:39.619" v="6298" actId="571"/>
          <ac:spMkLst>
            <pc:docMk/>
            <pc:sldMk cId="3638757414" sldId="266"/>
            <ac:spMk id="32" creationId="{0DAF2351-B50F-069A-590A-97EDFA73E289}"/>
          </ac:spMkLst>
        </pc:spChg>
        <pc:spChg chg="add mod">
          <ac:chgData name="Minju Park" userId="b288eacb70236d94" providerId="LiveId" clId="{EB97EC83-1C97-47DA-A465-57BE835BF4DB}" dt="2025-07-16T23:30:39.619" v="6298" actId="571"/>
          <ac:spMkLst>
            <pc:docMk/>
            <pc:sldMk cId="3638757414" sldId="266"/>
            <ac:spMk id="41" creationId="{E75EF6C3-C925-ADC3-277F-B8B2A86E874D}"/>
          </ac:spMkLst>
        </pc:spChg>
        <pc:spChg chg="add mod">
          <ac:chgData name="Minju Park" userId="b288eacb70236d94" providerId="LiveId" clId="{EB97EC83-1C97-47DA-A465-57BE835BF4DB}" dt="2025-07-16T23:31:22.040" v="6315" actId="404"/>
          <ac:spMkLst>
            <pc:docMk/>
            <pc:sldMk cId="3638757414" sldId="266"/>
            <ac:spMk id="42" creationId="{DFC4669D-6D05-657B-314F-7450EDA87E22}"/>
          </ac:spMkLst>
        </pc:spChg>
        <pc:spChg chg="add mod">
          <ac:chgData name="Minju Park" userId="b288eacb70236d94" providerId="LiveId" clId="{EB97EC83-1C97-47DA-A465-57BE835BF4DB}" dt="2025-07-16T23:31:22.040" v="6315" actId="404"/>
          <ac:spMkLst>
            <pc:docMk/>
            <pc:sldMk cId="3638757414" sldId="266"/>
            <ac:spMk id="43" creationId="{A3C49B2F-07AD-D974-EC40-1596350D0AE9}"/>
          </ac:spMkLst>
        </pc:spChg>
        <pc:spChg chg="add mod">
          <ac:chgData name="Minju Park" userId="b288eacb70236d94" providerId="LiveId" clId="{EB97EC83-1C97-47DA-A465-57BE835BF4DB}" dt="2025-07-16T23:46:13.375" v="7491" actId="1036"/>
          <ac:spMkLst>
            <pc:docMk/>
            <pc:sldMk cId="3638757414" sldId="266"/>
            <ac:spMk id="46" creationId="{F2EB7A6E-45C3-D738-3947-D9932BE26519}"/>
          </ac:spMkLst>
        </pc:spChg>
        <pc:spChg chg="add del mod">
          <ac:chgData name="Minju Park" userId="b288eacb70236d94" providerId="LiveId" clId="{EB97EC83-1C97-47DA-A465-57BE835BF4DB}" dt="2025-07-17T00:47:34.224" v="10239" actId="21"/>
          <ac:spMkLst>
            <pc:docMk/>
            <pc:sldMk cId="3638757414" sldId="266"/>
            <ac:spMk id="76" creationId="{E0C028E3-A05C-9631-4997-ECA7CC0F351E}"/>
          </ac:spMkLst>
        </pc:spChg>
        <pc:spChg chg="add del mod">
          <ac:chgData name="Minju Park" userId="b288eacb70236d94" providerId="LiveId" clId="{EB97EC83-1C97-47DA-A465-57BE835BF4DB}" dt="2025-07-17T00:57:42.307" v="11441" actId="21"/>
          <ac:spMkLst>
            <pc:docMk/>
            <pc:sldMk cId="3638757414" sldId="266"/>
            <ac:spMk id="77" creationId="{4ECE53E5-CDEF-FD18-DD7B-B71A869799BA}"/>
          </ac:spMkLst>
        </pc:spChg>
        <pc:grpChg chg="mod">
          <ac:chgData name="Minju Park" userId="b288eacb70236d94" providerId="LiveId" clId="{EB97EC83-1C97-47DA-A465-57BE835BF4DB}" dt="2025-07-16T23:31:18.838" v="6312" actId="164"/>
          <ac:grpSpMkLst>
            <pc:docMk/>
            <pc:sldMk cId="3638757414" sldId="266"/>
            <ac:grpSpMk id="2" creationId="{C2BB75EE-7D14-1898-5835-9CF2663E8114}"/>
          </ac:grpSpMkLst>
        </pc:grpChg>
        <pc:grpChg chg="mod">
          <ac:chgData name="Minju Park" userId="b288eacb70236d94" providerId="LiveId" clId="{EB97EC83-1C97-47DA-A465-57BE835BF4DB}" dt="2025-07-16T23:32:18.557" v="6344" actId="164"/>
          <ac:grpSpMkLst>
            <pc:docMk/>
            <pc:sldMk cId="3638757414" sldId="266"/>
            <ac:grpSpMk id="15" creationId="{792F2E41-DB9D-E53E-16F8-769C80194B7E}"/>
          </ac:grpSpMkLst>
        </pc:grpChg>
        <pc:grpChg chg="add del mod">
          <ac:chgData name="Minju Park" userId="b288eacb70236d94" providerId="LiveId" clId="{EB97EC83-1C97-47DA-A465-57BE835BF4DB}" dt="2025-07-16T23:42:25.326" v="7257" actId="1076"/>
          <ac:grpSpMkLst>
            <pc:docMk/>
            <pc:sldMk cId="3638757414" sldId="266"/>
            <ac:grpSpMk id="18" creationId="{D6C24C59-949A-3AAF-52AD-DFF19A6012E6}"/>
          </ac:grpSpMkLst>
        </pc:grpChg>
        <pc:grpChg chg="add mod">
          <ac:chgData name="Minju Park" userId="b288eacb70236d94" providerId="LiveId" clId="{EB97EC83-1C97-47DA-A465-57BE835BF4DB}" dt="2025-07-16T23:45:13.035" v="7397" actId="1076"/>
          <ac:grpSpMkLst>
            <pc:docMk/>
            <pc:sldMk cId="3638757414" sldId="266"/>
            <ac:grpSpMk id="44" creationId="{C9024D24-2480-179E-CC7E-E9EE9A142F8D}"/>
          </ac:grpSpMkLst>
        </pc:grpChg>
        <pc:grpChg chg="add mod">
          <ac:chgData name="Minju Park" userId="b288eacb70236d94" providerId="LiveId" clId="{EB97EC83-1C97-47DA-A465-57BE835BF4DB}" dt="2025-07-16T23:32:18.557" v="6344" actId="164"/>
          <ac:grpSpMkLst>
            <pc:docMk/>
            <pc:sldMk cId="3638757414" sldId="266"/>
            <ac:grpSpMk id="45" creationId="{3CC90DCB-5950-1B34-756D-893FF26F7769}"/>
          </ac:grpSpMkLst>
        </pc:grpChg>
        <pc:picChg chg="mod">
          <ac:chgData name="Minju Park" userId="b288eacb70236d94" providerId="LiveId" clId="{EB97EC83-1C97-47DA-A465-57BE835BF4DB}" dt="2025-07-16T23:27:03.014" v="6188"/>
          <ac:picMkLst>
            <pc:docMk/>
            <pc:sldMk cId="3638757414" sldId="266"/>
            <ac:picMk id="5" creationId="{419548FB-9CE4-2839-2774-3D923CEAF5AF}"/>
          </ac:picMkLst>
        </pc:picChg>
        <pc:picChg chg="mod">
          <ac:chgData name="Minju Park" userId="b288eacb70236d94" providerId="LiveId" clId="{EB97EC83-1C97-47DA-A465-57BE835BF4DB}" dt="2025-07-16T23:30:56.623" v="6304" actId="14100"/>
          <ac:picMkLst>
            <pc:docMk/>
            <pc:sldMk cId="3638757414" sldId="266"/>
            <ac:picMk id="8" creationId="{62BC5B41-AB8C-2715-E2C5-95541CAC819C}"/>
          </ac:picMkLst>
        </pc:picChg>
        <pc:picChg chg="mod">
          <ac:chgData name="Minju Park" userId="b288eacb70236d94" providerId="LiveId" clId="{EB97EC83-1C97-47DA-A465-57BE835BF4DB}" dt="2025-07-16T23:29:03.880" v="6279" actId="1076"/>
          <ac:picMkLst>
            <pc:docMk/>
            <pc:sldMk cId="3638757414" sldId="266"/>
            <ac:picMk id="9" creationId="{7EA313A8-5D0D-8EB9-9B36-30B451E77D13}"/>
          </ac:picMkLst>
        </pc:picChg>
        <pc:picChg chg="mod">
          <ac:chgData name="Minju Park" userId="b288eacb70236d94" providerId="LiveId" clId="{EB97EC83-1C97-47DA-A465-57BE835BF4DB}" dt="2025-07-16T23:29:19.868" v="6285" actId="1076"/>
          <ac:picMkLst>
            <pc:docMk/>
            <pc:sldMk cId="3638757414" sldId="266"/>
            <ac:picMk id="10" creationId="{6262218B-45AA-6F64-BD28-ED4226C09D0A}"/>
          </ac:picMkLst>
        </pc:picChg>
        <pc:picChg chg="mod">
          <ac:chgData name="Minju Park" userId="b288eacb70236d94" providerId="LiveId" clId="{EB97EC83-1C97-47DA-A465-57BE835BF4DB}" dt="2025-07-16T23:28:19.877" v="6269" actId="1076"/>
          <ac:picMkLst>
            <pc:docMk/>
            <pc:sldMk cId="3638757414" sldId="266"/>
            <ac:picMk id="11" creationId="{3C9CDA81-5C76-31F5-54EF-35C191740804}"/>
          </ac:picMkLst>
        </pc:picChg>
        <pc:picChg chg="mod">
          <ac:chgData name="Minju Park" userId="b288eacb70236d94" providerId="LiveId" clId="{EB97EC83-1C97-47DA-A465-57BE835BF4DB}" dt="2025-07-16T23:28:43.858" v="6275" actId="1076"/>
          <ac:picMkLst>
            <pc:docMk/>
            <pc:sldMk cId="3638757414" sldId="266"/>
            <ac:picMk id="12" creationId="{56F87130-8393-C7D1-18C5-D63359F298E2}"/>
          </ac:picMkLst>
        </pc:picChg>
        <pc:picChg chg="mod">
          <ac:chgData name="Minju Park" userId="b288eacb70236d94" providerId="LiveId" clId="{EB97EC83-1C97-47DA-A465-57BE835BF4DB}" dt="2025-07-16T23:28:32.172" v="6272" actId="1076"/>
          <ac:picMkLst>
            <pc:docMk/>
            <pc:sldMk cId="3638757414" sldId="266"/>
            <ac:picMk id="13" creationId="{F591C552-E025-4D71-44C9-5EB064A88D0F}"/>
          </ac:picMkLst>
        </pc:picChg>
        <pc:picChg chg="mod">
          <ac:chgData name="Minju Park" userId="b288eacb70236d94" providerId="LiveId" clId="{EB97EC83-1C97-47DA-A465-57BE835BF4DB}" dt="2025-07-16T23:29:12.777" v="6283" actId="1076"/>
          <ac:picMkLst>
            <pc:docMk/>
            <pc:sldMk cId="3638757414" sldId="266"/>
            <ac:picMk id="14" creationId="{548A183A-29AF-F4C4-AE8E-FFF653DD7622}"/>
          </ac:picMkLst>
        </pc:picChg>
        <pc:picChg chg="mod topLvl">
          <ac:chgData name="Minju Park" userId="b288eacb70236d94" providerId="LiveId" clId="{EB97EC83-1C97-47DA-A465-57BE835BF4DB}" dt="2025-07-16T23:25:15.882" v="6103" actId="478"/>
          <ac:picMkLst>
            <pc:docMk/>
            <pc:sldMk cId="3638757414" sldId="266"/>
            <ac:picMk id="19" creationId="{3F33462E-8884-E861-1CBC-F7C34E854F32}"/>
          </ac:picMkLst>
        </pc:picChg>
        <pc:picChg chg="mod">
          <ac:chgData name="Minju Park" userId="b288eacb70236d94" providerId="LiveId" clId="{EB97EC83-1C97-47DA-A465-57BE835BF4DB}" dt="2025-07-16T23:30:39.619" v="6298" actId="571"/>
          <ac:picMkLst>
            <pc:docMk/>
            <pc:sldMk cId="3638757414" sldId="266"/>
            <ac:picMk id="33" creationId="{13F2846A-6CC2-76CA-D34F-C314744F8511}"/>
          </ac:picMkLst>
        </pc:picChg>
        <pc:picChg chg="mod">
          <ac:chgData name="Minju Park" userId="b288eacb70236d94" providerId="LiveId" clId="{EB97EC83-1C97-47DA-A465-57BE835BF4DB}" dt="2025-07-16T23:30:39.619" v="6298" actId="571"/>
          <ac:picMkLst>
            <pc:docMk/>
            <pc:sldMk cId="3638757414" sldId="266"/>
            <ac:picMk id="34" creationId="{7C4FFF16-EBAB-CE3E-A95E-B8B11A18D2DE}"/>
          </ac:picMkLst>
        </pc:picChg>
        <pc:picChg chg="mod">
          <ac:chgData name="Minju Park" userId="b288eacb70236d94" providerId="LiveId" clId="{EB97EC83-1C97-47DA-A465-57BE835BF4DB}" dt="2025-07-16T23:30:39.619" v="6298" actId="571"/>
          <ac:picMkLst>
            <pc:docMk/>
            <pc:sldMk cId="3638757414" sldId="266"/>
            <ac:picMk id="35" creationId="{B5C6262A-8E4B-078C-A852-1D9CA1E641A2}"/>
          </ac:picMkLst>
        </pc:picChg>
        <pc:picChg chg="mod">
          <ac:chgData name="Minju Park" userId="b288eacb70236d94" providerId="LiveId" clId="{EB97EC83-1C97-47DA-A465-57BE835BF4DB}" dt="2025-07-16T23:30:39.619" v="6298" actId="571"/>
          <ac:picMkLst>
            <pc:docMk/>
            <pc:sldMk cId="3638757414" sldId="266"/>
            <ac:picMk id="36" creationId="{6EEF2D01-1BFF-0261-3D77-9B7877C1B3A7}"/>
          </ac:picMkLst>
        </pc:picChg>
        <pc:picChg chg="mod">
          <ac:chgData name="Minju Park" userId="b288eacb70236d94" providerId="LiveId" clId="{EB97EC83-1C97-47DA-A465-57BE835BF4DB}" dt="2025-07-16T23:30:39.619" v="6298" actId="571"/>
          <ac:picMkLst>
            <pc:docMk/>
            <pc:sldMk cId="3638757414" sldId="266"/>
            <ac:picMk id="37" creationId="{F39FC88C-8678-DB81-2E6A-4744590A72D1}"/>
          </ac:picMkLst>
        </pc:picChg>
        <pc:picChg chg="mod">
          <ac:chgData name="Minju Park" userId="b288eacb70236d94" providerId="LiveId" clId="{EB97EC83-1C97-47DA-A465-57BE835BF4DB}" dt="2025-07-16T23:30:39.619" v="6298" actId="571"/>
          <ac:picMkLst>
            <pc:docMk/>
            <pc:sldMk cId="3638757414" sldId="266"/>
            <ac:picMk id="38" creationId="{BED50232-4D96-411D-7925-3BF930A39872}"/>
          </ac:picMkLst>
        </pc:picChg>
        <pc:picChg chg="mod">
          <ac:chgData name="Minju Park" userId="b288eacb70236d94" providerId="LiveId" clId="{EB97EC83-1C97-47DA-A465-57BE835BF4DB}" dt="2025-07-16T23:30:39.619" v="6298" actId="571"/>
          <ac:picMkLst>
            <pc:docMk/>
            <pc:sldMk cId="3638757414" sldId="266"/>
            <ac:picMk id="39" creationId="{63CDEAB7-49CB-6CF5-FC44-9DFDFFB5767B}"/>
          </ac:picMkLst>
        </pc:picChg>
        <pc:picChg chg="mod">
          <ac:chgData name="Minju Park" userId="b288eacb70236d94" providerId="LiveId" clId="{EB97EC83-1C97-47DA-A465-57BE835BF4DB}" dt="2025-07-16T23:30:39.619" v="6298" actId="571"/>
          <ac:picMkLst>
            <pc:docMk/>
            <pc:sldMk cId="3638757414" sldId="266"/>
            <ac:picMk id="40" creationId="{088AAC8F-0BA6-00F9-4EF0-17AE492A531B}"/>
          </ac:picMkLst>
        </pc:picChg>
        <pc:picChg chg="add mod">
          <ac:chgData name="Minju Park" userId="b288eacb70236d94" providerId="LiveId" clId="{EB97EC83-1C97-47DA-A465-57BE835BF4DB}" dt="2025-07-17T01:27:59.952" v="13022"/>
          <ac:picMkLst>
            <pc:docMk/>
            <pc:sldMk cId="3638757414" sldId="266"/>
            <ac:picMk id="49" creationId="{8A6D11E7-3154-9A7C-90AA-273B4CAEFDC9}"/>
          </ac:picMkLst>
        </pc:picChg>
      </pc:sldChg>
      <pc:sldChg chg="addSp delSp modSp add mod modTransition modAnim">
        <pc:chgData name="Minju Park" userId="b288eacb70236d94" providerId="LiveId" clId="{EB97EC83-1C97-47DA-A465-57BE835BF4DB}" dt="2025-07-17T01:21:46.102" v="13019"/>
        <pc:sldMkLst>
          <pc:docMk/>
          <pc:sldMk cId="1757007116" sldId="267"/>
        </pc:sldMkLst>
        <pc:spChg chg="add mod">
          <ac:chgData name="Minju Park" userId="b288eacb70236d94" providerId="LiveId" clId="{EB97EC83-1C97-47DA-A465-57BE835BF4DB}" dt="2025-07-16T03:53:07.023" v="853" actId="20577"/>
          <ac:spMkLst>
            <pc:docMk/>
            <pc:sldMk cId="1757007116" sldId="267"/>
            <ac:spMk id="2" creationId="{67A5A340-E765-2AC8-50CC-FC6F2C9CA36E}"/>
          </ac:spMkLst>
        </pc:spChg>
        <pc:spChg chg="add del mod topLvl">
          <ac:chgData name="Minju Park" userId="b288eacb70236d94" providerId="LiveId" clId="{EB97EC83-1C97-47DA-A465-57BE835BF4DB}" dt="2025-07-16T21:27:00.543" v="1668" actId="14100"/>
          <ac:spMkLst>
            <pc:docMk/>
            <pc:sldMk cId="1757007116" sldId="267"/>
            <ac:spMk id="5" creationId="{FA479A4F-B7E6-2719-BB14-BE85A8E0DEBE}"/>
          </ac:spMkLst>
        </pc:spChg>
        <pc:spChg chg="del">
          <ac:chgData name="Minju Park" userId="b288eacb70236d94" providerId="LiveId" clId="{EB97EC83-1C97-47DA-A465-57BE835BF4DB}" dt="2025-07-16T03:34:30.101" v="658" actId="478"/>
          <ac:spMkLst>
            <pc:docMk/>
            <pc:sldMk cId="1757007116" sldId="267"/>
            <ac:spMk id="6" creationId="{8332F691-AE6E-A631-15CC-D6C62AC87AE4}"/>
          </ac:spMkLst>
        </pc:spChg>
        <pc:spChg chg="del">
          <ac:chgData name="Minju Park" userId="b288eacb70236d94" providerId="LiveId" clId="{EB97EC83-1C97-47DA-A465-57BE835BF4DB}" dt="2025-07-16T03:53:03.715" v="842" actId="478"/>
          <ac:spMkLst>
            <pc:docMk/>
            <pc:sldMk cId="1757007116" sldId="267"/>
            <ac:spMk id="7" creationId="{F25CA736-7F7A-8597-A62D-CEE2370E1778}"/>
          </ac:spMkLst>
        </pc:spChg>
        <pc:spChg chg="add mod">
          <ac:chgData name="Minju Park" userId="b288eacb70236d94" providerId="LiveId" clId="{EB97EC83-1C97-47DA-A465-57BE835BF4DB}" dt="2025-07-16T21:56:49.738" v="2476" actId="1076"/>
          <ac:spMkLst>
            <pc:docMk/>
            <pc:sldMk cId="1757007116" sldId="267"/>
            <ac:spMk id="8" creationId="{4BDFB61C-F1E8-C6EA-8CA1-353971CCD24E}"/>
          </ac:spMkLst>
        </pc:spChg>
        <pc:spChg chg="add mod">
          <ac:chgData name="Minju Park" userId="b288eacb70236d94" providerId="LiveId" clId="{EB97EC83-1C97-47DA-A465-57BE835BF4DB}" dt="2025-07-16T21:53:02.324" v="2162" actId="113"/>
          <ac:spMkLst>
            <pc:docMk/>
            <pc:sldMk cId="1757007116" sldId="267"/>
            <ac:spMk id="9" creationId="{215F0133-9836-0BE7-7F83-FDAE4DD86A09}"/>
          </ac:spMkLst>
        </pc:spChg>
        <pc:spChg chg="add del mod">
          <ac:chgData name="Minju Park" userId="b288eacb70236d94" providerId="LiveId" clId="{EB97EC83-1C97-47DA-A465-57BE835BF4DB}" dt="2025-07-16T21:24:29.992" v="1564" actId="478"/>
          <ac:spMkLst>
            <pc:docMk/>
            <pc:sldMk cId="1757007116" sldId="267"/>
            <ac:spMk id="10" creationId="{319FE53A-7302-DD76-9F72-77FD4C56EB63}"/>
          </ac:spMkLst>
        </pc:spChg>
        <pc:spChg chg="add mod">
          <ac:chgData name="Minju Park" userId="b288eacb70236d94" providerId="LiveId" clId="{EB97EC83-1C97-47DA-A465-57BE835BF4DB}" dt="2025-07-16T21:26:42.073" v="1664" actId="1076"/>
          <ac:spMkLst>
            <pc:docMk/>
            <pc:sldMk cId="1757007116" sldId="267"/>
            <ac:spMk id="12" creationId="{4C504B37-2BFA-DFDC-93B0-09C2181BE868}"/>
          </ac:spMkLst>
        </pc:spChg>
        <pc:spChg chg="add mod">
          <ac:chgData name="Minju Park" userId="b288eacb70236d94" providerId="LiveId" clId="{EB97EC83-1C97-47DA-A465-57BE835BF4DB}" dt="2025-07-16T21:25:49.652" v="1617" actId="113"/>
          <ac:spMkLst>
            <pc:docMk/>
            <pc:sldMk cId="1757007116" sldId="267"/>
            <ac:spMk id="14" creationId="{D6AF6A69-F388-5705-1FEE-A4A88A6734A0}"/>
          </ac:spMkLst>
        </pc:spChg>
        <pc:spChg chg="add mod">
          <ac:chgData name="Minju Park" userId="b288eacb70236d94" providerId="LiveId" clId="{EB97EC83-1C97-47DA-A465-57BE835BF4DB}" dt="2025-07-16T21:25:19.883" v="1600" actId="113"/>
          <ac:spMkLst>
            <pc:docMk/>
            <pc:sldMk cId="1757007116" sldId="267"/>
            <ac:spMk id="16" creationId="{FA292FCF-C233-595B-3CB3-7B6012C190C4}"/>
          </ac:spMkLst>
        </pc:spChg>
        <pc:spChg chg="add mod">
          <ac:chgData name="Minju Park" userId="b288eacb70236d94" providerId="LiveId" clId="{EB97EC83-1C97-47DA-A465-57BE835BF4DB}" dt="2025-07-16T21:26:20.470" v="1663" actId="20577"/>
          <ac:spMkLst>
            <pc:docMk/>
            <pc:sldMk cId="1757007116" sldId="267"/>
            <ac:spMk id="18" creationId="{F3387221-7151-79DF-3687-418809E1CF15}"/>
          </ac:spMkLst>
        </pc:spChg>
        <pc:spChg chg="add mod">
          <ac:chgData name="Minju Park" userId="b288eacb70236d94" providerId="LiveId" clId="{EB97EC83-1C97-47DA-A465-57BE835BF4DB}" dt="2025-07-16T21:29:49.658" v="1712" actId="113"/>
          <ac:spMkLst>
            <pc:docMk/>
            <pc:sldMk cId="1757007116" sldId="267"/>
            <ac:spMk id="20" creationId="{44FFD823-6C94-7B48-70D3-961E765AC70D}"/>
          </ac:spMkLst>
        </pc:spChg>
        <pc:grpChg chg="add del mod">
          <ac:chgData name="Minju Park" userId="b288eacb70236d94" providerId="LiveId" clId="{EB97EC83-1C97-47DA-A465-57BE835BF4DB}" dt="2025-07-16T21:28:42.594" v="1693" actId="164"/>
          <ac:grpSpMkLst>
            <pc:docMk/>
            <pc:sldMk cId="1757007116" sldId="267"/>
            <ac:grpSpMk id="3" creationId="{7B6F8A6E-66C9-9F68-73D0-5BDC888C39B5}"/>
          </ac:grpSpMkLst>
        </pc:grpChg>
        <pc:grpChg chg="add mod">
          <ac:chgData name="Minju Park" userId="b288eacb70236d94" providerId="LiveId" clId="{EB97EC83-1C97-47DA-A465-57BE835BF4DB}" dt="2025-07-16T21:27:11.269" v="1669" actId="164"/>
          <ac:grpSpMkLst>
            <pc:docMk/>
            <pc:sldMk cId="1757007116" sldId="267"/>
            <ac:grpSpMk id="19" creationId="{C89E5637-5B9C-614B-8B37-3B15053CB31B}"/>
          </ac:grpSpMkLst>
        </pc:grpChg>
        <pc:grpChg chg="add mod">
          <ac:chgData name="Minju Park" userId="b288eacb70236d94" providerId="LiveId" clId="{EB97EC83-1C97-47DA-A465-57BE835BF4DB}" dt="2025-07-16T21:29:13.309" v="1708" actId="1076"/>
          <ac:grpSpMkLst>
            <pc:docMk/>
            <pc:sldMk cId="1757007116" sldId="267"/>
            <ac:grpSpMk id="21" creationId="{53127E38-72C0-F002-F162-35A43C38B7FA}"/>
          </ac:grpSpMkLst>
        </pc:grpChg>
        <pc:grpChg chg="add mod">
          <ac:chgData name="Minju Park" userId="b288eacb70236d94" providerId="LiveId" clId="{EB97EC83-1C97-47DA-A465-57BE835BF4DB}" dt="2025-07-16T21:29:00.808" v="1702" actId="1076"/>
          <ac:grpSpMkLst>
            <pc:docMk/>
            <pc:sldMk cId="1757007116" sldId="267"/>
            <ac:grpSpMk id="26" creationId="{A98FCA0C-3CC1-9A87-E62B-099889BA1F18}"/>
          </ac:grpSpMkLst>
        </pc:grpChg>
        <pc:picChg chg="mod topLvl">
          <ac:chgData name="Minju Park" userId="b288eacb70236d94" providerId="LiveId" clId="{EB97EC83-1C97-47DA-A465-57BE835BF4DB}" dt="2025-07-16T21:28:56.093" v="1700" actId="1076"/>
          <ac:picMkLst>
            <pc:docMk/>
            <pc:sldMk cId="1757007116" sldId="267"/>
            <ac:picMk id="4" creationId="{E59430A7-000A-BF18-C3C0-7F4BCD31DB13}"/>
          </ac:picMkLst>
        </pc:picChg>
        <pc:picChg chg="add del mod">
          <ac:chgData name="Minju Park" userId="b288eacb70236d94" providerId="LiveId" clId="{EB97EC83-1C97-47DA-A465-57BE835BF4DB}" dt="2025-07-17T01:20:02.210" v="13015"/>
          <ac:picMkLst>
            <pc:docMk/>
            <pc:sldMk cId="1757007116" sldId="267"/>
            <ac:picMk id="35" creationId="{A0F746DA-CD2D-82DF-7FF2-6FA811772A33}"/>
          </ac:picMkLst>
        </pc:picChg>
        <pc:picChg chg="add del mod ord">
          <ac:chgData name="Minju Park" userId="b288eacb70236d94" providerId="LiveId" clId="{EB97EC83-1C97-47DA-A465-57BE835BF4DB}" dt="2025-07-17T01:20:06.244" v="13016"/>
          <ac:picMkLst>
            <pc:docMk/>
            <pc:sldMk cId="1757007116" sldId="267"/>
            <ac:picMk id="37" creationId="{71E3588B-BEBC-CEF5-0880-47F3FF31C3D5}"/>
          </ac:picMkLst>
        </pc:picChg>
        <pc:picChg chg="add del mod">
          <ac:chgData name="Minju Park" userId="b288eacb70236d94" providerId="LiveId" clId="{EB97EC83-1C97-47DA-A465-57BE835BF4DB}" dt="2025-07-17T01:20:11.249" v="13018"/>
          <ac:picMkLst>
            <pc:docMk/>
            <pc:sldMk cId="1757007116" sldId="267"/>
            <ac:picMk id="38" creationId="{364FBEFF-5983-819B-4764-5D8F76FFA038}"/>
          </ac:picMkLst>
        </pc:picChg>
        <pc:picChg chg="add del mod ord">
          <ac:chgData name="Minju Park" userId="b288eacb70236d94" providerId="LiveId" clId="{EB97EC83-1C97-47DA-A465-57BE835BF4DB}" dt="2025-07-17T01:21:46.102" v="13019"/>
          <ac:picMkLst>
            <pc:docMk/>
            <pc:sldMk cId="1757007116" sldId="267"/>
            <ac:picMk id="40" creationId="{1C86B016-62D6-4B70-9457-6B35AF83C08B}"/>
          </ac:picMkLst>
        </pc:picChg>
        <pc:picChg chg="add mod">
          <ac:chgData name="Minju Park" userId="b288eacb70236d94" providerId="LiveId" clId="{EB97EC83-1C97-47DA-A465-57BE835BF4DB}" dt="2025-07-17T01:21:46.102" v="13019"/>
          <ac:picMkLst>
            <pc:docMk/>
            <pc:sldMk cId="1757007116" sldId="267"/>
            <ac:picMk id="41" creationId="{07C19C39-8449-2DEA-26F8-03DFF6B980FB}"/>
          </ac:picMkLst>
        </pc:picChg>
        <pc:cxnChg chg="add del mod">
          <ac:chgData name="Minju Park" userId="b288eacb70236d94" providerId="LiveId" clId="{EB97EC83-1C97-47DA-A465-57BE835BF4DB}" dt="2025-07-16T21:24:32.518" v="1565" actId="478"/>
          <ac:cxnSpMkLst>
            <pc:docMk/>
            <pc:sldMk cId="1757007116" sldId="267"/>
            <ac:cxnSpMk id="11" creationId="{BA17B902-F637-C139-B27B-C163983A58D3}"/>
          </ac:cxnSpMkLst>
        </pc:cxnChg>
        <pc:cxnChg chg="add mod">
          <ac:chgData name="Minju Park" userId="b288eacb70236d94" providerId="LiveId" clId="{EB97EC83-1C97-47DA-A465-57BE835BF4DB}" dt="2025-07-16T21:30:19.874" v="1716" actId="14100"/>
          <ac:cxnSpMkLst>
            <pc:docMk/>
            <pc:sldMk cId="1757007116" sldId="267"/>
            <ac:cxnSpMk id="13" creationId="{C6B297E1-68AF-C273-377F-08334ECE3D4B}"/>
          </ac:cxnSpMkLst>
        </pc:cxnChg>
        <pc:cxnChg chg="add mod">
          <ac:chgData name="Minju Park" userId="b288eacb70236d94" providerId="LiveId" clId="{EB97EC83-1C97-47DA-A465-57BE835BF4DB}" dt="2025-07-16T21:30:08.100" v="1714" actId="14100"/>
          <ac:cxnSpMkLst>
            <pc:docMk/>
            <pc:sldMk cId="1757007116" sldId="267"/>
            <ac:cxnSpMk id="15" creationId="{087970E2-B483-88AE-4538-1110FF32A14E}"/>
          </ac:cxnSpMkLst>
        </pc:cxnChg>
        <pc:cxnChg chg="add mod">
          <ac:chgData name="Minju Park" userId="b288eacb70236d94" providerId="LiveId" clId="{EB97EC83-1C97-47DA-A465-57BE835BF4DB}" dt="2025-07-16T21:30:13.635" v="1715" actId="14100"/>
          <ac:cxnSpMkLst>
            <pc:docMk/>
            <pc:sldMk cId="1757007116" sldId="267"/>
            <ac:cxnSpMk id="17" creationId="{32263A08-DA6F-997F-C33D-349CB42CA6DE}"/>
          </ac:cxnSpMkLst>
        </pc:cxnChg>
        <pc:cxnChg chg="add mod">
          <ac:chgData name="Minju Park" userId="b288eacb70236d94" providerId="LiveId" clId="{EB97EC83-1C97-47DA-A465-57BE835BF4DB}" dt="2025-07-16T21:29:32.463" v="1710" actId="196"/>
          <ac:cxnSpMkLst>
            <pc:docMk/>
            <pc:sldMk cId="1757007116" sldId="267"/>
            <ac:cxnSpMk id="23" creationId="{EC85BEB8-26FD-AB7D-5F79-8289011D4837}"/>
          </ac:cxnSpMkLst>
        </pc:cxnChg>
      </pc:sldChg>
      <pc:sldChg chg="addSp delSp modSp add mod modTransition modAnim">
        <pc:chgData name="Minju Park" userId="b288eacb70236d94" providerId="LiveId" clId="{EB97EC83-1C97-47DA-A465-57BE835BF4DB}" dt="2025-07-17T01:24:44.653" v="13020"/>
        <pc:sldMkLst>
          <pc:docMk/>
          <pc:sldMk cId="1123762192" sldId="268"/>
        </pc:sldMkLst>
        <pc:spChg chg="add mod">
          <ac:chgData name="Minju Park" userId="b288eacb70236d94" providerId="LiveId" clId="{EB97EC83-1C97-47DA-A465-57BE835BF4DB}" dt="2025-07-16T22:06:46.321" v="2751" actId="403"/>
          <ac:spMkLst>
            <pc:docMk/>
            <pc:sldMk cId="1123762192" sldId="268"/>
            <ac:spMk id="15" creationId="{6E28B6DC-44E6-A23A-D7BD-DF01C81377FF}"/>
          </ac:spMkLst>
        </pc:spChg>
        <pc:spChg chg="mod">
          <ac:chgData name="Minju Park" userId="b288eacb70236d94" providerId="LiveId" clId="{EB97EC83-1C97-47DA-A465-57BE835BF4DB}" dt="2025-07-16T22:06:46.321" v="2751" actId="403"/>
          <ac:spMkLst>
            <pc:docMk/>
            <pc:sldMk cId="1123762192" sldId="268"/>
            <ac:spMk id="16" creationId="{2932E3D6-C0C5-01E5-9982-2A2C7003DE09}"/>
          </ac:spMkLst>
        </pc:spChg>
        <pc:spChg chg="add mod">
          <ac:chgData name="Minju Park" userId="b288eacb70236d94" providerId="LiveId" clId="{EB97EC83-1C97-47DA-A465-57BE835BF4DB}" dt="2025-07-16T22:06:46.321" v="2751" actId="403"/>
          <ac:spMkLst>
            <pc:docMk/>
            <pc:sldMk cId="1123762192" sldId="268"/>
            <ac:spMk id="17" creationId="{B9EE96D4-A8AB-3844-AF2E-9FC671E7ECF6}"/>
          </ac:spMkLst>
        </pc:spChg>
        <pc:spChg chg="mod">
          <ac:chgData name="Minju Park" userId="b288eacb70236d94" providerId="LiveId" clId="{EB97EC83-1C97-47DA-A465-57BE835BF4DB}" dt="2025-07-16T22:06:46.321" v="2751" actId="403"/>
          <ac:spMkLst>
            <pc:docMk/>
            <pc:sldMk cId="1123762192" sldId="268"/>
            <ac:spMk id="18" creationId="{496D05B4-403B-33F6-519B-6E3D14FE99B6}"/>
          </ac:spMkLst>
        </pc:spChg>
        <pc:spChg chg="add mod">
          <ac:chgData name="Minju Park" userId="b288eacb70236d94" providerId="LiveId" clId="{EB97EC83-1C97-47DA-A465-57BE835BF4DB}" dt="2025-07-16T22:06:46.321" v="2751" actId="403"/>
          <ac:spMkLst>
            <pc:docMk/>
            <pc:sldMk cId="1123762192" sldId="268"/>
            <ac:spMk id="19" creationId="{0392B8B5-D7E9-C811-3B44-C178DB6234F6}"/>
          </ac:spMkLst>
        </pc:spChg>
        <pc:spChg chg="add del mod">
          <ac:chgData name="Minju Park" userId="b288eacb70236d94" providerId="LiveId" clId="{EB97EC83-1C97-47DA-A465-57BE835BF4DB}" dt="2025-07-16T22:06:55.129" v="2754" actId="1036"/>
          <ac:spMkLst>
            <pc:docMk/>
            <pc:sldMk cId="1123762192" sldId="268"/>
            <ac:spMk id="20" creationId="{19F9C068-CC53-7545-3392-721F598BCA06}"/>
          </ac:spMkLst>
        </pc:spChg>
        <pc:spChg chg="mod">
          <ac:chgData name="Minju Park" userId="b288eacb70236d94" providerId="LiveId" clId="{EB97EC83-1C97-47DA-A465-57BE835BF4DB}" dt="2025-07-16T22:06:46.321" v="2751" actId="403"/>
          <ac:spMkLst>
            <pc:docMk/>
            <pc:sldMk cId="1123762192" sldId="268"/>
            <ac:spMk id="22" creationId="{4DDBC483-5913-876E-ECD4-F9B68C680A5B}"/>
          </ac:spMkLst>
        </pc:spChg>
        <pc:spChg chg="mod">
          <ac:chgData name="Minju Park" userId="b288eacb70236d94" providerId="LiveId" clId="{EB97EC83-1C97-47DA-A465-57BE835BF4DB}" dt="2025-07-16T22:06:46.321" v="2751" actId="403"/>
          <ac:spMkLst>
            <pc:docMk/>
            <pc:sldMk cId="1123762192" sldId="268"/>
            <ac:spMk id="23" creationId="{981E8B8B-D51C-1AE7-4E4E-340803D9C78A}"/>
          </ac:spMkLst>
        </pc:spChg>
        <pc:spChg chg="mod">
          <ac:chgData name="Minju Park" userId="b288eacb70236d94" providerId="LiveId" clId="{EB97EC83-1C97-47DA-A465-57BE835BF4DB}" dt="2025-07-16T22:06:46.321" v="2751" actId="403"/>
          <ac:spMkLst>
            <pc:docMk/>
            <pc:sldMk cId="1123762192" sldId="268"/>
            <ac:spMk id="24" creationId="{9AD28E91-23BE-0671-5582-34F2E2F57430}"/>
          </ac:spMkLst>
        </pc:spChg>
        <pc:spChg chg="mod">
          <ac:chgData name="Minju Park" userId="b288eacb70236d94" providerId="LiveId" clId="{EB97EC83-1C97-47DA-A465-57BE835BF4DB}" dt="2025-07-16T21:57:15.653" v="2498" actId="1036"/>
          <ac:spMkLst>
            <pc:docMk/>
            <pc:sldMk cId="1123762192" sldId="268"/>
            <ac:spMk id="25" creationId="{FC6EB8A2-697E-0E0F-DB70-799BB7E89070}"/>
          </ac:spMkLst>
        </pc:spChg>
        <pc:spChg chg="mod">
          <ac:chgData name="Minju Park" userId="b288eacb70236d94" providerId="LiveId" clId="{EB97EC83-1C97-47DA-A465-57BE835BF4DB}" dt="2025-07-16T22:06:46.321" v="2751" actId="403"/>
          <ac:spMkLst>
            <pc:docMk/>
            <pc:sldMk cId="1123762192" sldId="268"/>
            <ac:spMk id="26" creationId="{C9C8A9CA-9B8D-10F5-5E13-B49C68838511}"/>
          </ac:spMkLst>
        </pc:spChg>
        <pc:spChg chg="mod">
          <ac:chgData name="Minju Park" userId="b288eacb70236d94" providerId="LiveId" clId="{EB97EC83-1C97-47DA-A465-57BE835BF4DB}" dt="2025-07-16T22:06:46.321" v="2751" actId="403"/>
          <ac:spMkLst>
            <pc:docMk/>
            <pc:sldMk cId="1123762192" sldId="268"/>
            <ac:spMk id="27" creationId="{AD8D7567-88B5-7203-EDF3-5537EE6EACB7}"/>
          </ac:spMkLst>
        </pc:spChg>
        <pc:spChg chg="add mod">
          <ac:chgData name="Minju Park" userId="b288eacb70236d94" providerId="LiveId" clId="{EB97EC83-1C97-47DA-A465-57BE835BF4DB}" dt="2025-07-16T22:18:30.929" v="3509" actId="404"/>
          <ac:spMkLst>
            <pc:docMk/>
            <pc:sldMk cId="1123762192" sldId="268"/>
            <ac:spMk id="28" creationId="{1C8AB18C-7555-195A-97F6-8C726EAB135F}"/>
          </ac:spMkLst>
        </pc:spChg>
        <pc:spChg chg="mod">
          <ac:chgData name="Minju Park" userId="b288eacb70236d94" providerId="LiveId" clId="{EB97EC83-1C97-47DA-A465-57BE835BF4DB}" dt="2025-07-16T22:38:08.027" v="4916" actId="403"/>
          <ac:spMkLst>
            <pc:docMk/>
            <pc:sldMk cId="1123762192" sldId="268"/>
            <ac:spMk id="31" creationId="{58CBDDD7-8863-3821-4AD7-C012F4FAAC3B}"/>
          </ac:spMkLst>
        </pc:spChg>
        <pc:spChg chg="mod">
          <ac:chgData name="Minju Park" userId="b288eacb70236d94" providerId="LiveId" clId="{EB97EC83-1C97-47DA-A465-57BE835BF4DB}" dt="2025-07-16T22:19:22.896" v="3521" actId="1076"/>
          <ac:spMkLst>
            <pc:docMk/>
            <pc:sldMk cId="1123762192" sldId="268"/>
            <ac:spMk id="32" creationId="{70187BFC-5FA5-C3EC-FC36-BF039B8329D2}"/>
          </ac:spMkLst>
        </pc:spChg>
        <pc:spChg chg="mod">
          <ac:chgData name="Minju Park" userId="b288eacb70236d94" providerId="LiveId" clId="{EB97EC83-1C97-47DA-A465-57BE835BF4DB}" dt="2025-07-16T22:19:22.896" v="3521" actId="1076"/>
          <ac:spMkLst>
            <pc:docMk/>
            <pc:sldMk cId="1123762192" sldId="268"/>
            <ac:spMk id="33" creationId="{47709166-8329-58D7-59D9-4528362479C9}"/>
          </ac:spMkLst>
        </pc:spChg>
        <pc:spChg chg="mod">
          <ac:chgData name="Minju Park" userId="b288eacb70236d94" providerId="LiveId" clId="{EB97EC83-1C97-47DA-A465-57BE835BF4DB}" dt="2025-07-16T22:18:30.929" v="3509" actId="404"/>
          <ac:spMkLst>
            <pc:docMk/>
            <pc:sldMk cId="1123762192" sldId="268"/>
            <ac:spMk id="35" creationId="{ABCCF622-B6E8-8AEC-BF71-2ED7F42FDF0F}"/>
          </ac:spMkLst>
        </pc:spChg>
        <pc:spChg chg="mod">
          <ac:chgData name="Minju Park" userId="b288eacb70236d94" providerId="LiveId" clId="{EB97EC83-1C97-47DA-A465-57BE835BF4DB}" dt="2025-07-16T22:18:30.929" v="3509" actId="404"/>
          <ac:spMkLst>
            <pc:docMk/>
            <pc:sldMk cId="1123762192" sldId="268"/>
            <ac:spMk id="36" creationId="{0D0589BC-D36F-25A7-A28D-AC5229E171A3}"/>
          </ac:spMkLst>
        </pc:spChg>
        <pc:spChg chg="del">
          <ac:chgData name="Minju Park" userId="b288eacb70236d94" providerId="LiveId" clId="{EB97EC83-1C97-47DA-A465-57BE835BF4DB}" dt="2025-07-16T22:01:27.999" v="2636" actId="478"/>
          <ac:spMkLst>
            <pc:docMk/>
            <pc:sldMk cId="1123762192" sldId="268"/>
            <ac:spMk id="39" creationId="{1406AC6A-AFCC-00B7-56B0-034F84016C3F}"/>
          </ac:spMkLst>
        </pc:spChg>
        <pc:spChg chg="del">
          <ac:chgData name="Minju Park" userId="b288eacb70236d94" providerId="LiveId" clId="{EB97EC83-1C97-47DA-A465-57BE835BF4DB}" dt="2025-07-16T22:01:27.999" v="2636" actId="478"/>
          <ac:spMkLst>
            <pc:docMk/>
            <pc:sldMk cId="1123762192" sldId="268"/>
            <ac:spMk id="40" creationId="{CF9BEF2B-EEA7-A356-3859-C287E0664A5C}"/>
          </ac:spMkLst>
        </pc:spChg>
        <pc:spChg chg="add mod">
          <ac:chgData name="Minju Park" userId="b288eacb70236d94" providerId="LiveId" clId="{EB97EC83-1C97-47DA-A465-57BE835BF4DB}" dt="2025-07-16T22:17:30.037" v="3479" actId="20577"/>
          <ac:spMkLst>
            <pc:docMk/>
            <pc:sldMk cId="1123762192" sldId="268"/>
            <ac:spMk id="45" creationId="{ADD63E3D-F40F-2318-8890-D99CF424B90D}"/>
          </ac:spMkLst>
        </pc:spChg>
        <pc:spChg chg="mod">
          <ac:chgData name="Minju Park" userId="b288eacb70236d94" providerId="LiveId" clId="{EB97EC83-1C97-47DA-A465-57BE835BF4DB}" dt="2025-07-16T22:38:31.184" v="4920" actId="21"/>
          <ac:spMkLst>
            <pc:docMk/>
            <pc:sldMk cId="1123762192" sldId="268"/>
            <ac:spMk id="46" creationId="{9D76E40C-7B7C-CB89-F732-18C05EAA3E8B}"/>
          </ac:spMkLst>
        </pc:spChg>
        <pc:spChg chg="add del mod">
          <ac:chgData name="Minju Park" userId="b288eacb70236d94" providerId="LiveId" clId="{EB97EC83-1C97-47DA-A465-57BE835BF4DB}" dt="2025-07-16T22:37:58.778" v="4910" actId="1037"/>
          <ac:spMkLst>
            <pc:docMk/>
            <pc:sldMk cId="1123762192" sldId="268"/>
            <ac:spMk id="49" creationId="{611D1F56-A8B7-AC5E-28FC-C5C633340420}"/>
          </ac:spMkLst>
        </pc:spChg>
        <pc:spChg chg="add mod">
          <ac:chgData name="Minju Park" userId="b288eacb70236d94" providerId="LiveId" clId="{EB97EC83-1C97-47DA-A465-57BE835BF4DB}" dt="2025-07-16T22:37:39.685" v="4905"/>
          <ac:spMkLst>
            <pc:docMk/>
            <pc:sldMk cId="1123762192" sldId="268"/>
            <ac:spMk id="69" creationId="{826C51AA-5D2B-5168-1E84-19382579E986}"/>
          </ac:spMkLst>
        </pc:spChg>
        <pc:spChg chg="add del mod">
          <ac:chgData name="Minju Park" userId="b288eacb70236d94" providerId="LiveId" clId="{EB97EC83-1C97-47DA-A465-57BE835BF4DB}" dt="2025-07-17T00:44:40.361" v="9799" actId="21"/>
          <ac:spMkLst>
            <pc:docMk/>
            <pc:sldMk cId="1123762192" sldId="268"/>
            <ac:spMk id="70" creationId="{E0C028E3-A05C-9631-4997-ECA7CC0F351E}"/>
          </ac:spMkLst>
        </pc:spChg>
        <pc:spChg chg="add del mod">
          <ac:chgData name="Minju Park" userId="b288eacb70236d94" providerId="LiveId" clId="{EB97EC83-1C97-47DA-A465-57BE835BF4DB}" dt="2025-07-17T00:56:31.668" v="11287" actId="21"/>
          <ac:spMkLst>
            <pc:docMk/>
            <pc:sldMk cId="1123762192" sldId="268"/>
            <ac:spMk id="71" creationId="{4ECE53E5-CDEF-FD18-DD7B-B71A869799BA}"/>
          </ac:spMkLst>
        </pc:spChg>
        <pc:grpChg chg="mod">
          <ac:chgData name="Minju Park" userId="b288eacb70236d94" providerId="LiveId" clId="{EB97EC83-1C97-47DA-A465-57BE835BF4DB}" dt="2025-07-16T22:02:42.006" v="2662" actId="164"/>
          <ac:grpSpMkLst>
            <pc:docMk/>
            <pc:sldMk cId="1123762192" sldId="268"/>
            <ac:grpSpMk id="3" creationId="{C5501DC6-9E69-BEA1-4573-96D7A3A1A781}"/>
          </ac:grpSpMkLst>
        </pc:grpChg>
        <pc:grpChg chg="mod">
          <ac:chgData name="Minju Park" userId="b288eacb70236d94" providerId="LiveId" clId="{EB97EC83-1C97-47DA-A465-57BE835BF4DB}" dt="2025-07-16T22:02:37.185" v="2661" actId="164"/>
          <ac:grpSpMkLst>
            <pc:docMk/>
            <pc:sldMk cId="1123762192" sldId="268"/>
            <ac:grpSpMk id="5" creationId="{0866BE16-98CF-2EBB-BACA-29AF75BFF993}"/>
          </ac:grpSpMkLst>
        </pc:grpChg>
        <pc:grpChg chg="mod">
          <ac:chgData name="Minju Park" userId="b288eacb70236d94" providerId="LiveId" clId="{EB97EC83-1C97-47DA-A465-57BE835BF4DB}" dt="2025-07-16T22:02:42.006" v="2662" actId="164"/>
          <ac:grpSpMkLst>
            <pc:docMk/>
            <pc:sldMk cId="1123762192" sldId="268"/>
            <ac:grpSpMk id="21" creationId="{128B99FF-C55F-6B6B-0899-C44CB529C43A}"/>
          </ac:grpSpMkLst>
        </pc:grpChg>
        <pc:grpChg chg="mod">
          <ac:chgData name="Minju Park" userId="b288eacb70236d94" providerId="LiveId" clId="{EB97EC83-1C97-47DA-A465-57BE835BF4DB}" dt="2025-07-16T22:01:49.984" v="2648" actId="164"/>
          <ac:grpSpMkLst>
            <pc:docMk/>
            <pc:sldMk cId="1123762192" sldId="268"/>
            <ac:grpSpMk id="29" creationId="{2F3EC010-351F-A0C6-4FA2-C7A88A67EC18}"/>
          </ac:grpSpMkLst>
        </pc:grpChg>
        <pc:grpChg chg="del">
          <ac:chgData name="Minju Park" userId="b288eacb70236d94" providerId="LiveId" clId="{EB97EC83-1C97-47DA-A465-57BE835BF4DB}" dt="2025-07-16T22:01:27.999" v="2636" actId="478"/>
          <ac:grpSpMkLst>
            <pc:docMk/>
            <pc:sldMk cId="1123762192" sldId="268"/>
            <ac:grpSpMk id="34" creationId="{51F3B403-9376-AC42-E646-5EE019176448}"/>
          </ac:grpSpMkLst>
        </pc:grpChg>
        <pc:grpChg chg="del">
          <ac:chgData name="Minju Park" userId="b288eacb70236d94" providerId="LiveId" clId="{EB97EC83-1C97-47DA-A465-57BE835BF4DB}" dt="2025-07-16T22:01:27.999" v="2636" actId="478"/>
          <ac:grpSpMkLst>
            <pc:docMk/>
            <pc:sldMk cId="1123762192" sldId="268"/>
            <ac:grpSpMk id="38" creationId="{AB1BE2C2-674F-0607-A585-D66E8EB40EBD}"/>
          </ac:grpSpMkLst>
        </pc:grpChg>
        <pc:grpChg chg="add mod ord">
          <ac:chgData name="Minju Park" userId="b288eacb70236d94" providerId="LiveId" clId="{EB97EC83-1C97-47DA-A465-57BE835BF4DB}" dt="2025-07-16T22:02:01.505" v="2651" actId="164"/>
          <ac:grpSpMkLst>
            <pc:docMk/>
            <pc:sldMk cId="1123762192" sldId="268"/>
            <ac:grpSpMk id="56" creationId="{A6A9A8DC-0249-1F4B-CBC9-07583459A46A}"/>
          </ac:grpSpMkLst>
        </pc:grpChg>
        <pc:grpChg chg="add del mod">
          <ac:chgData name="Minju Park" userId="b288eacb70236d94" providerId="LiveId" clId="{EB97EC83-1C97-47DA-A465-57BE835BF4DB}" dt="2025-07-16T22:04:51.964" v="2693" actId="478"/>
          <ac:grpSpMkLst>
            <pc:docMk/>
            <pc:sldMk cId="1123762192" sldId="268"/>
            <ac:grpSpMk id="57" creationId="{AF054856-1417-BBE3-80C3-6D02DDB085D0}"/>
          </ac:grpSpMkLst>
        </pc:grpChg>
        <pc:grpChg chg="add mod">
          <ac:chgData name="Minju Park" userId="b288eacb70236d94" providerId="LiveId" clId="{EB97EC83-1C97-47DA-A465-57BE835BF4DB}" dt="2025-07-16T22:02:28.916" v="2659" actId="164"/>
          <ac:grpSpMkLst>
            <pc:docMk/>
            <pc:sldMk cId="1123762192" sldId="268"/>
            <ac:grpSpMk id="58" creationId="{A20331DC-D6DE-2303-FFE1-712ADFF34563}"/>
          </ac:grpSpMkLst>
        </pc:grpChg>
        <pc:grpChg chg="add mod">
          <ac:chgData name="Minju Park" userId="b288eacb70236d94" providerId="LiveId" clId="{EB97EC83-1C97-47DA-A465-57BE835BF4DB}" dt="2025-07-16T22:02:28.916" v="2659" actId="164"/>
          <ac:grpSpMkLst>
            <pc:docMk/>
            <pc:sldMk cId="1123762192" sldId="268"/>
            <ac:grpSpMk id="59" creationId="{CFE1C7D9-2F79-433A-97FB-015ED9EEC1D9}"/>
          </ac:grpSpMkLst>
        </pc:grpChg>
        <pc:grpChg chg="add mod">
          <ac:chgData name="Minju Park" userId="b288eacb70236d94" providerId="LiveId" clId="{EB97EC83-1C97-47DA-A465-57BE835BF4DB}" dt="2025-07-16T22:38:39.594" v="4921" actId="1076"/>
          <ac:grpSpMkLst>
            <pc:docMk/>
            <pc:sldMk cId="1123762192" sldId="268"/>
            <ac:grpSpMk id="60" creationId="{BBD03C86-5868-97F0-9BF1-B4B644EFC9A7}"/>
          </ac:grpSpMkLst>
        </pc:grpChg>
        <pc:grpChg chg="add mod">
          <ac:chgData name="Minju Park" userId="b288eacb70236d94" providerId="LiveId" clId="{EB97EC83-1C97-47DA-A465-57BE835BF4DB}" dt="2025-07-16T22:38:03.433" v="4911" actId="1076"/>
          <ac:grpSpMkLst>
            <pc:docMk/>
            <pc:sldMk cId="1123762192" sldId="268"/>
            <ac:grpSpMk id="65" creationId="{2ED3BE40-212E-5689-0B1C-E9E469E59D16}"/>
          </ac:grpSpMkLst>
        </pc:grpChg>
        <pc:picChg chg="mod modCrop">
          <ac:chgData name="Minju Park" userId="b288eacb70236d94" providerId="LiveId" clId="{EB97EC83-1C97-47DA-A465-57BE835BF4DB}" dt="2025-07-16T22:03:49.686" v="2672" actId="732"/>
          <ac:picMkLst>
            <pc:docMk/>
            <pc:sldMk cId="1123762192" sldId="268"/>
            <ac:picMk id="6" creationId="{FFE80D9F-6C8C-5EE6-430C-56B265D72D63}"/>
          </ac:picMkLst>
        </pc:picChg>
        <pc:picChg chg="mod modCrop">
          <ac:chgData name="Minju Park" userId="b288eacb70236d94" providerId="LiveId" clId="{EB97EC83-1C97-47DA-A465-57BE835BF4DB}" dt="2025-07-16T22:03:53.342" v="2673" actId="732"/>
          <ac:picMkLst>
            <pc:docMk/>
            <pc:sldMk cId="1123762192" sldId="268"/>
            <ac:picMk id="7" creationId="{28171A35-E468-4B96-B43A-664CA55BDA3B}"/>
          </ac:picMkLst>
        </pc:picChg>
        <pc:picChg chg="mod modCrop">
          <ac:chgData name="Minju Park" userId="b288eacb70236d94" providerId="LiveId" clId="{EB97EC83-1C97-47DA-A465-57BE835BF4DB}" dt="2025-07-16T22:03:57.459" v="2674" actId="732"/>
          <ac:picMkLst>
            <pc:docMk/>
            <pc:sldMk cId="1123762192" sldId="268"/>
            <ac:picMk id="8" creationId="{7AA34AA9-8794-F69B-BA61-FBFDB5303702}"/>
          </ac:picMkLst>
        </pc:picChg>
        <pc:picChg chg="mod modCrop">
          <ac:chgData name="Minju Park" userId="b288eacb70236d94" providerId="LiveId" clId="{EB97EC83-1C97-47DA-A465-57BE835BF4DB}" dt="2025-07-16T22:03:29.745" v="2669" actId="732"/>
          <ac:picMkLst>
            <pc:docMk/>
            <pc:sldMk cId="1123762192" sldId="268"/>
            <ac:picMk id="9" creationId="{DCD9D7F4-E350-AD9C-3CDC-F8F37F030072}"/>
          </ac:picMkLst>
        </pc:picChg>
        <pc:picChg chg="mod modCrop">
          <ac:chgData name="Minju Park" userId="b288eacb70236d94" providerId="LiveId" clId="{EB97EC83-1C97-47DA-A465-57BE835BF4DB}" dt="2025-07-16T22:03:38.423" v="2670" actId="732"/>
          <ac:picMkLst>
            <pc:docMk/>
            <pc:sldMk cId="1123762192" sldId="268"/>
            <ac:picMk id="10" creationId="{F51E36B2-F2F0-4601-BD7B-844D9A1DB455}"/>
          </ac:picMkLst>
        </pc:picChg>
        <pc:picChg chg="mod modCrop">
          <ac:chgData name="Minju Park" userId="b288eacb70236d94" providerId="LiveId" clId="{EB97EC83-1C97-47DA-A465-57BE835BF4DB}" dt="2025-07-16T22:03:43.411" v="2671" actId="732"/>
          <ac:picMkLst>
            <pc:docMk/>
            <pc:sldMk cId="1123762192" sldId="268"/>
            <ac:picMk id="11" creationId="{E3D0103F-62C4-27F8-7011-C8EE94D73983}"/>
          </ac:picMkLst>
        </pc:picChg>
        <pc:picChg chg="mod">
          <ac:chgData name="Minju Park" userId="b288eacb70236d94" providerId="LiveId" clId="{EB97EC83-1C97-47DA-A465-57BE835BF4DB}" dt="2025-07-16T22:19:53.529" v="3523"/>
          <ac:picMkLst>
            <pc:docMk/>
            <pc:sldMk cId="1123762192" sldId="268"/>
            <ac:picMk id="41" creationId="{D5E69BFB-F152-8778-79BA-B01455919F68}"/>
          </ac:picMkLst>
        </pc:picChg>
        <pc:picChg chg="mod">
          <ac:chgData name="Minju Park" userId="b288eacb70236d94" providerId="LiveId" clId="{EB97EC83-1C97-47DA-A465-57BE835BF4DB}" dt="2025-07-16T22:19:50.121" v="3522"/>
          <ac:picMkLst>
            <pc:docMk/>
            <pc:sldMk cId="1123762192" sldId="268"/>
            <ac:picMk id="43" creationId="{923570A6-3F26-FD21-F51F-44A47F6FFC0A}"/>
          </ac:picMkLst>
        </pc:picChg>
        <pc:picChg chg="add del mod modCrop">
          <ac:chgData name="Minju Park" userId="b288eacb70236d94" providerId="LiveId" clId="{EB97EC83-1C97-47DA-A465-57BE835BF4DB}" dt="2025-07-16T21:58:09.095" v="2508" actId="478"/>
          <ac:picMkLst>
            <pc:docMk/>
            <pc:sldMk cId="1123762192" sldId="268"/>
            <ac:picMk id="47" creationId="{6B79315C-5B70-A782-1B93-ABA59629B2D3}"/>
          </ac:picMkLst>
        </pc:picChg>
        <pc:picChg chg="add mod">
          <ac:chgData name="Minju Park" userId="b288eacb70236d94" providerId="LiveId" clId="{EB97EC83-1C97-47DA-A465-57BE835BF4DB}" dt="2025-07-17T01:24:44.653" v="13020"/>
          <ac:picMkLst>
            <pc:docMk/>
            <pc:sldMk cId="1123762192" sldId="268"/>
            <ac:picMk id="74" creationId="{4803D86C-903F-DD72-F38A-DD9C7DECFC90}"/>
          </ac:picMkLst>
        </pc:picChg>
        <pc:cxnChg chg="mod">
          <ac:chgData name="Minju Park" userId="b288eacb70236d94" providerId="LiveId" clId="{EB97EC83-1C97-47DA-A465-57BE835BF4DB}" dt="2025-07-16T22:02:18.180" v="2656" actId="164"/>
          <ac:cxnSpMkLst>
            <pc:docMk/>
            <pc:sldMk cId="1123762192" sldId="268"/>
            <ac:cxnSpMk id="12" creationId="{60A2AAE5-26E2-B96A-12F9-504525783CB2}"/>
          </ac:cxnSpMkLst>
        </pc:cxnChg>
        <pc:cxnChg chg="mod">
          <ac:chgData name="Minju Park" userId="b288eacb70236d94" providerId="LiveId" clId="{EB97EC83-1C97-47DA-A465-57BE835BF4DB}" dt="2025-07-16T22:02:18.180" v="2656" actId="164"/>
          <ac:cxnSpMkLst>
            <pc:docMk/>
            <pc:sldMk cId="1123762192" sldId="268"/>
            <ac:cxnSpMk id="13" creationId="{AB30E48A-3976-5BA9-272D-064CBE97A820}"/>
          </ac:cxnSpMkLst>
        </pc:cxnChg>
        <pc:cxnChg chg="mod">
          <ac:chgData name="Minju Park" userId="b288eacb70236d94" providerId="LiveId" clId="{EB97EC83-1C97-47DA-A465-57BE835BF4DB}" dt="2025-07-16T22:02:42.006" v="2662" actId="164"/>
          <ac:cxnSpMkLst>
            <pc:docMk/>
            <pc:sldMk cId="1123762192" sldId="268"/>
            <ac:cxnSpMk id="14" creationId="{1BDFF6D1-0BEA-BDCB-B73C-132F1520EC98}"/>
          </ac:cxnSpMkLst>
        </pc:cxnChg>
        <pc:cxnChg chg="mod">
          <ac:chgData name="Minju Park" userId="b288eacb70236d94" providerId="LiveId" clId="{EB97EC83-1C97-47DA-A465-57BE835BF4DB}" dt="2025-07-16T22:18:20.486" v="3500" actId="1076"/>
          <ac:cxnSpMkLst>
            <pc:docMk/>
            <pc:sldMk cId="1123762192" sldId="268"/>
            <ac:cxnSpMk id="44" creationId="{9AE4C022-1184-10E8-EC0B-BE5F655BFECF}"/>
          </ac:cxnSpMkLst>
        </pc:cxnChg>
        <pc:cxnChg chg="add mod">
          <ac:chgData name="Minju Park" userId="b288eacb70236d94" providerId="LiveId" clId="{EB97EC83-1C97-47DA-A465-57BE835BF4DB}" dt="2025-07-16T22:01:49.984" v="2648" actId="164"/>
          <ac:cxnSpMkLst>
            <pc:docMk/>
            <pc:sldMk cId="1123762192" sldId="268"/>
            <ac:cxnSpMk id="50" creationId="{902BC194-3C17-B412-8EBC-175E5EE5D3AD}"/>
          </ac:cxnSpMkLst>
        </pc:cxnChg>
        <pc:cxnChg chg="add mod">
          <ac:chgData name="Minju Park" userId="b288eacb70236d94" providerId="LiveId" clId="{EB97EC83-1C97-47DA-A465-57BE835BF4DB}" dt="2025-07-16T22:01:49.984" v="2648" actId="164"/>
          <ac:cxnSpMkLst>
            <pc:docMk/>
            <pc:sldMk cId="1123762192" sldId="268"/>
            <ac:cxnSpMk id="51" creationId="{E1E0E894-3171-9EA2-7B96-A319F83D4397}"/>
          </ac:cxnSpMkLst>
        </pc:cxnChg>
        <pc:cxnChg chg="add mod">
          <ac:chgData name="Minju Park" userId="b288eacb70236d94" providerId="LiveId" clId="{EB97EC83-1C97-47DA-A465-57BE835BF4DB}" dt="2025-07-16T22:01:49.984" v="2648" actId="164"/>
          <ac:cxnSpMkLst>
            <pc:docMk/>
            <pc:sldMk cId="1123762192" sldId="268"/>
            <ac:cxnSpMk id="52" creationId="{5BF933C0-FB82-E139-B6FF-7184B1DE40C1}"/>
          </ac:cxnSpMkLst>
        </pc:cxnChg>
      </pc:sldChg>
      <pc:sldChg chg="addSp delSp modSp add mod modTransition modAnim">
        <pc:chgData name="Minju Park" userId="b288eacb70236d94" providerId="LiveId" clId="{EB97EC83-1C97-47DA-A465-57BE835BF4DB}" dt="2025-07-17T01:28:47.537" v="13023"/>
        <pc:sldMkLst>
          <pc:docMk/>
          <pc:sldMk cId="3205803465" sldId="269"/>
        </pc:sldMkLst>
        <pc:spChg chg="mod">
          <ac:chgData name="Minju Park" userId="b288eacb70236d94" providerId="LiveId" clId="{EB97EC83-1C97-47DA-A465-57BE835BF4DB}" dt="2025-07-16T07:42:34.059" v="866"/>
          <ac:spMkLst>
            <pc:docMk/>
            <pc:sldMk cId="3205803465" sldId="269"/>
            <ac:spMk id="5" creationId="{A3E0D875-4163-5B5D-D415-1082B3BC75E1}"/>
          </ac:spMkLst>
        </pc:spChg>
        <pc:spChg chg="mod">
          <ac:chgData name="Minju Park" userId="b288eacb70236d94" providerId="LiveId" clId="{EB97EC83-1C97-47DA-A465-57BE835BF4DB}" dt="2025-07-16T07:42:34.059" v="866"/>
          <ac:spMkLst>
            <pc:docMk/>
            <pc:sldMk cId="3205803465" sldId="269"/>
            <ac:spMk id="6" creationId="{B20113E1-DE2A-2B14-C164-1933EA65B8CA}"/>
          </ac:spMkLst>
        </pc:spChg>
        <pc:spChg chg="add mod">
          <ac:chgData name="Minju Park" userId="b288eacb70236d94" providerId="LiveId" clId="{EB97EC83-1C97-47DA-A465-57BE835BF4DB}" dt="2025-07-16T23:58:30.206" v="8301" actId="164"/>
          <ac:spMkLst>
            <pc:docMk/>
            <pc:sldMk cId="3205803465" sldId="269"/>
            <ac:spMk id="21" creationId="{525E83E3-ACA3-7D93-7757-0754928551DD}"/>
          </ac:spMkLst>
        </pc:spChg>
        <pc:spChg chg="add mod">
          <ac:chgData name="Minju Park" userId="b288eacb70236d94" providerId="LiveId" clId="{EB97EC83-1C97-47DA-A465-57BE835BF4DB}" dt="2025-07-16T23:58:30.206" v="8301" actId="164"/>
          <ac:spMkLst>
            <pc:docMk/>
            <pc:sldMk cId="3205803465" sldId="269"/>
            <ac:spMk id="22" creationId="{415939C4-E828-04D5-3AC7-0EED9B3ED70F}"/>
          </ac:spMkLst>
        </pc:spChg>
        <pc:spChg chg="mod">
          <ac:chgData name="Minju Park" userId="b288eacb70236d94" providerId="LiveId" clId="{EB97EC83-1C97-47DA-A465-57BE835BF4DB}" dt="2025-07-16T23:58:30.206" v="8301" actId="164"/>
          <ac:spMkLst>
            <pc:docMk/>
            <pc:sldMk cId="3205803465" sldId="269"/>
            <ac:spMk id="23" creationId="{924F0CE9-46B7-425C-B5DC-925F3FAF77B7}"/>
          </ac:spMkLst>
        </pc:spChg>
        <pc:spChg chg="mod">
          <ac:chgData name="Minju Park" userId="b288eacb70236d94" providerId="LiveId" clId="{EB97EC83-1C97-47DA-A465-57BE835BF4DB}" dt="2025-07-16T23:58:30.206" v="8301" actId="164"/>
          <ac:spMkLst>
            <pc:docMk/>
            <pc:sldMk cId="3205803465" sldId="269"/>
            <ac:spMk id="24" creationId="{C5BE6FD0-0CB4-86AB-7C6E-9D88B7D65963}"/>
          </ac:spMkLst>
        </pc:spChg>
        <pc:spChg chg="add mod">
          <ac:chgData name="Minju Park" userId="b288eacb70236d94" providerId="LiveId" clId="{EB97EC83-1C97-47DA-A465-57BE835BF4DB}" dt="2025-07-16T23:58:30.206" v="8301" actId="164"/>
          <ac:spMkLst>
            <pc:docMk/>
            <pc:sldMk cId="3205803465" sldId="269"/>
            <ac:spMk id="25" creationId="{54DA8C27-DE07-1050-2BB6-8D61AFFC9F54}"/>
          </ac:spMkLst>
        </pc:spChg>
        <pc:spChg chg="mod">
          <ac:chgData name="Minju Park" userId="b288eacb70236d94" providerId="LiveId" clId="{EB97EC83-1C97-47DA-A465-57BE835BF4DB}" dt="2025-07-16T23:58:30.206" v="8301" actId="164"/>
          <ac:spMkLst>
            <pc:docMk/>
            <pc:sldMk cId="3205803465" sldId="269"/>
            <ac:spMk id="26" creationId="{E70FFC41-B4BF-4C69-5BCF-28E4FE257BAB}"/>
          </ac:spMkLst>
        </pc:spChg>
        <pc:spChg chg="add mod">
          <ac:chgData name="Minju Park" userId="b288eacb70236d94" providerId="LiveId" clId="{EB97EC83-1C97-47DA-A465-57BE835BF4DB}" dt="2025-07-16T23:58:30.206" v="8301" actId="164"/>
          <ac:spMkLst>
            <pc:docMk/>
            <pc:sldMk cId="3205803465" sldId="269"/>
            <ac:spMk id="27" creationId="{D592BBC8-C474-F87D-86EC-E45B8F5B0AE2}"/>
          </ac:spMkLst>
        </pc:spChg>
        <pc:spChg chg="add mod">
          <ac:chgData name="Minju Park" userId="b288eacb70236d94" providerId="LiveId" clId="{EB97EC83-1C97-47DA-A465-57BE835BF4DB}" dt="2025-07-16T23:47:34.649" v="7596" actId="1076"/>
          <ac:spMkLst>
            <pc:docMk/>
            <pc:sldMk cId="3205803465" sldId="269"/>
            <ac:spMk id="29" creationId="{D7B3ED4E-FE6E-EDBC-EFE4-FD997447C21E}"/>
          </ac:spMkLst>
        </pc:spChg>
        <pc:spChg chg="mod">
          <ac:chgData name="Minju Park" userId="b288eacb70236d94" providerId="LiveId" clId="{EB97EC83-1C97-47DA-A465-57BE835BF4DB}" dt="2025-07-16T07:42:34.059" v="866"/>
          <ac:spMkLst>
            <pc:docMk/>
            <pc:sldMk cId="3205803465" sldId="269"/>
            <ac:spMk id="32" creationId="{C4A3DA9B-AD95-253D-8E62-87E1D7706ABF}"/>
          </ac:spMkLst>
        </pc:spChg>
        <pc:spChg chg="mod">
          <ac:chgData name="Minju Park" userId="b288eacb70236d94" providerId="LiveId" clId="{EB97EC83-1C97-47DA-A465-57BE835BF4DB}" dt="2025-07-16T07:42:34.059" v="866"/>
          <ac:spMkLst>
            <pc:docMk/>
            <pc:sldMk cId="3205803465" sldId="269"/>
            <ac:spMk id="36" creationId="{A32D1CE0-5B8F-7823-944F-E7994AC4CDEF}"/>
          </ac:spMkLst>
        </pc:spChg>
        <pc:spChg chg="add mod">
          <ac:chgData name="Minju Park" userId="b288eacb70236d94" providerId="LiveId" clId="{EB97EC83-1C97-47DA-A465-57BE835BF4DB}" dt="2025-07-17T01:11:00.513" v="12989" actId="403"/>
          <ac:spMkLst>
            <pc:docMk/>
            <pc:sldMk cId="3205803465" sldId="269"/>
            <ac:spMk id="38" creationId="{A07675B5-F1DB-4D14-3B42-32D627219C79}"/>
          </ac:spMkLst>
        </pc:spChg>
        <pc:spChg chg="mod">
          <ac:chgData name="Minju Park" userId="b288eacb70236d94" providerId="LiveId" clId="{EB97EC83-1C97-47DA-A465-57BE835BF4DB}" dt="2025-07-16T23:49:08.116" v="7661"/>
          <ac:spMkLst>
            <pc:docMk/>
            <pc:sldMk cId="3205803465" sldId="269"/>
            <ac:spMk id="42" creationId="{62FDFF5B-0D50-D7D5-42B3-0225B5C56B26}"/>
          </ac:spMkLst>
        </pc:spChg>
        <pc:spChg chg="mod">
          <ac:chgData name="Minju Park" userId="b288eacb70236d94" providerId="LiveId" clId="{EB97EC83-1C97-47DA-A465-57BE835BF4DB}" dt="2025-07-16T23:49:08.116" v="7661"/>
          <ac:spMkLst>
            <pc:docMk/>
            <pc:sldMk cId="3205803465" sldId="269"/>
            <ac:spMk id="43" creationId="{B22339CB-FD3A-DEB2-EB08-072DDFB7F190}"/>
          </ac:spMkLst>
        </pc:spChg>
        <pc:spChg chg="mod">
          <ac:chgData name="Minju Park" userId="b288eacb70236d94" providerId="LiveId" clId="{EB97EC83-1C97-47DA-A465-57BE835BF4DB}" dt="2025-07-16T23:49:08.116" v="7661"/>
          <ac:spMkLst>
            <pc:docMk/>
            <pc:sldMk cId="3205803465" sldId="269"/>
            <ac:spMk id="44" creationId="{77543297-57C9-A491-80E0-11FB95CDA673}"/>
          </ac:spMkLst>
        </pc:spChg>
        <pc:spChg chg="mod">
          <ac:chgData name="Minju Park" userId="b288eacb70236d94" providerId="LiveId" clId="{EB97EC83-1C97-47DA-A465-57BE835BF4DB}" dt="2025-07-16T23:49:08.116" v="7661"/>
          <ac:spMkLst>
            <pc:docMk/>
            <pc:sldMk cId="3205803465" sldId="269"/>
            <ac:spMk id="45" creationId="{D61B31CD-C947-FB39-7FD6-4C0F17AAD838}"/>
          </ac:spMkLst>
        </pc:spChg>
        <pc:spChg chg="mod">
          <ac:chgData name="Minju Park" userId="b288eacb70236d94" providerId="LiveId" clId="{EB97EC83-1C97-47DA-A465-57BE835BF4DB}" dt="2025-07-16T23:49:08.116" v="7661"/>
          <ac:spMkLst>
            <pc:docMk/>
            <pc:sldMk cId="3205803465" sldId="269"/>
            <ac:spMk id="46" creationId="{AF282E3E-5291-D438-CFAA-FAC43C25E34E}"/>
          </ac:spMkLst>
        </pc:spChg>
        <pc:spChg chg="add mod">
          <ac:chgData name="Minju Park" userId="b288eacb70236d94" providerId="LiveId" clId="{EB97EC83-1C97-47DA-A465-57BE835BF4DB}" dt="2025-07-16T23:58:30.206" v="8301" actId="164"/>
          <ac:spMkLst>
            <pc:docMk/>
            <pc:sldMk cId="3205803465" sldId="269"/>
            <ac:spMk id="47" creationId="{35940C91-5B41-A046-9483-9DF87A9E2A40}"/>
          </ac:spMkLst>
        </pc:spChg>
        <pc:spChg chg="add del mod">
          <ac:chgData name="Minju Park" userId="b288eacb70236d94" providerId="LiveId" clId="{EB97EC83-1C97-47DA-A465-57BE835BF4DB}" dt="2025-07-16T23:55:37.797" v="8193" actId="478"/>
          <ac:spMkLst>
            <pc:docMk/>
            <pc:sldMk cId="3205803465" sldId="269"/>
            <ac:spMk id="48" creationId="{75447F3F-EE12-CEB3-60F7-D27C0498EADA}"/>
          </ac:spMkLst>
        </pc:spChg>
        <pc:spChg chg="add mod">
          <ac:chgData name="Minju Park" userId="b288eacb70236d94" providerId="LiveId" clId="{EB97EC83-1C97-47DA-A465-57BE835BF4DB}" dt="2025-07-16T23:57:14.209" v="8253" actId="113"/>
          <ac:spMkLst>
            <pc:docMk/>
            <pc:sldMk cId="3205803465" sldId="269"/>
            <ac:spMk id="49" creationId="{FD55E9D3-355C-5B89-7142-9B32C5BC93C8}"/>
          </ac:spMkLst>
        </pc:spChg>
        <pc:spChg chg="add del mod">
          <ac:chgData name="Minju Park" userId="b288eacb70236d94" providerId="LiveId" clId="{EB97EC83-1C97-47DA-A465-57BE835BF4DB}" dt="2025-07-16T23:56:50.338" v="8244" actId="478"/>
          <ac:spMkLst>
            <pc:docMk/>
            <pc:sldMk cId="3205803465" sldId="269"/>
            <ac:spMk id="50" creationId="{01C31FBA-1B1C-B1EE-4F57-1A0545425749}"/>
          </ac:spMkLst>
        </pc:spChg>
        <pc:spChg chg="add del mod">
          <ac:chgData name="Minju Park" userId="b288eacb70236d94" providerId="LiveId" clId="{EB97EC83-1C97-47DA-A465-57BE835BF4DB}" dt="2025-07-16T23:56:50.338" v="8244" actId="478"/>
          <ac:spMkLst>
            <pc:docMk/>
            <pc:sldMk cId="3205803465" sldId="269"/>
            <ac:spMk id="51" creationId="{C0EBA75D-4DD1-E6FB-A098-33B43D2E0AF9}"/>
          </ac:spMkLst>
        </pc:spChg>
        <pc:spChg chg="add mod">
          <ac:chgData name="Minju Park" userId="b288eacb70236d94" providerId="LiveId" clId="{EB97EC83-1C97-47DA-A465-57BE835BF4DB}" dt="2025-07-16T23:58:30.206" v="8301" actId="164"/>
          <ac:spMkLst>
            <pc:docMk/>
            <pc:sldMk cId="3205803465" sldId="269"/>
            <ac:spMk id="52" creationId="{A3FCE09B-1664-39F7-9F75-278B7A34DD15}"/>
          </ac:spMkLst>
        </pc:spChg>
        <pc:spChg chg="add mod">
          <ac:chgData name="Minju Park" userId="b288eacb70236d94" providerId="LiveId" clId="{EB97EC83-1C97-47DA-A465-57BE835BF4DB}" dt="2025-07-16T23:58:30.206" v="8301" actId="164"/>
          <ac:spMkLst>
            <pc:docMk/>
            <pc:sldMk cId="3205803465" sldId="269"/>
            <ac:spMk id="53" creationId="{790BEA5D-0F45-A8E0-361E-D1B7BF25558B}"/>
          </ac:spMkLst>
        </pc:spChg>
        <pc:spChg chg="add del mod">
          <ac:chgData name="Minju Park" userId="b288eacb70236d94" providerId="LiveId" clId="{EB97EC83-1C97-47DA-A465-57BE835BF4DB}" dt="2025-07-17T00:49:43.325" v="10490" actId="21"/>
          <ac:spMkLst>
            <pc:docMk/>
            <pc:sldMk cId="3205803465" sldId="269"/>
            <ac:spMk id="76" creationId="{E0C028E3-A05C-9631-4997-ECA7CC0F351E}"/>
          </ac:spMkLst>
        </pc:spChg>
        <pc:grpChg chg="mod">
          <ac:chgData name="Minju Park" userId="b288eacb70236d94" providerId="LiveId" clId="{EB97EC83-1C97-47DA-A465-57BE835BF4DB}" dt="2025-07-16T23:49:04.209" v="7659" actId="1076"/>
          <ac:grpSpMkLst>
            <pc:docMk/>
            <pc:sldMk cId="3205803465" sldId="269"/>
            <ac:grpSpMk id="30" creationId="{A8D63DBE-6BBE-5A9D-E1DB-DFD11C795F51}"/>
          </ac:grpSpMkLst>
        </pc:grpChg>
        <pc:grpChg chg="add del mod">
          <ac:chgData name="Minju Park" userId="b288eacb70236d94" providerId="LiveId" clId="{EB97EC83-1C97-47DA-A465-57BE835BF4DB}" dt="2025-07-16T23:49:15.029" v="7663" actId="21"/>
          <ac:grpSpMkLst>
            <pc:docMk/>
            <pc:sldMk cId="3205803465" sldId="269"/>
            <ac:grpSpMk id="39" creationId="{6F4CC843-E176-78CD-DA27-DE63D6B2A706}"/>
          </ac:grpSpMkLst>
        </pc:grpChg>
        <pc:grpChg chg="mod">
          <ac:chgData name="Minju Park" userId="b288eacb70236d94" providerId="LiveId" clId="{EB97EC83-1C97-47DA-A465-57BE835BF4DB}" dt="2025-07-16T23:49:08.116" v="7661"/>
          <ac:grpSpMkLst>
            <pc:docMk/>
            <pc:sldMk cId="3205803465" sldId="269"/>
            <ac:grpSpMk id="41" creationId="{CC54A66F-37B1-07F7-24E9-1BDEC3C77342}"/>
          </ac:grpSpMkLst>
        </pc:grpChg>
        <pc:grpChg chg="mod">
          <ac:chgData name="Minju Park" userId="b288eacb70236d94" providerId="LiveId" clId="{EB97EC83-1C97-47DA-A465-57BE835BF4DB}" dt="2025-07-16T23:58:33.948" v="8305" actId="1038"/>
          <ac:grpSpMkLst>
            <pc:docMk/>
            <pc:sldMk cId="3205803465" sldId="269"/>
            <ac:grpSpMk id="54" creationId="{365A9D13-656C-9382-F5F6-BF3B17ECCCDF}"/>
          </ac:grpSpMkLst>
        </pc:grpChg>
        <pc:picChg chg="mod">
          <ac:chgData name="Minju Park" userId="b288eacb70236d94" providerId="LiveId" clId="{EB97EC83-1C97-47DA-A465-57BE835BF4DB}" dt="2025-07-16T23:49:08.116" v="7661"/>
          <ac:picMkLst>
            <pc:docMk/>
            <pc:sldMk cId="3205803465" sldId="269"/>
            <ac:picMk id="40" creationId="{6743625B-55A2-24F1-0F94-F7AD81CF071B}"/>
          </ac:picMkLst>
        </pc:picChg>
        <pc:picChg chg="add mod">
          <ac:chgData name="Minju Park" userId="b288eacb70236d94" providerId="LiveId" clId="{EB97EC83-1C97-47DA-A465-57BE835BF4DB}" dt="2025-07-17T01:28:47.537" v="13023"/>
          <ac:picMkLst>
            <pc:docMk/>
            <pc:sldMk cId="3205803465" sldId="269"/>
            <ac:picMk id="57" creationId="{C4FE4FDE-3C97-A120-3EFA-C293AC81DCC8}"/>
          </ac:picMkLst>
        </pc:picChg>
      </pc:sldChg>
      <pc:sldChg chg="addSp delSp modSp add mod modTransition modAnim">
        <pc:chgData name="Minju Park" userId="b288eacb70236d94" providerId="LiveId" clId="{EB97EC83-1C97-47DA-A465-57BE835BF4DB}" dt="2025-07-17T01:30:57.574" v="13024"/>
        <pc:sldMkLst>
          <pc:docMk/>
          <pc:sldMk cId="1277918078" sldId="270"/>
        </pc:sldMkLst>
        <pc:spChg chg="mod">
          <ac:chgData name="Minju Park" userId="b288eacb70236d94" providerId="LiveId" clId="{EB97EC83-1C97-47DA-A465-57BE835BF4DB}" dt="2025-07-16T07:42:39.305" v="867"/>
          <ac:spMkLst>
            <pc:docMk/>
            <pc:sldMk cId="1277918078" sldId="270"/>
            <ac:spMk id="6" creationId="{62FDFF5B-0D50-D7D5-42B3-0225B5C56B26}"/>
          </ac:spMkLst>
        </pc:spChg>
        <pc:spChg chg="mod">
          <ac:chgData name="Minju Park" userId="b288eacb70236d94" providerId="LiveId" clId="{EB97EC83-1C97-47DA-A465-57BE835BF4DB}" dt="2025-07-16T07:42:39.305" v="867"/>
          <ac:spMkLst>
            <pc:docMk/>
            <pc:sldMk cId="1277918078" sldId="270"/>
            <ac:spMk id="8" creationId="{77543297-57C9-A491-80E0-11FB95CDA673}"/>
          </ac:spMkLst>
        </pc:spChg>
        <pc:spChg chg="mod">
          <ac:chgData name="Minju Park" userId="b288eacb70236d94" providerId="LiveId" clId="{EB97EC83-1C97-47DA-A465-57BE835BF4DB}" dt="2025-07-16T07:42:39.305" v="867"/>
          <ac:spMkLst>
            <pc:docMk/>
            <pc:sldMk cId="1277918078" sldId="270"/>
            <ac:spMk id="9" creationId="{D61B31CD-C947-FB39-7FD6-4C0F17AAD838}"/>
          </ac:spMkLst>
        </pc:spChg>
        <pc:spChg chg="mod">
          <ac:chgData name="Minju Park" userId="b288eacb70236d94" providerId="LiveId" clId="{EB97EC83-1C97-47DA-A465-57BE835BF4DB}" dt="2025-07-16T07:42:39.305" v="867"/>
          <ac:spMkLst>
            <pc:docMk/>
            <pc:sldMk cId="1277918078" sldId="270"/>
            <ac:spMk id="13" creationId="{5062A535-1C91-DC68-2D0A-DEA560D41F11}"/>
          </ac:spMkLst>
        </pc:spChg>
        <pc:spChg chg="mod">
          <ac:chgData name="Minju Park" userId="b288eacb70236d94" providerId="LiveId" clId="{EB97EC83-1C97-47DA-A465-57BE835BF4DB}" dt="2025-07-16T23:58:25.223" v="8299" actId="164"/>
          <ac:spMkLst>
            <pc:docMk/>
            <pc:sldMk cId="1277918078" sldId="270"/>
            <ac:spMk id="33" creationId="{60C9CADC-DF1A-9C5B-5B70-C4C9FD85D65C}"/>
          </ac:spMkLst>
        </pc:spChg>
        <pc:spChg chg="add mod">
          <ac:chgData name="Minju Park" userId="b288eacb70236d94" providerId="LiveId" clId="{EB97EC83-1C97-47DA-A465-57BE835BF4DB}" dt="2025-07-16T07:42:39.305" v="867"/>
          <ac:spMkLst>
            <pc:docMk/>
            <pc:sldMk cId="1277918078" sldId="270"/>
            <ac:spMk id="34" creationId="{81F85CEE-8B66-4210-AB64-5C2BF51437CB}"/>
          </ac:spMkLst>
        </pc:spChg>
        <pc:spChg chg="add mod">
          <ac:chgData name="Minju Park" userId="b288eacb70236d94" providerId="LiveId" clId="{EB97EC83-1C97-47DA-A465-57BE835BF4DB}" dt="2025-07-16T07:42:39.305" v="867"/>
          <ac:spMkLst>
            <pc:docMk/>
            <pc:sldMk cId="1277918078" sldId="270"/>
            <ac:spMk id="35" creationId="{6DFBDF0A-9C8A-924F-296F-E83BCEE4E7B3}"/>
          </ac:spMkLst>
        </pc:spChg>
        <pc:spChg chg="mod">
          <ac:chgData name="Minju Park" userId="b288eacb70236d94" providerId="LiveId" clId="{EB97EC83-1C97-47DA-A465-57BE835BF4DB}" dt="2025-07-16T23:58:25.223" v="8299" actId="164"/>
          <ac:spMkLst>
            <pc:docMk/>
            <pc:sldMk cId="1277918078" sldId="270"/>
            <ac:spMk id="36" creationId="{46DF1052-53AE-FFE6-4031-03B5351D6C87}"/>
          </ac:spMkLst>
        </pc:spChg>
        <pc:spChg chg="mod">
          <ac:chgData name="Minju Park" userId="b288eacb70236d94" providerId="LiveId" clId="{EB97EC83-1C97-47DA-A465-57BE835BF4DB}" dt="2025-07-16T23:58:25.223" v="8299" actId="164"/>
          <ac:spMkLst>
            <pc:docMk/>
            <pc:sldMk cId="1277918078" sldId="270"/>
            <ac:spMk id="37" creationId="{C816604D-2430-89CC-7E85-59ABF110481D}"/>
          </ac:spMkLst>
        </pc:spChg>
        <pc:spChg chg="add mod">
          <ac:chgData name="Minju Park" userId="b288eacb70236d94" providerId="LiveId" clId="{EB97EC83-1C97-47DA-A465-57BE835BF4DB}" dt="2025-07-16T23:58:25.223" v="8299" actId="164"/>
          <ac:spMkLst>
            <pc:docMk/>
            <pc:sldMk cId="1277918078" sldId="270"/>
            <ac:spMk id="38" creationId="{1033FF5E-09C0-0851-D5A4-EAF478688EF0}"/>
          </ac:spMkLst>
        </pc:spChg>
        <pc:spChg chg="add mod">
          <ac:chgData name="Minju Park" userId="b288eacb70236d94" providerId="LiveId" clId="{EB97EC83-1C97-47DA-A465-57BE835BF4DB}" dt="2025-07-16T23:58:25.223" v="8299" actId="164"/>
          <ac:spMkLst>
            <pc:docMk/>
            <pc:sldMk cId="1277918078" sldId="270"/>
            <ac:spMk id="39" creationId="{61BEF852-8EA3-CB30-0D48-F02E91D05E2E}"/>
          </ac:spMkLst>
        </pc:spChg>
        <pc:spChg chg="add mod">
          <ac:chgData name="Minju Park" userId="b288eacb70236d94" providerId="LiveId" clId="{EB97EC83-1C97-47DA-A465-57BE835BF4DB}" dt="2025-07-16T23:58:25.223" v="8299" actId="164"/>
          <ac:spMkLst>
            <pc:docMk/>
            <pc:sldMk cId="1277918078" sldId="270"/>
            <ac:spMk id="40" creationId="{0768E683-8CC5-06AF-0A9D-B006E7289B3D}"/>
          </ac:spMkLst>
        </pc:spChg>
        <pc:spChg chg="del">
          <ac:chgData name="Minju Park" userId="b288eacb70236d94" providerId="LiveId" clId="{EB97EC83-1C97-47DA-A465-57BE835BF4DB}" dt="2025-07-16T23:47:44.433" v="7597" actId="478"/>
          <ac:spMkLst>
            <pc:docMk/>
            <pc:sldMk cId="1277918078" sldId="270"/>
            <ac:spMk id="41" creationId="{AC992AD5-1253-120C-FCD4-9FA31F2731BD}"/>
          </ac:spMkLst>
        </pc:spChg>
        <pc:spChg chg="mod">
          <ac:chgData name="Minju Park" userId="b288eacb70236d94" providerId="LiveId" clId="{EB97EC83-1C97-47DA-A465-57BE835BF4DB}" dt="2025-07-16T23:58:25.223" v="8299" actId="164"/>
          <ac:spMkLst>
            <pc:docMk/>
            <pc:sldMk cId="1277918078" sldId="270"/>
            <ac:spMk id="42" creationId="{42D53DCE-CEFF-B07F-BAED-29780FD85C45}"/>
          </ac:spMkLst>
        </pc:spChg>
        <pc:spChg chg="add mod">
          <ac:chgData name="Minju Park" userId="b288eacb70236d94" providerId="LiveId" clId="{EB97EC83-1C97-47DA-A465-57BE835BF4DB}" dt="2025-07-17T00:39:26.738" v="9115" actId="1076"/>
          <ac:spMkLst>
            <pc:docMk/>
            <pc:sldMk cId="1277918078" sldId="270"/>
            <ac:spMk id="43" creationId="{B5C837A5-C337-B0A1-8A0A-132200DF9451}"/>
          </ac:spMkLst>
        </pc:spChg>
        <pc:spChg chg="mod">
          <ac:chgData name="Minju Park" userId="b288eacb70236d94" providerId="LiveId" clId="{EB97EC83-1C97-47DA-A465-57BE835BF4DB}" dt="2025-07-16T23:49:46.700" v="7672" actId="1076"/>
          <ac:spMkLst>
            <pc:docMk/>
            <pc:sldMk cId="1277918078" sldId="270"/>
            <ac:spMk id="44" creationId="{C00F7741-A672-0B32-14D3-08B450007F97}"/>
          </ac:spMkLst>
        </pc:spChg>
        <pc:spChg chg="add mod">
          <ac:chgData name="Minju Park" userId="b288eacb70236d94" providerId="LiveId" clId="{EB97EC83-1C97-47DA-A465-57BE835BF4DB}" dt="2025-07-16T23:52:51.121" v="7920" actId="113"/>
          <ac:spMkLst>
            <pc:docMk/>
            <pc:sldMk cId="1277918078" sldId="270"/>
            <ac:spMk id="45" creationId="{36B6A2B6-5C6D-E4CA-06CF-17AD84FB45B7}"/>
          </ac:spMkLst>
        </pc:spChg>
        <pc:spChg chg="mod">
          <ac:chgData name="Minju Park" userId="b288eacb70236d94" providerId="LiveId" clId="{EB97EC83-1C97-47DA-A465-57BE835BF4DB}" dt="2025-07-16T23:49:15.635" v="7664"/>
          <ac:spMkLst>
            <pc:docMk/>
            <pc:sldMk cId="1277918078" sldId="270"/>
            <ac:spMk id="49" creationId="{62FDFF5B-0D50-D7D5-42B3-0225B5C56B26}"/>
          </ac:spMkLst>
        </pc:spChg>
        <pc:spChg chg="mod">
          <ac:chgData name="Minju Park" userId="b288eacb70236d94" providerId="LiveId" clId="{EB97EC83-1C97-47DA-A465-57BE835BF4DB}" dt="2025-07-16T23:49:15.635" v="7664"/>
          <ac:spMkLst>
            <pc:docMk/>
            <pc:sldMk cId="1277918078" sldId="270"/>
            <ac:spMk id="50" creationId="{B22339CB-FD3A-DEB2-EB08-072DDFB7F190}"/>
          </ac:spMkLst>
        </pc:spChg>
        <pc:spChg chg="mod">
          <ac:chgData name="Minju Park" userId="b288eacb70236d94" providerId="LiveId" clId="{EB97EC83-1C97-47DA-A465-57BE835BF4DB}" dt="2025-07-17T00:03:32.940" v="8576" actId="14100"/>
          <ac:spMkLst>
            <pc:docMk/>
            <pc:sldMk cId="1277918078" sldId="270"/>
            <ac:spMk id="51" creationId="{77543297-57C9-A491-80E0-11FB95CDA673}"/>
          </ac:spMkLst>
        </pc:spChg>
        <pc:spChg chg="mod">
          <ac:chgData name="Minju Park" userId="b288eacb70236d94" providerId="LiveId" clId="{EB97EC83-1C97-47DA-A465-57BE835BF4DB}" dt="2025-07-16T23:49:15.635" v="7664"/>
          <ac:spMkLst>
            <pc:docMk/>
            <pc:sldMk cId="1277918078" sldId="270"/>
            <ac:spMk id="52" creationId="{D61B31CD-C947-FB39-7FD6-4C0F17AAD838}"/>
          </ac:spMkLst>
        </pc:spChg>
        <pc:spChg chg="mod">
          <ac:chgData name="Minju Park" userId="b288eacb70236d94" providerId="LiveId" clId="{EB97EC83-1C97-47DA-A465-57BE835BF4DB}" dt="2025-07-17T00:03:37.689" v="8578" actId="14100"/>
          <ac:spMkLst>
            <pc:docMk/>
            <pc:sldMk cId="1277918078" sldId="270"/>
            <ac:spMk id="53" creationId="{AF282E3E-5291-D438-CFAA-FAC43C25E34E}"/>
          </ac:spMkLst>
        </pc:spChg>
        <pc:spChg chg="add mod">
          <ac:chgData name="Minju Park" userId="b288eacb70236d94" providerId="LiveId" clId="{EB97EC83-1C97-47DA-A465-57BE835BF4DB}" dt="2025-07-16T23:58:25.223" v="8299" actId="164"/>
          <ac:spMkLst>
            <pc:docMk/>
            <pc:sldMk cId="1277918078" sldId="270"/>
            <ac:spMk id="54" creationId="{9E733B45-38E7-AEE7-D1FC-43AD0A69EB00}"/>
          </ac:spMkLst>
        </pc:spChg>
        <pc:spChg chg="add mod">
          <ac:chgData name="Minju Park" userId="b288eacb70236d94" providerId="LiveId" clId="{EB97EC83-1C97-47DA-A465-57BE835BF4DB}" dt="2025-07-16T23:58:25.223" v="8299" actId="164"/>
          <ac:spMkLst>
            <pc:docMk/>
            <pc:sldMk cId="1277918078" sldId="270"/>
            <ac:spMk id="55" creationId="{36BFD835-E041-D798-57EF-D1FB170E0D79}"/>
          </ac:spMkLst>
        </pc:spChg>
        <pc:spChg chg="add mod">
          <ac:chgData name="Minju Park" userId="b288eacb70236d94" providerId="LiveId" clId="{EB97EC83-1C97-47DA-A465-57BE835BF4DB}" dt="2025-07-16T23:58:06.619" v="8297"/>
          <ac:spMkLst>
            <pc:docMk/>
            <pc:sldMk cId="1277918078" sldId="270"/>
            <ac:spMk id="56" creationId="{E803F082-3B6F-E4E5-7201-E35C8AF44ECC}"/>
          </ac:spMkLst>
        </pc:spChg>
        <pc:spChg chg="add mod">
          <ac:chgData name="Minju Park" userId="b288eacb70236d94" providerId="LiveId" clId="{EB97EC83-1C97-47DA-A465-57BE835BF4DB}" dt="2025-07-16T23:58:25.223" v="8299" actId="164"/>
          <ac:spMkLst>
            <pc:docMk/>
            <pc:sldMk cId="1277918078" sldId="270"/>
            <ac:spMk id="57" creationId="{4D2725B0-B4BB-90CA-D45C-DA7EF6FEF96D}"/>
          </ac:spMkLst>
        </pc:spChg>
        <pc:spChg chg="add mod">
          <ac:chgData name="Minju Park" userId="b288eacb70236d94" providerId="LiveId" clId="{EB97EC83-1C97-47DA-A465-57BE835BF4DB}" dt="2025-07-17T00:00:32.853" v="8330" actId="14100"/>
          <ac:spMkLst>
            <pc:docMk/>
            <pc:sldMk cId="1277918078" sldId="270"/>
            <ac:spMk id="59" creationId="{47C8F790-35C9-B148-B645-FBF69F7E42DF}"/>
          </ac:spMkLst>
        </pc:spChg>
        <pc:spChg chg="add del mod">
          <ac:chgData name="Minju Park" userId="b288eacb70236d94" providerId="LiveId" clId="{EB97EC83-1C97-47DA-A465-57BE835BF4DB}" dt="2025-07-17T00:50:50.513" v="10709" actId="21"/>
          <ac:spMkLst>
            <pc:docMk/>
            <pc:sldMk cId="1277918078" sldId="270"/>
            <ac:spMk id="76" creationId="{E0C028E3-A05C-9631-4997-ECA7CC0F351E}"/>
          </ac:spMkLst>
        </pc:spChg>
        <pc:spChg chg="add del mod">
          <ac:chgData name="Minju Park" userId="b288eacb70236d94" providerId="LiveId" clId="{EB97EC83-1C97-47DA-A465-57BE835BF4DB}" dt="2025-07-17T00:58:18.445" v="11510" actId="21"/>
          <ac:spMkLst>
            <pc:docMk/>
            <pc:sldMk cId="1277918078" sldId="270"/>
            <ac:spMk id="77" creationId="{4ECE53E5-CDEF-FD18-DD7B-B71A869799BA}"/>
          </ac:spMkLst>
        </pc:spChg>
        <pc:grpChg chg="del mod">
          <ac:chgData name="Minju Park" userId="b288eacb70236d94" providerId="LiveId" clId="{EB97EC83-1C97-47DA-A465-57BE835BF4DB}" dt="2025-07-16T23:49:07.379" v="7660" actId="21"/>
          <ac:grpSpMkLst>
            <pc:docMk/>
            <pc:sldMk cId="1277918078" sldId="270"/>
            <ac:grpSpMk id="3" creationId="{6F4CC843-E176-78CD-DA27-DE63D6B2A706}"/>
          </ac:grpSpMkLst>
        </pc:grpChg>
        <pc:grpChg chg="add mod">
          <ac:chgData name="Minju Park" userId="b288eacb70236d94" providerId="LiveId" clId="{EB97EC83-1C97-47DA-A465-57BE835BF4DB}" dt="2025-07-17T00:00:29.768" v="8329" actId="164"/>
          <ac:grpSpMkLst>
            <pc:docMk/>
            <pc:sldMk cId="1277918078" sldId="270"/>
            <ac:grpSpMk id="46" creationId="{6F4CC843-E176-78CD-DA27-DE63D6B2A706}"/>
          </ac:grpSpMkLst>
        </pc:grpChg>
        <pc:grpChg chg="mod">
          <ac:chgData name="Minju Park" userId="b288eacb70236d94" providerId="LiveId" clId="{EB97EC83-1C97-47DA-A465-57BE835BF4DB}" dt="2025-07-16T23:49:15.635" v="7664"/>
          <ac:grpSpMkLst>
            <pc:docMk/>
            <pc:sldMk cId="1277918078" sldId="270"/>
            <ac:grpSpMk id="48" creationId="{CC54A66F-37B1-07F7-24E9-1BDEC3C77342}"/>
          </ac:grpSpMkLst>
        </pc:grpChg>
        <pc:grpChg chg="mod">
          <ac:chgData name="Minju Park" userId="b288eacb70236d94" providerId="LiveId" clId="{EB97EC83-1C97-47DA-A465-57BE835BF4DB}" dt="2025-07-16T23:58:26.515" v="8300" actId="1076"/>
          <ac:grpSpMkLst>
            <pc:docMk/>
            <pc:sldMk cId="1277918078" sldId="270"/>
            <ac:grpSpMk id="58" creationId="{E943D015-ECAC-DF3D-5624-E19A136E6368}"/>
          </ac:grpSpMkLst>
        </pc:grpChg>
        <pc:grpChg chg="add mod">
          <ac:chgData name="Minju Park" userId="b288eacb70236d94" providerId="LiveId" clId="{EB97EC83-1C97-47DA-A465-57BE835BF4DB}" dt="2025-07-17T01:11:07.807" v="12990" actId="1076"/>
          <ac:grpSpMkLst>
            <pc:docMk/>
            <pc:sldMk cId="1277918078" sldId="270"/>
            <ac:grpSpMk id="60" creationId="{BA3EEE5C-4635-E735-3E56-7ED64F9A3B47}"/>
          </ac:grpSpMkLst>
        </pc:grpChg>
        <pc:picChg chg="mod">
          <ac:chgData name="Minju Park" userId="b288eacb70236d94" providerId="LiveId" clId="{EB97EC83-1C97-47DA-A465-57BE835BF4DB}" dt="2025-07-16T23:49:15.635" v="7664"/>
          <ac:picMkLst>
            <pc:docMk/>
            <pc:sldMk cId="1277918078" sldId="270"/>
            <ac:picMk id="47" creationId="{6743625B-55A2-24F1-0F94-F7AD81CF071B}"/>
          </ac:picMkLst>
        </pc:picChg>
        <pc:picChg chg="add mod">
          <ac:chgData name="Minju Park" userId="b288eacb70236d94" providerId="LiveId" clId="{EB97EC83-1C97-47DA-A465-57BE835BF4DB}" dt="2025-07-17T01:30:57.574" v="13024"/>
          <ac:picMkLst>
            <pc:docMk/>
            <pc:sldMk cId="1277918078" sldId="270"/>
            <ac:picMk id="63" creationId="{E1506A2B-D077-4CA3-27FA-494EFBA08045}"/>
          </ac:picMkLst>
        </pc:picChg>
      </pc:sldChg>
      <pc:sldChg chg="addSp modSp add del">
        <pc:chgData name="Minju Park" userId="b288eacb70236d94" providerId="LiveId" clId="{EB97EC83-1C97-47DA-A465-57BE835BF4DB}" dt="2025-07-16T07:49:36.963" v="943" actId="47"/>
        <pc:sldMkLst>
          <pc:docMk/>
          <pc:sldMk cId="2820900726" sldId="271"/>
        </pc:sldMkLst>
        <pc:spChg chg="add mod">
          <ac:chgData name="Minju Park" userId="b288eacb70236d94" providerId="LiveId" clId="{EB97EC83-1C97-47DA-A465-57BE835BF4DB}" dt="2025-07-16T07:49:08.310" v="941"/>
          <ac:spMkLst>
            <pc:docMk/>
            <pc:sldMk cId="2820900726" sldId="271"/>
            <ac:spMk id="12" creationId="{6C4B4D64-6BAA-A0D1-4D3C-FA22EFC7799E}"/>
          </ac:spMkLst>
        </pc:spChg>
        <pc:spChg chg="add mod">
          <ac:chgData name="Minju Park" userId="b288eacb70236d94" providerId="LiveId" clId="{EB97EC83-1C97-47DA-A465-57BE835BF4DB}" dt="2025-07-16T07:49:15.307" v="942"/>
          <ac:spMkLst>
            <pc:docMk/>
            <pc:sldMk cId="2820900726" sldId="271"/>
            <ac:spMk id="13" creationId="{2DA475A9-F23E-4C5D-5385-EA418B6059DA}"/>
          </ac:spMkLst>
        </pc:spChg>
        <pc:grpChg chg="add mod">
          <ac:chgData name="Minju Park" userId="b288eacb70236d94" providerId="LiveId" clId="{EB97EC83-1C97-47DA-A465-57BE835BF4DB}" dt="2025-07-16T07:49:08.310" v="941"/>
          <ac:grpSpMkLst>
            <pc:docMk/>
            <pc:sldMk cId="2820900726" sldId="271"/>
            <ac:grpSpMk id="3" creationId="{91A27D8E-19D6-FFCC-B25A-E9AC0435A359}"/>
          </ac:grpSpMkLst>
        </pc:grpChg>
        <pc:picChg chg="mod">
          <ac:chgData name="Minju Park" userId="b288eacb70236d94" providerId="LiveId" clId="{EB97EC83-1C97-47DA-A465-57BE835BF4DB}" dt="2025-07-16T07:49:08.310" v="941"/>
          <ac:picMkLst>
            <pc:docMk/>
            <pc:sldMk cId="2820900726" sldId="271"/>
            <ac:picMk id="4" creationId="{163F3CFD-B7BA-F4F6-92C7-DCB6B3DDEAEE}"/>
          </ac:picMkLst>
        </pc:picChg>
        <pc:picChg chg="mod">
          <ac:chgData name="Minju Park" userId="b288eacb70236d94" providerId="LiveId" clId="{EB97EC83-1C97-47DA-A465-57BE835BF4DB}" dt="2025-07-16T07:49:08.310" v="941"/>
          <ac:picMkLst>
            <pc:docMk/>
            <pc:sldMk cId="2820900726" sldId="271"/>
            <ac:picMk id="5" creationId="{7485A79C-FF36-6BC6-22BD-48E0BB3728A9}"/>
          </ac:picMkLst>
        </pc:picChg>
        <pc:picChg chg="mod">
          <ac:chgData name="Minju Park" userId="b288eacb70236d94" providerId="LiveId" clId="{EB97EC83-1C97-47DA-A465-57BE835BF4DB}" dt="2025-07-16T07:49:08.310" v="941"/>
          <ac:picMkLst>
            <pc:docMk/>
            <pc:sldMk cId="2820900726" sldId="271"/>
            <ac:picMk id="6" creationId="{4CA31010-FF94-E1B6-36AE-1E2FB6021736}"/>
          </ac:picMkLst>
        </pc:picChg>
        <pc:picChg chg="mod">
          <ac:chgData name="Minju Park" userId="b288eacb70236d94" providerId="LiveId" clId="{EB97EC83-1C97-47DA-A465-57BE835BF4DB}" dt="2025-07-16T07:49:08.310" v="941"/>
          <ac:picMkLst>
            <pc:docMk/>
            <pc:sldMk cId="2820900726" sldId="271"/>
            <ac:picMk id="7" creationId="{12854659-5C2B-2836-16F1-E72CAA651ED5}"/>
          </ac:picMkLst>
        </pc:picChg>
        <pc:picChg chg="mod">
          <ac:chgData name="Minju Park" userId="b288eacb70236d94" providerId="LiveId" clId="{EB97EC83-1C97-47DA-A465-57BE835BF4DB}" dt="2025-07-16T07:49:08.310" v="941"/>
          <ac:picMkLst>
            <pc:docMk/>
            <pc:sldMk cId="2820900726" sldId="271"/>
            <ac:picMk id="8" creationId="{C719FCEA-5814-1171-95FF-0A214AFED58C}"/>
          </ac:picMkLst>
        </pc:picChg>
        <pc:picChg chg="mod">
          <ac:chgData name="Minju Park" userId="b288eacb70236d94" providerId="LiveId" clId="{EB97EC83-1C97-47DA-A465-57BE835BF4DB}" dt="2025-07-16T07:49:08.310" v="941"/>
          <ac:picMkLst>
            <pc:docMk/>
            <pc:sldMk cId="2820900726" sldId="271"/>
            <ac:picMk id="9" creationId="{38A130FC-96CC-63C5-8025-CF800894FD94}"/>
          </ac:picMkLst>
        </pc:picChg>
        <pc:picChg chg="mod">
          <ac:chgData name="Minju Park" userId="b288eacb70236d94" providerId="LiveId" clId="{EB97EC83-1C97-47DA-A465-57BE835BF4DB}" dt="2025-07-16T07:49:08.310" v="941"/>
          <ac:picMkLst>
            <pc:docMk/>
            <pc:sldMk cId="2820900726" sldId="271"/>
            <ac:picMk id="10" creationId="{7E7A235D-1ED8-BE7F-3045-9C36A2BBAD51}"/>
          </ac:picMkLst>
        </pc:picChg>
        <pc:picChg chg="mod">
          <ac:chgData name="Minju Park" userId="b288eacb70236d94" providerId="LiveId" clId="{EB97EC83-1C97-47DA-A465-57BE835BF4DB}" dt="2025-07-16T07:49:08.310" v="941"/>
          <ac:picMkLst>
            <pc:docMk/>
            <pc:sldMk cId="2820900726" sldId="271"/>
            <ac:picMk id="11" creationId="{31CFA3DC-9892-2EFD-158E-7943CBDFD18B}"/>
          </ac:picMkLst>
        </pc:picChg>
      </pc:sldChg>
      <pc:sldChg chg="addSp delSp modSp add mod modTransition">
        <pc:chgData name="Minju Park" userId="b288eacb70236d94" providerId="LiveId" clId="{EB97EC83-1C97-47DA-A465-57BE835BF4DB}" dt="2025-07-17T01:33:01.639" v="13025"/>
        <pc:sldMkLst>
          <pc:docMk/>
          <pc:sldMk cId="4230220383" sldId="272"/>
        </pc:sldMkLst>
        <pc:spChg chg="mod">
          <ac:chgData name="Minju Park" userId="b288eacb70236d94" providerId="LiveId" clId="{EB97EC83-1C97-47DA-A465-57BE835BF4DB}" dt="2025-07-16T23:48:02.454" v="7609" actId="20577"/>
          <ac:spMkLst>
            <pc:docMk/>
            <pc:sldMk cId="4230220383" sldId="272"/>
            <ac:spMk id="2" creationId="{176E5E2D-C986-37DB-D370-6B7ABEBEE4BD}"/>
          </ac:spMkLst>
        </pc:spChg>
        <pc:spChg chg="add del mod">
          <ac:chgData name="Minju Park" userId="b288eacb70236d94" providerId="LiveId" clId="{EB97EC83-1C97-47DA-A465-57BE835BF4DB}" dt="2025-07-16T08:49:39.406" v="1023" actId="21"/>
          <ac:spMkLst>
            <pc:docMk/>
            <pc:sldMk cId="4230220383" sldId="272"/>
            <ac:spMk id="3" creationId="{4ECE53E5-CDEF-FD18-DD7B-B71A869799BA}"/>
          </ac:spMkLst>
        </pc:spChg>
        <pc:spChg chg="add del mod">
          <ac:chgData name="Minju Park" userId="b288eacb70236d94" providerId="LiveId" clId="{EB97EC83-1C97-47DA-A465-57BE835BF4DB}" dt="2025-07-17T00:41:52.744" v="9393" actId="21"/>
          <ac:spMkLst>
            <pc:docMk/>
            <pc:sldMk cId="4230220383" sldId="272"/>
            <ac:spMk id="4" creationId="{E0C028E3-A05C-9631-4997-ECA7CC0F351E}"/>
          </ac:spMkLst>
        </pc:spChg>
        <pc:spChg chg="add mod">
          <ac:chgData name="Minju Park" userId="b288eacb70236d94" providerId="LiveId" clId="{EB97EC83-1C97-47DA-A465-57BE835BF4DB}" dt="2025-07-17T00:52:46.942" v="10752" actId="1076"/>
          <ac:spMkLst>
            <pc:docMk/>
            <pc:sldMk cId="4230220383" sldId="272"/>
            <ac:spMk id="76" creationId="{E0C028E3-A05C-9631-4997-ECA7CC0F351E}"/>
          </ac:spMkLst>
        </pc:spChg>
        <pc:picChg chg="add mod">
          <ac:chgData name="Minju Park" userId="b288eacb70236d94" providerId="LiveId" clId="{EB97EC83-1C97-47DA-A465-57BE835BF4DB}" dt="2025-07-17T01:33:01.639" v="13025"/>
          <ac:picMkLst>
            <pc:docMk/>
            <pc:sldMk cId="4230220383" sldId="272"/>
            <ac:picMk id="7" creationId="{13343F7F-80B1-FE86-3E04-BA918C76987C}"/>
          </ac:picMkLst>
        </pc:picChg>
      </pc:sldChg>
      <pc:sldChg chg="addSp delSp modSp add mod modTransition">
        <pc:chgData name="Minju Park" userId="b288eacb70236d94" providerId="LiveId" clId="{EB97EC83-1C97-47DA-A465-57BE835BF4DB}" dt="2025-07-17T01:34:26.048" v="13026"/>
        <pc:sldMkLst>
          <pc:docMk/>
          <pc:sldMk cId="3346651292" sldId="273"/>
        </pc:sldMkLst>
        <pc:spChg chg="mod">
          <ac:chgData name="Minju Park" userId="b288eacb70236d94" providerId="LiveId" clId="{EB97EC83-1C97-47DA-A465-57BE835BF4DB}" dt="2025-07-16T23:48:07.184" v="7612" actId="20577"/>
          <ac:spMkLst>
            <pc:docMk/>
            <pc:sldMk cId="3346651292" sldId="273"/>
            <ac:spMk id="2" creationId="{6C6567A4-46A9-CE87-3551-AAB66498267B}"/>
          </ac:spMkLst>
        </pc:spChg>
        <pc:spChg chg="add mod">
          <ac:chgData name="Minju Park" userId="b288eacb70236d94" providerId="LiveId" clId="{EB97EC83-1C97-47DA-A465-57BE835BF4DB}" dt="2025-07-16T07:47:44.307" v="938" actId="113"/>
          <ac:spMkLst>
            <pc:docMk/>
            <pc:sldMk cId="3346651292" sldId="273"/>
            <ac:spMk id="3" creationId="{656984B4-F853-309A-1E77-5AD561DF15C8}"/>
          </ac:spMkLst>
        </pc:spChg>
        <pc:spChg chg="add mod">
          <ac:chgData name="Minju Park" userId="b288eacb70236d94" providerId="LiveId" clId="{EB97EC83-1C97-47DA-A465-57BE835BF4DB}" dt="2025-07-16T07:47:26.241" v="911"/>
          <ac:spMkLst>
            <pc:docMk/>
            <pc:sldMk cId="3346651292" sldId="273"/>
            <ac:spMk id="4" creationId="{35526BE9-ED3E-824C-1BA5-87EA063555D0}"/>
          </ac:spMkLst>
        </pc:spChg>
        <pc:spChg chg="add del mod">
          <ac:chgData name="Minju Park" userId="b288eacb70236d94" providerId="LiveId" clId="{EB97EC83-1C97-47DA-A465-57BE835BF4DB}" dt="2025-07-17T00:52:58.583" v="10754" actId="21"/>
          <ac:spMkLst>
            <pc:docMk/>
            <pc:sldMk cId="3346651292" sldId="273"/>
            <ac:spMk id="5" creationId="{4ECE53E5-CDEF-FD18-DD7B-B71A869799BA}"/>
          </ac:spMkLst>
        </pc:spChg>
        <pc:spChg chg="add mod">
          <ac:chgData name="Minju Park" userId="b288eacb70236d94" providerId="LiveId" clId="{EB97EC83-1C97-47DA-A465-57BE835BF4DB}" dt="2025-07-17T01:02:55.981" v="12133" actId="1076"/>
          <ac:spMkLst>
            <pc:docMk/>
            <pc:sldMk cId="3346651292" sldId="273"/>
            <ac:spMk id="6" creationId="{95352BCF-F40F-D503-FB09-B04273AEBDCF}"/>
          </ac:spMkLst>
        </pc:spChg>
        <pc:spChg chg="add mod">
          <ac:chgData name="Minju Park" userId="b288eacb70236d94" providerId="LiveId" clId="{EB97EC83-1C97-47DA-A465-57BE835BF4DB}" dt="2025-07-17T01:02:45.020" v="12128" actId="20577"/>
          <ac:spMkLst>
            <pc:docMk/>
            <pc:sldMk cId="3346651292" sldId="273"/>
            <ac:spMk id="77" creationId="{4ECE53E5-CDEF-FD18-DD7B-B71A869799BA}"/>
          </ac:spMkLst>
        </pc:spChg>
        <pc:picChg chg="add mod">
          <ac:chgData name="Minju Park" userId="b288eacb70236d94" providerId="LiveId" clId="{EB97EC83-1C97-47DA-A465-57BE835BF4DB}" dt="2025-07-17T01:34:26.048" v="13026"/>
          <ac:picMkLst>
            <pc:docMk/>
            <pc:sldMk cId="3346651292" sldId="273"/>
            <ac:picMk id="9" creationId="{54C69764-1BA0-E104-2FCE-FFCECC079700}"/>
          </ac:picMkLst>
        </pc:picChg>
      </pc:sldChg>
      <pc:sldChg chg="addSp delSp modSp new mod modTransition">
        <pc:chgData name="Minju Park" userId="b288eacb70236d94" providerId="LiveId" clId="{EB97EC83-1C97-47DA-A465-57BE835BF4DB}" dt="2025-07-17T01:26:18.666" v="13021"/>
        <pc:sldMkLst>
          <pc:docMk/>
          <pc:sldMk cId="622195427" sldId="274"/>
        </pc:sldMkLst>
        <pc:spChg chg="del">
          <ac:chgData name="Minju Park" userId="b288eacb70236d94" providerId="LiveId" clId="{EB97EC83-1C97-47DA-A465-57BE835BF4DB}" dt="2025-07-16T07:43:22.966" v="872" actId="478"/>
          <ac:spMkLst>
            <pc:docMk/>
            <pc:sldMk cId="622195427" sldId="274"/>
            <ac:spMk id="2" creationId="{DF5B3984-25D2-1472-7AF2-6ED934B020B6}"/>
          </ac:spMkLst>
        </pc:spChg>
        <pc:spChg chg="del">
          <ac:chgData name="Minju Park" userId="b288eacb70236d94" providerId="LiveId" clId="{EB97EC83-1C97-47DA-A465-57BE835BF4DB}" dt="2025-07-16T07:43:22.966" v="872" actId="478"/>
          <ac:spMkLst>
            <pc:docMk/>
            <pc:sldMk cId="622195427" sldId="274"/>
            <ac:spMk id="3" creationId="{7E29637E-1F0F-CB02-EE5B-92D64EC6454B}"/>
          </ac:spMkLst>
        </pc:spChg>
        <pc:spChg chg="mod">
          <ac:chgData name="Minju Park" userId="b288eacb70236d94" providerId="LiveId" clId="{EB97EC83-1C97-47DA-A465-57BE835BF4DB}" dt="2025-07-16T23:27:46.253" v="6264" actId="20577"/>
          <ac:spMkLst>
            <pc:docMk/>
            <pc:sldMk cId="622195427" sldId="274"/>
            <ac:spMk id="6" creationId="{99C3E1C5-75ED-9C5D-C1AA-FC30FCC31130}"/>
          </ac:spMkLst>
        </pc:spChg>
        <pc:spChg chg="mod">
          <ac:chgData name="Minju Park" userId="b288eacb70236d94" providerId="LiveId" clId="{EB97EC83-1C97-47DA-A465-57BE835BF4DB}" dt="2025-07-16T23:24:29.109" v="6094" actId="1076"/>
          <ac:spMkLst>
            <pc:docMk/>
            <pc:sldMk cId="622195427" sldId="274"/>
            <ac:spMk id="8" creationId="{7EF304AA-5268-4047-EC08-2A9D86C014B4}"/>
          </ac:spMkLst>
        </pc:spChg>
        <pc:spChg chg="mod">
          <ac:chgData name="Minju Park" userId="b288eacb70236d94" providerId="LiveId" clId="{EB97EC83-1C97-47DA-A465-57BE835BF4DB}" dt="2025-07-16T22:46:23.916" v="5375" actId="1076"/>
          <ac:spMkLst>
            <pc:docMk/>
            <pc:sldMk cId="622195427" sldId="274"/>
            <ac:spMk id="9" creationId="{773FC0FA-0E97-E9D5-9B69-2982F7F108F9}"/>
          </ac:spMkLst>
        </pc:spChg>
        <pc:spChg chg="mod">
          <ac:chgData name="Minju Park" userId="b288eacb70236d94" providerId="LiveId" clId="{EB97EC83-1C97-47DA-A465-57BE835BF4DB}" dt="2025-07-16T23:24:29.109" v="6094" actId="1076"/>
          <ac:spMkLst>
            <pc:docMk/>
            <pc:sldMk cId="622195427" sldId="274"/>
            <ac:spMk id="10" creationId="{3D38BFB5-CC97-E326-AA91-88ABAD179A0C}"/>
          </ac:spMkLst>
        </pc:spChg>
        <pc:spChg chg="add mod">
          <ac:chgData name="Minju Park" userId="b288eacb70236d94" providerId="LiveId" clId="{EB97EC83-1C97-47DA-A465-57BE835BF4DB}" dt="2025-07-16T11:42:31.325" v="1030"/>
          <ac:spMkLst>
            <pc:docMk/>
            <pc:sldMk cId="622195427" sldId="274"/>
            <ac:spMk id="11" creationId="{1C853DF7-B94C-BD02-5346-C20C5737AD31}"/>
          </ac:spMkLst>
        </pc:spChg>
        <pc:spChg chg="add mod">
          <ac:chgData name="Minju Park" userId="b288eacb70236d94" providerId="LiveId" clId="{EB97EC83-1C97-47DA-A465-57BE835BF4DB}" dt="2025-07-16T23:23:39.623" v="6064" actId="1076"/>
          <ac:spMkLst>
            <pc:docMk/>
            <pc:sldMk cId="622195427" sldId="274"/>
            <ac:spMk id="13" creationId="{7A2787A4-1F4F-FE58-8522-66EE9196C295}"/>
          </ac:spMkLst>
        </pc:spChg>
        <pc:spChg chg="add mod">
          <ac:chgData name="Minju Park" userId="b288eacb70236d94" providerId="LiveId" clId="{EB97EC83-1C97-47DA-A465-57BE835BF4DB}" dt="2025-07-16T23:24:29.109" v="6094" actId="1076"/>
          <ac:spMkLst>
            <pc:docMk/>
            <pc:sldMk cId="622195427" sldId="274"/>
            <ac:spMk id="14" creationId="{B992268E-CCD5-2160-16AF-BA9852E0D3D8}"/>
          </ac:spMkLst>
        </pc:spChg>
        <pc:spChg chg="add mod">
          <ac:chgData name="Minju Park" userId="b288eacb70236d94" providerId="LiveId" clId="{EB97EC83-1C97-47DA-A465-57BE835BF4DB}" dt="2025-07-16T23:24:29.109" v="6094" actId="1076"/>
          <ac:spMkLst>
            <pc:docMk/>
            <pc:sldMk cId="622195427" sldId="274"/>
            <ac:spMk id="15" creationId="{2E422737-C38B-1CA1-2A43-6CE66FB17C5B}"/>
          </ac:spMkLst>
        </pc:spChg>
        <pc:spChg chg="add mod">
          <ac:chgData name="Minju Park" userId="b288eacb70236d94" providerId="LiveId" clId="{EB97EC83-1C97-47DA-A465-57BE835BF4DB}" dt="2025-07-16T23:10:59.054" v="5416" actId="20577"/>
          <ac:spMkLst>
            <pc:docMk/>
            <pc:sldMk cId="622195427" sldId="274"/>
            <ac:spMk id="28" creationId="{424C44CA-06A8-0941-CF74-4B51258A270C}"/>
          </ac:spMkLst>
        </pc:spChg>
        <pc:spChg chg="add mod">
          <ac:chgData name="Minju Park" userId="b288eacb70236d94" providerId="LiveId" clId="{EB97EC83-1C97-47DA-A465-57BE835BF4DB}" dt="2025-07-16T23:24:05.183" v="6093" actId="20577"/>
          <ac:spMkLst>
            <pc:docMk/>
            <pc:sldMk cId="622195427" sldId="274"/>
            <ac:spMk id="30" creationId="{0136BE65-D017-47A1-DB29-FCA207A8B8D0}"/>
          </ac:spMkLst>
        </pc:spChg>
        <pc:spChg chg="add mod">
          <ac:chgData name="Minju Park" userId="b288eacb70236d94" providerId="LiveId" clId="{EB97EC83-1C97-47DA-A465-57BE835BF4DB}" dt="2025-07-16T23:24:29.109" v="6094" actId="1076"/>
          <ac:spMkLst>
            <pc:docMk/>
            <pc:sldMk cId="622195427" sldId="274"/>
            <ac:spMk id="33" creationId="{47785536-9188-8944-C3A7-0F13BAAB942F}"/>
          </ac:spMkLst>
        </pc:spChg>
        <pc:spChg chg="add mod">
          <ac:chgData name="Minju Park" userId="b288eacb70236d94" providerId="LiveId" clId="{EB97EC83-1C97-47DA-A465-57BE835BF4DB}" dt="2025-07-16T23:24:29.109" v="6094" actId="1076"/>
          <ac:spMkLst>
            <pc:docMk/>
            <pc:sldMk cId="622195427" sldId="274"/>
            <ac:spMk id="34" creationId="{82CA840B-8B86-5A91-562C-4CFE8F6C4BAB}"/>
          </ac:spMkLst>
        </pc:spChg>
        <pc:spChg chg="add mod">
          <ac:chgData name="Minju Park" userId="b288eacb70236d94" providerId="LiveId" clId="{EB97EC83-1C97-47DA-A465-57BE835BF4DB}" dt="2025-07-16T23:24:29.109" v="6094" actId="1076"/>
          <ac:spMkLst>
            <pc:docMk/>
            <pc:sldMk cId="622195427" sldId="274"/>
            <ac:spMk id="54" creationId="{EB475798-9EDB-91D9-9BF4-4D99FED03508}"/>
          </ac:spMkLst>
        </pc:spChg>
        <pc:spChg chg="add mod">
          <ac:chgData name="Minju Park" userId="b288eacb70236d94" providerId="LiveId" clId="{EB97EC83-1C97-47DA-A465-57BE835BF4DB}" dt="2025-07-16T23:24:29.109" v="6094" actId="1076"/>
          <ac:spMkLst>
            <pc:docMk/>
            <pc:sldMk cId="622195427" sldId="274"/>
            <ac:spMk id="55" creationId="{C9F2DB36-0D80-0616-269A-227BB0B794B5}"/>
          </ac:spMkLst>
        </pc:spChg>
        <pc:spChg chg="add mod">
          <ac:chgData name="Minju Park" userId="b288eacb70236d94" providerId="LiveId" clId="{EB97EC83-1C97-47DA-A465-57BE835BF4DB}" dt="2025-07-16T23:17:57.656" v="5799" actId="164"/>
          <ac:spMkLst>
            <pc:docMk/>
            <pc:sldMk cId="622195427" sldId="274"/>
            <ac:spMk id="57" creationId="{227916AA-3D25-06C2-6479-A53B5EF9BFE3}"/>
          </ac:spMkLst>
        </pc:spChg>
        <pc:spChg chg="add mod">
          <ac:chgData name="Minju Park" userId="b288eacb70236d94" providerId="LiveId" clId="{EB97EC83-1C97-47DA-A465-57BE835BF4DB}" dt="2025-07-16T23:24:29.109" v="6094" actId="1076"/>
          <ac:spMkLst>
            <pc:docMk/>
            <pc:sldMk cId="622195427" sldId="274"/>
            <ac:spMk id="58" creationId="{6489358C-AE91-E379-7CAF-FDDFC47BFC3B}"/>
          </ac:spMkLst>
        </pc:spChg>
        <pc:spChg chg="add del mod">
          <ac:chgData name="Minju Park" userId="b288eacb70236d94" providerId="LiveId" clId="{EB97EC83-1C97-47DA-A465-57BE835BF4DB}" dt="2025-07-17T00:46:27.755" v="10100" actId="21"/>
          <ac:spMkLst>
            <pc:docMk/>
            <pc:sldMk cId="622195427" sldId="274"/>
            <ac:spMk id="76" creationId="{E0C028E3-A05C-9631-4997-ECA7CC0F351E}"/>
          </ac:spMkLst>
        </pc:spChg>
        <pc:spChg chg="add del mod">
          <ac:chgData name="Minju Park" userId="b288eacb70236d94" providerId="LiveId" clId="{EB97EC83-1C97-47DA-A465-57BE835BF4DB}" dt="2025-07-17T00:57:29.886" v="11437" actId="21"/>
          <ac:spMkLst>
            <pc:docMk/>
            <pc:sldMk cId="622195427" sldId="274"/>
            <ac:spMk id="77" creationId="{4ECE53E5-CDEF-FD18-DD7B-B71A869799BA}"/>
          </ac:spMkLst>
        </pc:spChg>
        <pc:grpChg chg="add mod">
          <ac:chgData name="Minju Park" userId="b288eacb70236d94" providerId="LiveId" clId="{EB97EC83-1C97-47DA-A465-57BE835BF4DB}" dt="2025-07-16T23:19:08.684" v="5821" actId="164"/>
          <ac:grpSpMkLst>
            <pc:docMk/>
            <pc:sldMk cId="622195427" sldId="274"/>
            <ac:grpSpMk id="4" creationId="{CD14EC55-BB5B-F973-FE9C-F958EAC31120}"/>
          </ac:grpSpMkLst>
        </pc:grpChg>
        <pc:grpChg chg="mod">
          <ac:chgData name="Minju Park" userId="b288eacb70236d94" providerId="LiveId" clId="{EB97EC83-1C97-47DA-A465-57BE835BF4DB}" dt="2025-07-16T07:43:23.986" v="873"/>
          <ac:grpSpMkLst>
            <pc:docMk/>
            <pc:sldMk cId="622195427" sldId="274"/>
            <ac:grpSpMk id="5" creationId="{BB0EC80F-CC39-DBA9-ECEE-2DD923F4C8D6}"/>
          </ac:grpSpMkLst>
        </pc:grpChg>
        <pc:grpChg chg="add mod topLvl">
          <ac:chgData name="Minju Park" userId="b288eacb70236d94" providerId="LiveId" clId="{EB97EC83-1C97-47DA-A465-57BE835BF4DB}" dt="2025-07-16T23:23:39.623" v="6064" actId="1076"/>
          <ac:grpSpMkLst>
            <pc:docMk/>
            <pc:sldMk cId="622195427" sldId="274"/>
            <ac:grpSpMk id="16" creationId="{1E8058C9-0FD1-26C1-9492-E985B21801EB}"/>
          </ac:grpSpMkLst>
        </pc:grpChg>
        <pc:grpChg chg="add del mod">
          <ac:chgData name="Minju Park" userId="b288eacb70236d94" providerId="LiveId" clId="{EB97EC83-1C97-47DA-A465-57BE835BF4DB}" dt="2025-07-16T11:44:35.222" v="1062" actId="165"/>
          <ac:grpSpMkLst>
            <pc:docMk/>
            <pc:sldMk cId="622195427" sldId="274"/>
            <ac:grpSpMk id="20" creationId="{19F4FD68-AB69-2D01-3788-0A39535098AD}"/>
          </ac:grpSpMkLst>
        </pc:grpChg>
        <pc:grpChg chg="add del mod">
          <ac:chgData name="Minju Park" userId="b288eacb70236d94" providerId="LiveId" clId="{EB97EC83-1C97-47DA-A465-57BE835BF4DB}" dt="2025-07-16T22:46:46.349" v="5377" actId="478"/>
          <ac:grpSpMkLst>
            <pc:docMk/>
            <pc:sldMk cId="622195427" sldId="274"/>
            <ac:grpSpMk id="24" creationId="{8082AFD3-62F4-96B4-0499-59245A0F1AB2}"/>
          </ac:grpSpMkLst>
        </pc:grpChg>
        <pc:grpChg chg="add mod">
          <ac:chgData name="Minju Park" userId="b288eacb70236d94" providerId="LiveId" clId="{EB97EC83-1C97-47DA-A465-57BE835BF4DB}" dt="2025-07-16T22:47:29.804" v="5391" actId="164"/>
          <ac:grpSpMkLst>
            <pc:docMk/>
            <pc:sldMk cId="622195427" sldId="274"/>
            <ac:grpSpMk id="35" creationId="{771837EC-A323-BC35-DBE7-E2E9CF565CCC}"/>
          </ac:grpSpMkLst>
        </pc:grpChg>
        <pc:grpChg chg="add mod">
          <ac:chgData name="Minju Park" userId="b288eacb70236d94" providerId="LiveId" clId="{EB97EC83-1C97-47DA-A465-57BE835BF4DB}" dt="2025-07-16T22:47:29.804" v="5391" actId="164"/>
          <ac:grpSpMkLst>
            <pc:docMk/>
            <pc:sldMk cId="622195427" sldId="274"/>
            <ac:grpSpMk id="36" creationId="{A0202AF4-BF97-03C8-118C-59B34B9A32E8}"/>
          </ac:grpSpMkLst>
        </pc:grpChg>
        <pc:grpChg chg="add mod">
          <ac:chgData name="Minju Park" userId="b288eacb70236d94" providerId="LiveId" clId="{EB97EC83-1C97-47DA-A465-57BE835BF4DB}" dt="2025-07-16T23:17:57.656" v="5799" actId="164"/>
          <ac:grpSpMkLst>
            <pc:docMk/>
            <pc:sldMk cId="622195427" sldId="274"/>
            <ac:grpSpMk id="50" creationId="{74078AA1-7878-46A1-C115-4D5FAE29EDF1}"/>
          </ac:grpSpMkLst>
        </pc:grpChg>
        <pc:grpChg chg="add mod">
          <ac:chgData name="Minju Park" userId="b288eacb70236d94" providerId="LiveId" clId="{EB97EC83-1C97-47DA-A465-57BE835BF4DB}" dt="2025-07-16T23:17:28.958" v="5790" actId="164"/>
          <ac:grpSpMkLst>
            <pc:docMk/>
            <pc:sldMk cId="622195427" sldId="274"/>
            <ac:grpSpMk id="53" creationId="{002313E5-C876-92B3-6474-ECD9377AD01C}"/>
          </ac:grpSpMkLst>
        </pc:grpChg>
        <pc:grpChg chg="add mod">
          <ac:chgData name="Minju Park" userId="b288eacb70236d94" providerId="LiveId" clId="{EB97EC83-1C97-47DA-A465-57BE835BF4DB}" dt="2025-07-16T23:17:59.767" v="5800" actId="164"/>
          <ac:grpSpMkLst>
            <pc:docMk/>
            <pc:sldMk cId="622195427" sldId="274"/>
            <ac:grpSpMk id="56" creationId="{59AC02C4-FCE7-0AA8-CA75-F3724A459CA9}"/>
          </ac:grpSpMkLst>
        </pc:grpChg>
        <pc:grpChg chg="add mod">
          <ac:chgData name="Minju Park" userId="b288eacb70236d94" providerId="LiveId" clId="{EB97EC83-1C97-47DA-A465-57BE835BF4DB}" dt="2025-07-16T23:19:03.234" v="5819" actId="164"/>
          <ac:grpSpMkLst>
            <pc:docMk/>
            <pc:sldMk cId="622195427" sldId="274"/>
            <ac:grpSpMk id="59" creationId="{35BF2DA1-3603-1A85-9ABE-F7763C1C4DB8}"/>
          </ac:grpSpMkLst>
        </pc:grpChg>
        <pc:grpChg chg="add mod">
          <ac:chgData name="Minju Park" userId="b288eacb70236d94" providerId="LiveId" clId="{EB97EC83-1C97-47DA-A465-57BE835BF4DB}" dt="2025-07-16T23:19:05.649" v="5820" actId="164"/>
          <ac:grpSpMkLst>
            <pc:docMk/>
            <pc:sldMk cId="622195427" sldId="274"/>
            <ac:grpSpMk id="60" creationId="{5C57D226-C29B-7387-1E51-E5D8156A6917}"/>
          </ac:grpSpMkLst>
        </pc:grpChg>
        <pc:grpChg chg="add mod">
          <ac:chgData name="Minju Park" userId="b288eacb70236d94" providerId="LiveId" clId="{EB97EC83-1C97-47DA-A465-57BE835BF4DB}" dt="2025-07-16T23:19:08.684" v="5821" actId="164"/>
          <ac:grpSpMkLst>
            <pc:docMk/>
            <pc:sldMk cId="622195427" sldId="274"/>
            <ac:grpSpMk id="70" creationId="{622632E7-F15A-5209-A817-61C12C41A14E}"/>
          </ac:grpSpMkLst>
        </pc:grpChg>
        <pc:grpChg chg="add mod">
          <ac:chgData name="Minju Park" userId="b288eacb70236d94" providerId="LiveId" clId="{EB97EC83-1C97-47DA-A465-57BE835BF4DB}" dt="2025-07-16T23:19:08.684" v="5821" actId="164"/>
          <ac:grpSpMkLst>
            <pc:docMk/>
            <pc:sldMk cId="622195427" sldId="274"/>
            <ac:grpSpMk id="71" creationId="{DFE2597E-B09B-B550-6430-39A97928ABA2}"/>
          </ac:grpSpMkLst>
        </pc:grpChg>
        <pc:grpChg chg="add mod">
          <ac:chgData name="Minju Park" userId="b288eacb70236d94" providerId="LiveId" clId="{EB97EC83-1C97-47DA-A465-57BE835BF4DB}" dt="2025-07-16T23:19:10.547" v="5822" actId="1076"/>
          <ac:grpSpMkLst>
            <pc:docMk/>
            <pc:sldMk cId="622195427" sldId="274"/>
            <ac:grpSpMk id="72" creationId="{2E09679E-A7C7-F2CA-C62A-5B417F854A87}"/>
          </ac:grpSpMkLst>
        </pc:grpChg>
        <pc:picChg chg="mod">
          <ac:chgData name="Minju Park" userId="b288eacb70236d94" providerId="LiveId" clId="{EB97EC83-1C97-47DA-A465-57BE835BF4DB}" dt="2025-07-16T22:46:23.916" v="5375" actId="1076"/>
          <ac:picMkLst>
            <pc:docMk/>
            <pc:sldMk cId="622195427" sldId="274"/>
            <ac:picMk id="7" creationId="{157DCDA0-4E86-C625-3CE6-56E14D7E0275}"/>
          </ac:picMkLst>
        </pc:picChg>
        <pc:picChg chg="add mod">
          <ac:chgData name="Minju Park" userId="b288eacb70236d94" providerId="LiveId" clId="{EB97EC83-1C97-47DA-A465-57BE835BF4DB}" dt="2025-07-16T23:23:39.623" v="6064" actId="1076"/>
          <ac:picMkLst>
            <pc:docMk/>
            <pc:sldMk cId="622195427" sldId="274"/>
            <ac:picMk id="12" creationId="{CF394A80-2E14-0631-EA9A-97145D05C47C}"/>
          </ac:picMkLst>
        </pc:picChg>
        <pc:picChg chg="add mod">
          <ac:chgData name="Minju Park" userId="b288eacb70236d94" providerId="LiveId" clId="{EB97EC83-1C97-47DA-A465-57BE835BF4DB}" dt="2025-07-16T22:44:17.485" v="5332" actId="164"/>
          <ac:picMkLst>
            <pc:docMk/>
            <pc:sldMk cId="622195427" sldId="274"/>
            <ac:picMk id="31" creationId="{46FC77F1-0FDB-5917-E628-BF4D9195A1EE}"/>
          </ac:picMkLst>
        </pc:picChg>
        <pc:picChg chg="add mod">
          <ac:chgData name="Minju Park" userId="b288eacb70236d94" providerId="LiveId" clId="{EB97EC83-1C97-47DA-A465-57BE835BF4DB}" dt="2025-07-16T22:44:15.508" v="5331" actId="164"/>
          <ac:picMkLst>
            <pc:docMk/>
            <pc:sldMk cId="622195427" sldId="274"/>
            <ac:picMk id="32" creationId="{BD1466A0-6CC4-63BA-051A-18726E45D45F}"/>
          </ac:picMkLst>
        </pc:picChg>
        <pc:picChg chg="add mod">
          <ac:chgData name="Minju Park" userId="b288eacb70236d94" providerId="LiveId" clId="{EB97EC83-1C97-47DA-A465-57BE835BF4DB}" dt="2025-07-16T23:17:13.358" v="5784" actId="1038"/>
          <ac:picMkLst>
            <pc:docMk/>
            <pc:sldMk cId="622195427" sldId="274"/>
            <ac:picMk id="51" creationId="{493909DD-B413-F2AC-011C-70AFD2025966}"/>
          </ac:picMkLst>
        </pc:picChg>
        <pc:picChg chg="add mod">
          <ac:chgData name="Minju Park" userId="b288eacb70236d94" providerId="LiveId" clId="{EB97EC83-1C97-47DA-A465-57BE835BF4DB}" dt="2025-07-16T23:17:00.295" v="5778" actId="164"/>
          <ac:picMkLst>
            <pc:docMk/>
            <pc:sldMk cId="622195427" sldId="274"/>
            <ac:picMk id="52" creationId="{3D2D4A5B-1642-62FC-0C66-7DEEF663F7A4}"/>
          </ac:picMkLst>
        </pc:picChg>
        <pc:picChg chg="add mod">
          <ac:chgData name="Minju Park" userId="b288eacb70236d94" providerId="LiveId" clId="{EB97EC83-1C97-47DA-A465-57BE835BF4DB}" dt="2025-07-17T01:26:18.666" v="13021"/>
          <ac:picMkLst>
            <pc:docMk/>
            <pc:sldMk cId="622195427" sldId="274"/>
            <ac:picMk id="80" creationId="{07EC9817-AF54-DDDD-177C-5D0E281F1234}"/>
          </ac:picMkLst>
        </pc:picChg>
        <pc:cxnChg chg="add del mod topLvl">
          <ac:chgData name="Minju Park" userId="b288eacb70236d94" providerId="LiveId" clId="{EB97EC83-1C97-47DA-A465-57BE835BF4DB}" dt="2025-07-16T22:46:46.349" v="5377" actId="478"/>
          <ac:cxnSpMkLst>
            <pc:docMk/>
            <pc:sldMk cId="622195427" sldId="274"/>
            <ac:cxnSpMk id="17" creationId="{904839BB-112E-61B9-19C4-DB0400AE8CC2}"/>
          </ac:cxnSpMkLst>
        </pc:cxnChg>
        <pc:cxnChg chg="add del mod topLvl">
          <ac:chgData name="Minju Park" userId="b288eacb70236d94" providerId="LiveId" clId="{EB97EC83-1C97-47DA-A465-57BE835BF4DB}" dt="2025-07-16T22:46:46.349" v="5377" actId="478"/>
          <ac:cxnSpMkLst>
            <pc:docMk/>
            <pc:sldMk cId="622195427" sldId="274"/>
            <ac:cxnSpMk id="18" creationId="{9BD3F689-842C-BC1E-9A37-DD36D9E51168}"/>
          </ac:cxnSpMkLst>
        </pc:cxnChg>
        <pc:cxnChg chg="add del mod topLvl">
          <ac:chgData name="Minju Park" userId="b288eacb70236d94" providerId="LiveId" clId="{EB97EC83-1C97-47DA-A465-57BE835BF4DB}" dt="2025-07-16T22:46:46.349" v="5377" actId="478"/>
          <ac:cxnSpMkLst>
            <pc:docMk/>
            <pc:sldMk cId="622195427" sldId="274"/>
            <ac:cxnSpMk id="19" creationId="{D2AB5157-9D99-5BDB-B2F2-01C4028B479F}"/>
          </ac:cxnSpMkLst>
        </pc:cxnChg>
        <pc:cxnChg chg="add mod">
          <ac:chgData name="Minju Park" userId="b288eacb70236d94" providerId="LiveId" clId="{EB97EC83-1C97-47DA-A465-57BE835BF4DB}" dt="2025-07-16T23:19:03.234" v="5819" actId="164"/>
          <ac:cxnSpMkLst>
            <pc:docMk/>
            <pc:sldMk cId="622195427" sldId="274"/>
            <ac:cxnSpMk id="62" creationId="{D45AD75C-6FAB-DCD0-9E9C-64D94C78A01B}"/>
          </ac:cxnSpMkLst>
        </pc:cxnChg>
        <pc:cxnChg chg="add mod">
          <ac:chgData name="Minju Park" userId="b288eacb70236d94" providerId="LiveId" clId="{EB97EC83-1C97-47DA-A465-57BE835BF4DB}" dt="2025-07-16T23:19:37.009" v="5825" actId="14100"/>
          <ac:cxnSpMkLst>
            <pc:docMk/>
            <pc:sldMk cId="622195427" sldId="274"/>
            <ac:cxnSpMk id="63" creationId="{3A8E1833-0D60-3267-416F-D341050162A1}"/>
          </ac:cxnSpMkLst>
        </pc:cxnChg>
        <pc:cxnChg chg="add mod">
          <ac:chgData name="Minju Park" userId="b288eacb70236d94" providerId="LiveId" clId="{EB97EC83-1C97-47DA-A465-57BE835BF4DB}" dt="2025-07-16T23:19:15.646" v="5823" actId="14100"/>
          <ac:cxnSpMkLst>
            <pc:docMk/>
            <pc:sldMk cId="622195427" sldId="274"/>
            <ac:cxnSpMk id="65" creationId="{650DF7AE-F379-31DF-30C0-AD078C550228}"/>
          </ac:cxnSpMkLst>
        </pc:cxnChg>
        <pc:cxnChg chg="add mod">
          <ac:chgData name="Minju Park" userId="b288eacb70236d94" providerId="LiveId" clId="{EB97EC83-1C97-47DA-A465-57BE835BF4DB}" dt="2025-07-16T23:19:21.194" v="5824" actId="14100"/>
          <ac:cxnSpMkLst>
            <pc:docMk/>
            <pc:sldMk cId="622195427" sldId="274"/>
            <ac:cxnSpMk id="66" creationId="{CEFBC20E-CFD8-76A4-43F4-4A3372513336}"/>
          </ac:cxnSpMkLst>
        </pc:cxnChg>
      </pc:sldChg>
      <pc:sldChg chg="addSp delSp modSp new del mod">
        <pc:chgData name="Minju Park" userId="b288eacb70236d94" providerId="LiveId" clId="{EB97EC83-1C97-47DA-A465-57BE835BF4DB}" dt="2025-07-16T08:48:55.389" v="1014" actId="2696"/>
        <pc:sldMkLst>
          <pc:docMk/>
          <pc:sldMk cId="715943069" sldId="275"/>
        </pc:sldMkLst>
        <pc:spChg chg="del">
          <ac:chgData name="Minju Park" userId="b288eacb70236d94" providerId="LiveId" clId="{EB97EC83-1C97-47DA-A465-57BE835BF4DB}" dt="2025-07-16T08:11:54.588" v="967" actId="478"/>
          <ac:spMkLst>
            <pc:docMk/>
            <pc:sldMk cId="715943069" sldId="275"/>
            <ac:spMk id="2" creationId="{E9509990-827D-6178-30F9-2807D8BBC240}"/>
          </ac:spMkLst>
        </pc:spChg>
        <pc:spChg chg="del">
          <ac:chgData name="Minju Park" userId="b288eacb70236d94" providerId="LiveId" clId="{EB97EC83-1C97-47DA-A465-57BE835BF4DB}" dt="2025-07-16T08:11:54.588" v="967" actId="478"/>
          <ac:spMkLst>
            <pc:docMk/>
            <pc:sldMk cId="715943069" sldId="275"/>
            <ac:spMk id="3" creationId="{7D415697-5B39-CC19-C336-A70FE93D1151}"/>
          </ac:spMkLst>
        </pc:spChg>
        <pc:spChg chg="add mod">
          <ac:chgData name="Minju Park" userId="b288eacb70236d94" providerId="LiveId" clId="{EB97EC83-1C97-47DA-A465-57BE835BF4DB}" dt="2025-07-16T08:12:04.675" v="968"/>
          <ac:spMkLst>
            <pc:docMk/>
            <pc:sldMk cId="715943069" sldId="275"/>
            <ac:spMk id="4" creationId="{25D0003A-FA29-3B04-E93D-59067F593C8D}"/>
          </ac:spMkLst>
        </pc:spChg>
      </pc:sldChg>
    </pc:docChg>
  </pc:docChgLst>
  <pc:docChgLst>
    <pc:chgData name="Minju Park" userId="b288eacb70236d94" providerId="LiveId" clId="{7DADBB85-2543-44C8-8E14-D91F89F02B53}"/>
    <pc:docChg chg="undo custSel modSld">
      <pc:chgData name="Minju Park" userId="b288eacb70236d94" providerId="LiveId" clId="{7DADBB85-2543-44C8-8E14-D91F89F02B53}" dt="2025-07-10T08:12:02.632" v="98" actId="1076"/>
      <pc:docMkLst>
        <pc:docMk/>
      </pc:docMkLst>
      <pc:sldChg chg="addSp modSp mod">
        <pc:chgData name="Minju Park" userId="b288eacb70236d94" providerId="LiveId" clId="{7DADBB85-2543-44C8-8E14-D91F89F02B53}" dt="2025-07-10T08:12:02.632" v="98" actId="1076"/>
        <pc:sldMkLst>
          <pc:docMk/>
          <pc:sldMk cId="1720514115" sldId="256"/>
        </pc:sldMkLst>
        <pc:spChg chg="add mod">
          <ac:chgData name="Minju Park" userId="b288eacb70236d94" providerId="LiveId" clId="{7DADBB85-2543-44C8-8E14-D91F89F02B53}" dt="2025-07-10T08:10:56.946" v="47" actId="113"/>
          <ac:spMkLst>
            <pc:docMk/>
            <pc:sldMk cId="1720514115" sldId="256"/>
            <ac:spMk id="8" creationId="{841EBEC3-E37E-2C9F-A660-4E59A7785CCF}"/>
          </ac:spMkLst>
        </pc:spChg>
        <pc:picChg chg="add mod modCrop">
          <ac:chgData name="Minju Park" userId="b288eacb70236d94" providerId="LiveId" clId="{7DADBB85-2543-44C8-8E14-D91F89F02B53}" dt="2025-07-10T08:10:24.461" v="43" actId="14100"/>
          <ac:picMkLst>
            <pc:docMk/>
            <pc:sldMk cId="1720514115" sldId="256"/>
            <ac:picMk id="6" creationId="{5F602D91-BA85-CBAD-3981-652CA427108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AE3F8-A1D6-40AA-BF54-5BC826F2CDC2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E609B-6CBE-4DFC-873C-3F22C2095C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55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E609B-6CBE-4DFC-873C-3F22C2095C5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0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D3D4542-0CEF-AE8F-50E8-6D0C016B8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C5C50BF-9DB5-ECEB-2E4F-8438332D0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32FDA57-93D7-BD35-2D91-3739C07F6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53C5CF4-58AD-663C-96EC-578FA5D45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3F5218F-209B-F520-9329-147955410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827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F5998B-4D85-4092-9833-8351CD65B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7F131DE-04F8-CCF6-51EA-1CFB93448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B01317-4D19-019F-013B-C039B4669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D34B3D3-4D92-658C-C5DD-590AE6036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BFB06F8-A453-882E-E9B2-39545C0D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7658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AD04946F-6284-A6C5-5A3B-A13FAF09A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57D3CEB-17EF-74BB-4826-989CB5AA1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33BFD6F-BE79-66F1-1C0C-041CAE48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7F10C0B-EA96-F4FD-54B3-E6B54CD7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3932761-A30A-C04C-1BBA-C42BD7B9D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2664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D6C1DD-FF6D-2DFF-B845-49AA2B738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6B3F31C-BFE7-99E1-EA99-D7B0EB12A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F3BF0D-D2D7-1B7B-0DCE-1FAD335D2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0D8BF19-9FC4-5C78-6C90-61594FE9E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375CC2D-9BF9-BAEF-97BD-87E72D727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226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48CB818-6A42-12FE-12F8-5CD77F432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3CAB792-38F8-A06E-A9E9-640856CD1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F3DFC1A-A2A3-35C6-5DA3-B8F9289C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5A1DD9A-3FB3-BBC7-39C0-C9A9F084C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35E4024-5989-6EB5-8C72-533374A7A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6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492DCD-543A-902A-D10F-7822B9FBD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52A28A3-9900-13BB-28AB-35A40D039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1D8A468-BB2B-07A5-8B04-643DA3D8D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FC6DF56-F1BC-AF69-6163-58C0A2DD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E2E9FAC-EA66-2F04-734A-0EE3179B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B38280E-1013-D2AF-2F09-7090636B5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7213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8063E3B-3B53-6532-C8A6-8F6194C33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47747F0-BE34-899F-EA94-E14231AC3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F06EE30-E660-0AC0-70F4-EE3AC6DE0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3B97C3F-D0C3-1377-831B-199744F2E9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FBCAD69-33D2-604F-D06C-0A20BB8861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1D9CA01-AE5A-9F21-EF99-EFAA7E5F9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01F9130F-8758-1212-F63C-751B31061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FD01FF5-8C86-8F5A-8A6E-EB9AFDC5F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857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44F0BB-D97A-50E1-2F05-BCF2EF49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64BCFB6-682C-5A6B-5F51-2DFDA871C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5BDD5B2-0F47-5E2A-EC08-F1657740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831ACBD-5942-0C25-5376-258EC6F0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033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6C78575D-A4DF-8D0A-97D0-A041A2FF8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F6C2FCE-2405-9725-006C-C91A8493B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567A899-5A2A-3289-BB3F-A6FEF192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30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D9CC430-DC14-957F-0172-1A8FAE3A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FB7D0B-CE29-E642-36E3-404F698E0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57C7492-AC2C-66D0-4774-8F4F60CF30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C1E5ADA-9DEC-CE47-E797-67058928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013AC91-EA12-093A-B985-2DE770F67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71943D5-4E50-CCDA-778F-2B565B2E8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85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B1C869-2F4C-106F-6E75-5587FAF1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5791361-DEF0-8442-531F-394315E1B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024FD4A-76D8-C9F1-BB47-E247869E6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012D70B-9B12-CBB5-1125-9FCF026C4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6793EC-5AF8-F5FB-6573-EBEE4DECC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1EDE15F-37D5-FF20-FD3F-58A227C1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549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A133E31-9431-C2F7-50EF-EF7BD427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01DE441-FD44-F2F7-7C4B-0F79E393E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7B40255-1E11-9CB6-8165-7610EF3D6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995BD2-7DFF-44BE-9DAA-5E44F500EF87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23DB09-67CA-724D-38A3-75D36A3AC6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0ACFA15-216F-E8CE-C8BE-C4C61F699D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AB1EBD-6143-4895-B08D-14856FAA17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72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audio" Target="../media/media10.m4a"/><Relationship Id="rId16" Type="http://schemas.openxmlformats.org/officeDocument/2006/relationships/image" Target="../media/image57.png"/><Relationship Id="rId1" Type="http://schemas.microsoft.com/office/2007/relationships/media" Target="../media/media10.m4a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hyperlink" Target="https://doi.org/10.1002/qj.4971225320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6.m4a"/><Relationship Id="rId16" Type="http://schemas.openxmlformats.org/officeDocument/2006/relationships/image" Target="../media/image3.png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3.png"/><Relationship Id="rId2" Type="http://schemas.openxmlformats.org/officeDocument/2006/relationships/audio" Target="../media/media9.m4a"/><Relationship Id="rId16" Type="http://schemas.openxmlformats.org/officeDocument/2006/relationships/image" Target="../media/image44.png"/><Relationship Id="rId1" Type="http://schemas.microsoft.com/office/2007/relationships/media" Target="../media/media9.m4a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텍스트, 로고, 폰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F602D91-BA85-CBAD-3981-652CA4271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t="16420" r="13470" b="22727"/>
          <a:stretch>
            <a:fillRect/>
          </a:stretch>
        </p:blipFill>
        <p:spPr>
          <a:xfrm>
            <a:off x="9739086" y="188000"/>
            <a:ext cx="2017486" cy="914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1EBEC3-E37E-2C9F-A660-4E59A7785CCF}"/>
              </a:ext>
            </a:extLst>
          </p:cNvPr>
          <p:cNvSpPr txBox="1"/>
          <p:nvPr/>
        </p:nvSpPr>
        <p:spPr>
          <a:xfrm>
            <a:off x="1303283" y="1392926"/>
            <a:ext cx="6989818" cy="1417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/>
              <a:t>Spatiotemporal characteristics of Antarctic springtime tropopause from </a:t>
            </a:r>
            <a:r>
              <a:rPr lang="en-US" altLang="ko-KR" sz="2000" b="1" dirty="0" err="1"/>
              <a:t>ozonesonde</a:t>
            </a:r>
            <a:r>
              <a:rPr lang="en-US" altLang="ko-KR" sz="2000" b="1" dirty="0"/>
              <a:t> observations and</a:t>
            </a:r>
            <a:br>
              <a:rPr lang="en-US" altLang="ko-KR" sz="2000" b="1" dirty="0"/>
            </a:br>
            <a:r>
              <a:rPr lang="en-US" altLang="ko-KR" sz="2000" b="1" dirty="0"/>
              <a:t>its relationship with total ozone column</a:t>
            </a:r>
            <a:endParaRPr lang="ko-KR" altLang="en-US" sz="2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00637-53B0-673C-0273-FB16E94D23FE}"/>
              </a:ext>
            </a:extLst>
          </p:cNvPr>
          <p:cNvSpPr txBox="1"/>
          <p:nvPr/>
        </p:nvSpPr>
        <p:spPr>
          <a:xfrm>
            <a:off x="442732" y="33742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ISPS &amp; WAMC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14424A-46C7-5E8E-D479-23B4367FB13A}"/>
              </a:ext>
            </a:extLst>
          </p:cNvPr>
          <p:cNvSpPr txBox="1"/>
          <p:nvPr/>
        </p:nvSpPr>
        <p:spPr>
          <a:xfrm>
            <a:off x="3048965" y="3900339"/>
            <a:ext cx="6094070" cy="1295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fontAlgn="base" latinLnBrk="0">
              <a:lnSpc>
                <a:spcPct val="160000"/>
              </a:lnSpc>
              <a:buNone/>
              <a:tabLst>
                <a:tab pos="1450340" algn="l"/>
              </a:tabLst>
            </a:pPr>
            <a:r>
              <a:rPr lang="en-US" altLang="ko-KR" sz="1600" b="1" u="sng" kern="0" spc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</a:rPr>
              <a:t>Minju Park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¹, Ja-Ho Koo</a:t>
            </a:r>
            <a:r>
              <a:rPr lang="en-US" altLang="ko-KR" sz="1600" b="1" kern="0" spc="0" baseline="300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en-US" altLang="ko-KR" sz="16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Taejin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Choi</a:t>
            </a:r>
            <a:r>
              <a:rPr lang="en-US" altLang="ko-KR" sz="1600" b="1" kern="0" spc="0" baseline="300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endParaRPr lang="ko-KR" altLang="en-US" sz="11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ctr" fontAlgn="base" latinLnBrk="0">
              <a:lnSpc>
                <a:spcPct val="130000"/>
              </a:lnSpc>
              <a:buNone/>
            </a:pPr>
            <a:endParaRPr lang="en-US" altLang="ko-KR" sz="1400" b="1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ctr" fontAlgn="base" latinLnBrk="0">
              <a:lnSpc>
                <a:spcPct val="130000"/>
              </a:lnSpc>
              <a:buNone/>
            </a:pPr>
            <a:r>
              <a:rPr lang="en-US" altLang="ko-KR" sz="14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¹Department of Atmospheric Science, Yonsei University</a:t>
            </a:r>
            <a:endParaRPr lang="ko-KR" altLang="en-US" sz="11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ctr" fontAlgn="base" latinLnBrk="0">
              <a:lnSpc>
                <a:spcPct val="130000"/>
              </a:lnSpc>
              <a:buNone/>
            </a:pPr>
            <a:r>
              <a:rPr lang="en-US" altLang="ko-KR" sz="14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²</a:t>
            </a:r>
            <a:r>
              <a:rPr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Korea</a:t>
            </a:r>
            <a:r>
              <a:rPr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Polar</a:t>
            </a:r>
            <a:r>
              <a:rPr lang="ko-KR" altLang="en-US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Research Institute</a:t>
            </a:r>
            <a:endParaRPr lang="ko-KR" altLang="en-US" sz="11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4DD6F-7CF8-D223-62BE-029FF3CF3A1D}"/>
              </a:ext>
            </a:extLst>
          </p:cNvPr>
          <p:cNvSpPr txBox="1"/>
          <p:nvPr/>
        </p:nvSpPr>
        <p:spPr>
          <a:xfrm>
            <a:off x="7306278" y="5368823"/>
            <a:ext cx="41205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400" b="1" dirty="0"/>
              <a:t>17 JUL 2025</a:t>
            </a:r>
          </a:p>
          <a:p>
            <a:pPr algn="r"/>
            <a:r>
              <a:rPr lang="en-US" altLang="ko-KR" sz="1400" b="1" dirty="0"/>
              <a:t>17:50 – 18:10</a:t>
            </a:r>
          </a:p>
        </p:txBody>
      </p:sp>
      <p:pic>
        <p:nvPicPr>
          <p:cNvPr id="10" name="그림 9" descr="텍스트, 로고, 폰트, 상징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51B5E5E-CB66-F406-8E3F-97E9AFC151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633" y="1102401"/>
            <a:ext cx="1598391" cy="664163"/>
          </a:xfrm>
          <a:prstGeom prst="rect">
            <a:avLst/>
          </a:prstGeom>
        </p:spPr>
      </p:pic>
      <p:pic>
        <p:nvPicPr>
          <p:cNvPr id="23" name="오디오 22">
            <a:hlinkClick r:id="" action="ppaction://media"/>
            <a:extLst>
              <a:ext uri="{FF2B5EF4-FFF2-40B4-BE49-F238E27FC236}">
                <a16:creationId xmlns:a16="http://schemas.microsoft.com/office/drawing/2014/main" id="{9A7B1789-9413-F022-4D18-5629540B2D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051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91"/>
    </mc:Choice>
    <mc:Fallback>
      <p:transition spd="slow" advTm="2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85" x="5745163" y="1866900"/>
          <p14:tracePt t="392" x="5776913" y="1887538"/>
          <p14:tracePt t="403" x="5797550" y="1928813"/>
          <p14:tracePt t="420" x="5849938" y="1992313"/>
          <p14:tracePt t="423" x="5891213" y="2024063"/>
          <p14:tracePt t="436" x="5922963" y="2076450"/>
          <p14:tracePt t="438" x="5954713" y="2108200"/>
          <p14:tracePt t="454" x="6027738" y="2170113"/>
          <p14:tracePt t="471" x="6080125" y="2222500"/>
          <p14:tracePt t="486" x="6122988" y="2265363"/>
          <p14:tracePt t="504" x="6132513" y="2286000"/>
          <p14:tracePt t="519" x="6143625" y="2297113"/>
          <p14:tracePt t="536" x="6153150" y="2306638"/>
          <p14:tracePt t="569" x="6164263" y="2306638"/>
          <p14:tracePt t="601" x="6164263" y="2317750"/>
          <p14:tracePt t="619" x="6164263" y="2327275"/>
          <p14:tracePt t="625" x="6175375" y="2327275"/>
          <p14:tracePt t="644" x="6175375" y="2338388"/>
          <p14:tracePt t="660" x="6175375" y="2349500"/>
          <p14:tracePt t="671" x="6175375" y="2359025"/>
          <p14:tracePt t="688" x="6184900" y="2390775"/>
          <p14:tracePt t="704" x="6216650" y="2474913"/>
          <p14:tracePt t="722" x="6269038" y="2568575"/>
          <p14:tracePt t="737" x="6332538" y="2684463"/>
          <p14:tracePt t="755" x="6615113" y="2925763"/>
          <p14:tracePt t="772" x="6888163" y="3062288"/>
          <p14:tracePt t="789" x="7150100" y="3187700"/>
          <p14:tracePt t="803" x="7369175" y="3260725"/>
          <p14:tracePt t="820" x="7569200" y="3303588"/>
          <p14:tracePt t="838" x="7747000" y="3335338"/>
          <p14:tracePt t="853" x="7810500" y="3335338"/>
          <p14:tracePt t="6715" x="7799388" y="3335338"/>
          <p14:tracePt t="6723" x="7767638" y="3324225"/>
          <p14:tracePt t="6737" x="7747000" y="3324225"/>
          <p14:tracePt t="6739" x="7715250" y="3324225"/>
          <p14:tracePt t="6753" x="7705725" y="3324225"/>
          <p14:tracePt t="6755" x="7694613" y="3324225"/>
          <p14:tracePt t="9109" x="7694613" y="3313113"/>
          <p14:tracePt t="9124" x="7694613" y="3303588"/>
          <p14:tracePt t="9191" x="7694613" y="3292475"/>
          <p14:tracePt t="9236" x="7694613" y="3282950"/>
          <p14:tracePt t="9258" x="7694613" y="3271838"/>
          <p14:tracePt t="9327" x="7694613" y="3260725"/>
          <p14:tracePt t="9379" x="7694613" y="3251200"/>
          <p14:tracePt t="9477" x="7694613" y="3240088"/>
          <p14:tracePt t="13557" x="7662863" y="3251200"/>
          <p14:tracePt t="13561" x="7589838" y="3303588"/>
          <p14:tracePt t="13570" x="7505700" y="3335338"/>
          <p14:tracePt t="13590" x="7286625" y="3355975"/>
          <p14:tracePt t="13605" x="6992938" y="3376613"/>
          <p14:tracePt t="13619" x="6542088" y="3355975"/>
          <p14:tracePt t="13637" x="6111875" y="3271838"/>
          <p14:tracePt t="13658" x="5995988" y="3240088"/>
          <p14:tracePt t="13674" x="5818188" y="3146425"/>
          <p14:tracePt t="13676" x="5786438" y="3124200"/>
          <p14:tracePt t="13692" x="5776913" y="3114675"/>
          <p14:tracePt t="13704" x="5765800" y="3094038"/>
          <p14:tracePt t="13722" x="5745163" y="3019425"/>
          <p14:tracePt t="13725" x="5734050" y="2989263"/>
          <p14:tracePt t="13738" x="5724525" y="2967038"/>
          <p14:tracePt t="13740" x="5724525" y="2936875"/>
          <p14:tracePt t="13755" x="5713413" y="2914650"/>
          <p14:tracePt t="13771" x="5713413" y="2862263"/>
          <p14:tracePt t="13773" x="5702300" y="2820988"/>
          <p14:tracePt t="13789" x="5702300" y="2757488"/>
          <p14:tracePt t="13805" x="5692775" y="2684463"/>
          <p14:tracePt t="13821" x="5681663" y="2590800"/>
          <p14:tracePt t="13837" x="5672138" y="2486025"/>
          <p14:tracePt t="13853" x="5661025" y="2454275"/>
          <p14:tracePt t="13870" x="5661025" y="2411413"/>
          <p14:tracePt t="13951" x="5661025" y="2443163"/>
          <p14:tracePt t="13963" x="5661025" y="2454275"/>
          <p14:tracePt t="13966" x="5672138" y="2486025"/>
          <p14:tracePt t="13972" x="5681663" y="2506663"/>
          <p14:tracePt t="13989" x="5724525" y="2590800"/>
          <p14:tracePt t="14006" x="5754688" y="2632075"/>
          <p14:tracePt t="14008" x="5786438" y="2684463"/>
          <p14:tracePt t="14027" x="5849938" y="2768600"/>
          <p14:tracePt t="14038" x="5881688" y="2800350"/>
          <p14:tracePt t="14059" x="6027738" y="2852738"/>
          <p14:tracePt t="14062" x="6122988" y="2862263"/>
          <p14:tracePt t="14066" x="6257925" y="2862263"/>
          <p14:tracePt t="14072" x="6394450" y="2862263"/>
          <p14:tracePt t="14091" x="6719888" y="2820988"/>
          <p14:tracePt t="14105" x="6751638" y="2809875"/>
          <p14:tracePt t="14125" x="6856413" y="2757488"/>
          <p14:tracePt t="14137" x="6961188" y="2684463"/>
          <p14:tracePt t="14153" x="7150100" y="2486025"/>
          <p14:tracePt t="14156" x="7180263" y="2411413"/>
          <p14:tracePt t="14172" x="7191375" y="2338388"/>
          <p14:tracePt t="14195" x="7191375" y="2327275"/>
          <p14:tracePt t="14204" x="7180263" y="2286000"/>
          <p14:tracePt t="14223" x="7138988" y="2233613"/>
          <p14:tracePt t="14226" x="7118350" y="2212975"/>
          <p14:tracePt t="14238" x="7107238" y="2201863"/>
          <p14:tracePt t="14241" x="7097713" y="2192338"/>
          <p14:tracePt t="14254" x="7075488" y="2192338"/>
          <p14:tracePt t="14257" x="7065963" y="2181225"/>
          <p14:tracePt t="14270" x="7054850" y="2181225"/>
          <p14:tracePt t="14273" x="7034213" y="2170113"/>
          <p14:tracePt t="14289" x="7002463" y="2170113"/>
          <p14:tracePt t="14307" x="6981825" y="2160588"/>
          <p14:tracePt t="14323" x="6929438" y="2139950"/>
          <p14:tracePt t="14341" x="6865938" y="2108200"/>
          <p14:tracePt t="14343" x="6856413" y="2097088"/>
          <p14:tracePt t="14356" x="6835775" y="2076450"/>
          <p14:tracePt t="14370" x="6824663" y="2065338"/>
          <p14:tracePt t="14388" x="6824663" y="2033588"/>
          <p14:tracePt t="14403" x="6824663" y="2024063"/>
          <p14:tracePt t="14463" x="6835775" y="2024063"/>
          <p14:tracePt t="14470" x="6865938" y="2024063"/>
          <p14:tracePt t="14490" x="6929438" y="2024063"/>
          <p14:tracePt t="14504" x="7002463" y="2012950"/>
          <p14:tracePt t="14523" x="7065963" y="2003425"/>
          <p14:tracePt t="14525" x="7097713" y="2003425"/>
          <p14:tracePt t="14538" x="7118350" y="2003425"/>
          <p14:tracePt t="14555" x="7127875" y="2003425"/>
          <p14:tracePt t="14713" x="7127875" y="2012950"/>
          <p14:tracePt t="14721" x="7118350" y="2033588"/>
          <p14:tracePt t="14728" x="7097713" y="2055813"/>
          <p14:tracePt t="14738" x="7075488" y="2076450"/>
          <p14:tracePt t="14755" x="7002463" y="2139950"/>
          <p14:tracePt t="14772" x="6888163" y="2201863"/>
          <p14:tracePt t="14794" x="6719888" y="2297113"/>
          <p14:tracePt t="14804" x="6635750" y="2338388"/>
          <p14:tracePt t="14806" x="6457950" y="2401888"/>
          <p14:tracePt t="14822" x="6353175" y="2432050"/>
          <p14:tracePt t="14824" x="6132513" y="2474913"/>
          <p14:tracePt t="14837" x="5975350" y="2495550"/>
          <p14:tracePt t="14858" x="5419725" y="2547938"/>
          <p14:tracePt t="14871" x="5021263" y="2547938"/>
          <p14:tracePt t="14889" x="4549775" y="2547938"/>
          <p14:tracePt t="14903" x="4183063" y="2547938"/>
          <p14:tracePt t="14921" x="3910013" y="2527300"/>
          <p14:tracePt t="14941" x="3397250" y="2495550"/>
          <p14:tracePt t="14958" x="3217863" y="2474913"/>
          <p14:tracePt t="14971" x="3165475" y="2474913"/>
          <p14:tracePt t="14996" x="3144838" y="2474913"/>
          <p14:tracePt t="15005" x="3092450" y="2474913"/>
          <p14:tracePt t="15022" x="3008313" y="2474913"/>
          <p14:tracePt t="15043" x="2987675" y="2474913"/>
          <p14:tracePt t="15076" x="2967038" y="2474913"/>
          <p14:tracePt t="15084" x="2924175" y="2474913"/>
          <p14:tracePt t="15091" x="2851150" y="2474913"/>
          <p14:tracePt t="15102" x="2798763" y="2474913"/>
          <p14:tracePt t="15121" x="2736850" y="2474913"/>
          <p14:tracePt t="15137" x="2693988" y="2474913"/>
          <p14:tracePt t="15157" x="2632075" y="2454275"/>
          <p14:tracePt t="15169" x="2568575" y="2443163"/>
          <p14:tracePt t="15192" x="2463800" y="2422525"/>
          <p14:tracePt t="15205" x="2432050" y="2422525"/>
          <p14:tracePt t="15223" x="2368550" y="2411413"/>
          <p14:tracePt t="15226" x="2359025" y="2411413"/>
          <p14:tracePt t="15449" x="2368550" y="2411413"/>
          <p14:tracePt t="15456" x="2379663" y="2411413"/>
          <p14:tracePt t="15470" x="2390775" y="2422525"/>
          <p14:tracePt t="15489" x="2420938" y="2422525"/>
          <p14:tracePt t="15505" x="2432050" y="2432050"/>
          <p14:tracePt t="15522" x="2443163" y="2432050"/>
          <p14:tracePt t="15536" x="2452688" y="2432050"/>
          <p14:tracePt t="15577" x="2463800" y="2432050"/>
          <p14:tracePt t="15903" x="2463800" y="2443163"/>
          <p14:tracePt t="15911" x="2473325" y="2454275"/>
          <p14:tracePt t="15918" x="2516188" y="2474913"/>
          <p14:tracePt t="15936" x="2609850" y="2495550"/>
          <p14:tracePt t="15956" x="2684463" y="2495550"/>
          <p14:tracePt t="15958" x="2725738" y="2495550"/>
          <p14:tracePt t="15969" x="2757488" y="2495550"/>
          <p14:tracePt t="15989" x="2851150" y="2495550"/>
          <p14:tracePt t="16004" x="2924175" y="2495550"/>
          <p14:tracePt t="16022" x="2955925" y="2495550"/>
          <p14:tracePt t="16038" x="2976563" y="2495550"/>
          <p14:tracePt t="16055" x="2987675" y="2495550"/>
          <p14:tracePt t="16071" x="3019425" y="2486025"/>
          <p14:tracePt t="16092" x="3028950" y="2474913"/>
          <p14:tracePt t="16107" x="3040063" y="2474913"/>
          <p14:tracePt t="16120" x="3040063" y="2463800"/>
          <p14:tracePt t="16142" x="3040063" y="2454275"/>
          <p14:tracePt t="16388" x="3051175" y="2443163"/>
          <p14:tracePt t="16404" x="3060700" y="2443163"/>
          <p14:tracePt t="16409" x="3060700" y="2432050"/>
          <p14:tracePt t="16420" x="3081338" y="2432050"/>
          <p14:tracePt t="16437" x="3103563" y="2432050"/>
          <p14:tracePt t="16455" x="3165475" y="2432050"/>
          <p14:tracePt t="16470" x="3270250" y="2422525"/>
          <p14:tracePt t="16488" x="3449638" y="2422525"/>
          <p14:tracePt t="16503" x="3563938" y="2422525"/>
          <p14:tracePt t="16521" x="3836988" y="2422525"/>
          <p14:tracePt t="16538" x="4025900" y="2422525"/>
          <p14:tracePt t="16553" x="4151313" y="2411413"/>
          <p14:tracePt t="16569" x="4308475" y="2390775"/>
          <p14:tracePt t="16586" x="4381500" y="2379663"/>
          <p14:tracePt t="16602" x="4445000" y="2370138"/>
          <p14:tracePt t="16618" x="4497388" y="2370138"/>
          <p14:tracePt t="16635" x="4538663" y="2370138"/>
          <p14:tracePt t="16652" x="4560888" y="2370138"/>
          <p14:tracePt t="16654" x="4581525" y="2370138"/>
          <p14:tracePt t="16669" x="4602163" y="2370138"/>
          <p14:tracePt t="16670" x="4633913" y="2370138"/>
          <p14:tracePt t="16687" x="4718050" y="2379663"/>
          <p14:tracePt t="16703" x="4811713" y="2390775"/>
          <p14:tracePt t="16720" x="4905375" y="2401888"/>
          <p14:tracePt t="16736" x="5073650" y="2411413"/>
          <p14:tracePt t="16754" x="5189538" y="2411413"/>
          <p14:tracePt t="16769" x="5399088" y="2411413"/>
          <p14:tracePt t="16786" x="5535613" y="2422525"/>
          <p14:tracePt t="16802" x="5649913" y="2422525"/>
          <p14:tracePt t="16825" x="5672138" y="2422525"/>
          <p14:tracePt t="16835" x="5692775" y="2422525"/>
          <p14:tracePt t="16853" x="5745163" y="2422525"/>
          <p14:tracePt t="16870" x="5776913" y="2422525"/>
          <p14:tracePt t="16872" x="5786438" y="2422525"/>
          <p14:tracePt t="16891" x="5797550" y="2422525"/>
          <p14:tracePt t="16912" x="5807075" y="2422525"/>
          <p14:tracePt t="17873" x="5807075" y="2432050"/>
          <p14:tracePt t="17879" x="5797550" y="2443163"/>
          <p14:tracePt t="17889" x="5786438" y="2463800"/>
          <p14:tracePt t="17905" x="5734050" y="2486025"/>
          <p14:tracePt t="17922" x="5681663" y="2527300"/>
          <p14:tracePt t="17939" x="5588000" y="2568575"/>
          <p14:tracePt t="17942" x="5524500" y="2579688"/>
          <p14:tracePt t="17956" x="5241925" y="2643188"/>
          <p14:tracePt t="17970" x="5189538" y="2643188"/>
          <p14:tracePt t="17973" x="5032375" y="2673350"/>
          <p14:tracePt t="17989" x="4759325" y="2684463"/>
          <p14:tracePt t="18005" x="4633913" y="2684463"/>
          <p14:tracePt t="18025" x="4529138" y="2684463"/>
          <p14:tracePt t="18037" x="4244975" y="2716213"/>
          <p14:tracePt t="18061" x="3941763" y="2747963"/>
          <p14:tracePt t="18071" x="3805238" y="2757488"/>
          <p14:tracePt t="18088" x="3689350" y="2778125"/>
          <p14:tracePt t="18102" x="3595688" y="2800350"/>
          <p14:tracePt t="18132" x="3479800" y="2820988"/>
          <p14:tracePt t="18137" x="3354388" y="2862263"/>
          <p14:tracePt t="18139" x="3313113" y="2884488"/>
          <p14:tracePt t="18147" x="3240088" y="2905125"/>
          <p14:tracePt t="18154" x="3176588" y="2925763"/>
          <p14:tracePt t="18170" x="3051175" y="2957513"/>
          <p14:tracePt t="18190" x="2914650" y="2989263"/>
          <p14:tracePt t="18202" x="2725738" y="3030538"/>
          <p14:tracePt t="18221" x="2568575" y="3041650"/>
          <p14:tracePt t="18237" x="2295525" y="3071813"/>
          <p14:tracePt t="18253" x="2065338" y="3103563"/>
          <p14:tracePt t="18256" x="2012950" y="3114675"/>
          <p14:tracePt t="18417" x="2001838" y="3103563"/>
          <p14:tracePt t="18433" x="1981200" y="3094038"/>
          <p14:tracePt t="18438" x="1970088" y="3094038"/>
          <p14:tracePt t="18454" x="1917700" y="3082925"/>
          <p14:tracePt t="18471" x="1865313" y="3071813"/>
          <p14:tracePt t="18491" x="1812925" y="3062288"/>
          <p14:tracePt t="18493" x="1792288" y="3062288"/>
          <p14:tracePt t="18509" x="1771650" y="3062288"/>
          <p14:tracePt t="18523" x="1760538" y="3062288"/>
          <p14:tracePt t="18578" x="1751013" y="3062288"/>
          <p14:tracePt t="18594" x="1739900" y="3071813"/>
          <p14:tracePt t="18601" x="1730375" y="3094038"/>
          <p14:tracePt t="18614" x="1719263" y="3103563"/>
          <p14:tracePt t="18622" x="1719263" y="3114675"/>
          <p14:tracePt t="18636" x="1719263" y="3124200"/>
          <p14:tracePt t="18655" x="1719263" y="3135313"/>
          <p14:tracePt t="18670" x="1708150" y="3155950"/>
          <p14:tracePt t="18689" x="1698625" y="3176588"/>
          <p14:tracePt t="19176" x="1708150" y="3176588"/>
          <p14:tracePt t="19188" x="1719263" y="3176588"/>
          <p14:tracePt t="19198" x="1730375" y="3176588"/>
          <p14:tracePt t="19212" x="1730375" y="3167063"/>
          <p14:tracePt t="19222" x="1739900" y="3167063"/>
          <p14:tracePt t="19237" x="1739900" y="3155950"/>
          <p14:tracePt t="19252" x="1751013" y="3146425"/>
          <p14:tracePt t="19271" x="1751013" y="3135313"/>
          <p14:tracePt t="19304" x="1751013" y="3124200"/>
          <p14:tracePt t="19380" x="1751013" y="3114675"/>
          <p14:tracePt t="19437" x="1751013" y="3103563"/>
          <p14:tracePt t="19473" x="1751013" y="3094038"/>
          <p14:tracePt t="20478" x="1751013" y="3198813"/>
          <p14:tracePt t="20491" x="1751013" y="3208338"/>
          <p14:tracePt t="20497" x="1719263" y="3313113"/>
          <p14:tracePt t="20506" x="1677988" y="3417888"/>
          <p14:tracePt t="20524" x="1593850" y="3554413"/>
          <p14:tracePt t="20541" x="1530350" y="3638550"/>
          <p14:tracePt t="20554" x="1404938" y="3827463"/>
          <p14:tracePt t="20557" x="1352550" y="3911600"/>
          <p14:tracePt t="20570" x="1216025" y="4132263"/>
          <p14:tracePt t="20587" x="1174750" y="4257675"/>
          <p14:tracePt t="20603" x="1163638" y="4289425"/>
          <p14:tracePt t="20618" x="1163638" y="4341813"/>
          <p14:tracePt t="20636" x="1174750" y="4383088"/>
          <p14:tracePt t="20654" x="1174750" y="4403725"/>
          <p14:tracePt t="20669" x="1174750" y="4583113"/>
          <p14:tracePt t="20686" x="1152525" y="4760913"/>
          <p14:tracePt t="20703" x="1111250" y="4981575"/>
          <p14:tracePt t="20721" x="1090613" y="5064125"/>
          <p14:tracePt t="20723" x="995363" y="5327650"/>
          <p14:tracePt t="20737" x="954088" y="5484813"/>
          <p14:tracePt t="20740" x="912813" y="5589588"/>
          <p14:tracePt t="20753" x="858838" y="5726113"/>
          <p14:tracePt t="20755" x="785813" y="5976938"/>
          <p14:tracePt t="20769" x="776288" y="6061075"/>
          <p14:tracePt t="20772" x="744538" y="6165850"/>
          <p14:tracePt t="20786" x="712788" y="6323013"/>
          <p14:tracePt t="20803" x="701675" y="6396038"/>
          <p14:tracePt t="20818" x="701675" y="6470650"/>
          <p14:tracePt t="20835" x="701675" y="6584950"/>
          <p14:tracePt t="20854" x="701675" y="6721475"/>
          <p14:tracePt t="21545" x="1111250" y="6605588"/>
          <p14:tracePt t="21553" x="1268413" y="6281738"/>
          <p14:tracePt t="21570" x="1582738" y="5546725"/>
          <p14:tracePt t="21588" x="1928813" y="4845050"/>
          <p14:tracePt t="21590" x="2368550" y="4079875"/>
          <p14:tracePt t="21604" x="2736850" y="3417888"/>
          <p14:tracePt t="21605" x="2894013" y="3124200"/>
          <p14:tracePt t="21621" x="3848100" y="1541463"/>
          <p14:tracePt t="21637" x="4486275" y="5762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2ABB7-EA86-8C75-A15D-84C60249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58AFA2-361B-2FD7-8B73-0395E5DADA4D}"/>
              </a:ext>
            </a:extLst>
          </p:cNvPr>
          <p:cNvSpPr txBox="1"/>
          <p:nvPr/>
        </p:nvSpPr>
        <p:spPr>
          <a:xfrm>
            <a:off x="217418" y="18353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3. Results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C837A5-C337-B0A1-8A0A-132200DF9451}"/>
              </a:ext>
            </a:extLst>
          </p:cNvPr>
          <p:cNvSpPr txBox="1"/>
          <p:nvPr/>
        </p:nvSpPr>
        <p:spPr>
          <a:xfrm>
            <a:off x="575135" y="4733630"/>
            <a:ext cx="567745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dirty="0">
                <a:latin typeface="+mn-ea"/>
              </a:rPr>
              <a:t>Buoyancy, which is calculated from the vertical potential temperature profile, showed no specific variation by tropopause height.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dirty="0">
                <a:latin typeface="+mn-ea"/>
              </a:rPr>
              <a:t>However, </a:t>
            </a:r>
            <a:r>
              <a:rPr lang="en-US" altLang="ko-KR" sz="1100" b="1" u="sng" dirty="0">
                <a:latin typeface="+mn-ea"/>
              </a:rPr>
              <a:t>tropopauses mostly located</a:t>
            </a:r>
            <a:r>
              <a:rPr lang="en-US" altLang="ko-KR" sz="1100" b="1" dirty="0">
                <a:latin typeface="+mn-ea"/>
              </a:rPr>
              <a:t> in a height range where </a:t>
            </a:r>
            <a:r>
              <a:rPr lang="en-US" altLang="ko-KR" sz="1100" b="1" u="sng" dirty="0">
                <a:latin typeface="+mn-ea"/>
              </a:rPr>
              <a:t>2.2 &lt; N</a:t>
            </a:r>
            <a:r>
              <a:rPr lang="en-US" altLang="ko-KR" sz="1100" b="1" u="sng" baseline="30000" dirty="0">
                <a:latin typeface="+mn-ea"/>
              </a:rPr>
              <a:t>2 </a:t>
            </a:r>
            <a:r>
              <a:rPr lang="en-US" altLang="ko-KR" sz="1100" b="1" u="sng" dirty="0">
                <a:latin typeface="+mn-ea"/>
              </a:rPr>
              <a:t>&lt; 2.8</a:t>
            </a:r>
            <a:r>
              <a:rPr lang="en-US" altLang="ko-KR" sz="1100" b="1" dirty="0">
                <a:latin typeface="+mn-ea"/>
              </a:rPr>
              <a:t>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b="1" dirty="0">
                <a:latin typeface="+mn-ea"/>
              </a:rPr>
              <a:t>In September</a:t>
            </a:r>
            <a:r>
              <a:rPr lang="en-US" altLang="ko-KR" sz="1100" dirty="0">
                <a:latin typeface="+mn-ea"/>
              </a:rPr>
              <a:t>, when the two definitions of tropopause height have difference,</a:t>
            </a:r>
            <a:br>
              <a:rPr lang="en-US" altLang="ko-KR" sz="1100" dirty="0">
                <a:latin typeface="+mn-ea"/>
              </a:rPr>
            </a:br>
            <a:r>
              <a:rPr lang="en-US" altLang="ko-KR" sz="1100" b="1" dirty="0">
                <a:latin typeface="+mn-ea"/>
              </a:rPr>
              <a:t>OT showed larger number of data in the range</a:t>
            </a:r>
            <a:r>
              <a:rPr lang="en-US" altLang="ko-KR" sz="1100" dirty="0">
                <a:latin typeface="+mn-ea"/>
              </a:rPr>
              <a:t> compared to LRT.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dirty="0">
                <a:latin typeface="+mn-ea"/>
              </a:rPr>
              <a:t>It is noticeable that the chemical tropopause agrees better with the buoyancy component.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00F7741-A672-0B32-14D3-08B450007F97}"/>
                  </a:ext>
                </a:extLst>
              </p:cNvPr>
              <p:cNvSpPr txBox="1"/>
              <p:nvPr/>
            </p:nvSpPr>
            <p:spPr>
              <a:xfrm>
                <a:off x="1409787" y="1097712"/>
                <a:ext cx="2837516" cy="944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𝐵𝑟𝑢𝑛𝑡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acc>
                        <m:accPr>
                          <m:chr m:val="̈"/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𝑖𝑠</m:t>
                      </m:r>
                      <m:acc>
                        <m:accPr>
                          <m:chr m:val="̈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𝑙</m:t>
                      </m:r>
                      <m:acc>
                        <m:accPr>
                          <m:chr m:val="̈"/>
                          <m:ctrlPr>
                            <a:rPr lang="en-US" altLang="ko-KR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ko-KR" sz="1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𝐹𝑟𝑒𝑞𝑢𝑒𝑛𝑐𝑦</m:t>
                      </m:r>
                    </m:oMath>
                  </m:oMathPara>
                </a14:m>
                <a:endParaRPr lang="en-US" altLang="ko-KR" sz="14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ko-K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ko-KR" sz="1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num>
                            <m:den>
                              <m:r>
                                <a:rPr lang="ko-KR" altLang="en-US" sz="1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ko-KR" altLang="en-US" sz="1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num>
                            <m:den>
                              <m:r>
                                <a:rPr lang="en-US" altLang="ko-KR" sz="1400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ko-KR" altLang="en-US" sz="1400" dirty="0"/>
              </a:p>
            </p:txBody>
          </p:sp>
        </mc:Choice>
        <mc:Fallback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00F7741-A672-0B32-14D3-08B450007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87" y="1097712"/>
                <a:ext cx="2837516" cy="9442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36B6A2B6-5C6D-E4CA-06CF-17AD84FB45B7}"/>
              </a:ext>
            </a:extLst>
          </p:cNvPr>
          <p:cNvSpPr txBox="1"/>
          <p:nvPr/>
        </p:nvSpPr>
        <p:spPr>
          <a:xfrm>
            <a:off x="265796" y="531522"/>
            <a:ext cx="789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+mn-ea"/>
                <a:cs typeface="Arial" panose="020B0604020202020204" pitchFamily="34" charset="0"/>
              </a:rPr>
              <a:t>(4) Tropopause temperature and buoyancy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(N</a:t>
            </a:r>
            <a:r>
              <a:rPr lang="en-US" altLang="ko-KR" sz="1200" baseline="30000" dirty="0">
                <a:latin typeface="+mn-ea"/>
                <a:cs typeface="Arial" panose="020B0604020202020204" pitchFamily="34" charset="0"/>
              </a:rPr>
              <a:t>2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,</a:t>
            </a:r>
            <a:r>
              <a:rPr lang="en-US" altLang="ko-KR" sz="1200" b="1" dirty="0">
                <a:latin typeface="+mn-ea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Brunt-Vaisala Frequency)</a:t>
            </a: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E943D015-ECAC-DF3D-5624-E19A136E6368}"/>
              </a:ext>
            </a:extLst>
          </p:cNvPr>
          <p:cNvGrpSpPr/>
          <p:nvPr/>
        </p:nvGrpSpPr>
        <p:grpSpPr>
          <a:xfrm>
            <a:off x="6370805" y="1108032"/>
            <a:ext cx="5424499" cy="5296867"/>
            <a:chOff x="6074127" y="1108032"/>
            <a:chExt cx="5424499" cy="5296867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44767F46-02C3-BBF7-546F-238AA9BDC75D}"/>
                </a:ext>
              </a:extLst>
            </p:cNvPr>
            <p:cNvGrpSpPr/>
            <p:nvPr/>
          </p:nvGrpSpPr>
          <p:grpSpPr>
            <a:xfrm>
              <a:off x="6598192" y="1464099"/>
              <a:ext cx="4304393" cy="4926706"/>
              <a:chOff x="31653701" y="27550867"/>
              <a:chExt cx="8934436" cy="1022614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3F414E-9A6F-3C61-6B60-43D1D5467347}"/>
                  </a:ext>
                </a:extLst>
              </p:cNvPr>
              <p:cNvSpPr txBox="1"/>
              <p:nvPr/>
            </p:nvSpPr>
            <p:spPr>
              <a:xfrm>
                <a:off x="31653701" y="29667488"/>
                <a:ext cx="1389145" cy="702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latin typeface="+mn-ea"/>
                    <a:cs typeface="Arial" panose="020B0604020202020204" pitchFamily="34" charset="0"/>
                  </a:rPr>
                  <a:t>OT</a:t>
                </a:r>
                <a:endParaRPr lang="ko-KR" altLang="en-US" sz="1600" b="1" dirty="0">
                  <a:latin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62A535-1C91-DC68-2D0A-DEA560D41F11}"/>
                  </a:ext>
                </a:extLst>
              </p:cNvPr>
              <p:cNvSpPr txBox="1"/>
              <p:nvPr/>
            </p:nvSpPr>
            <p:spPr>
              <a:xfrm>
                <a:off x="31653701" y="34882913"/>
                <a:ext cx="1752538" cy="702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latin typeface="+mn-ea"/>
                    <a:cs typeface="Arial" panose="020B0604020202020204" pitchFamily="34" charset="0"/>
                  </a:rPr>
                  <a:t>LRT</a:t>
                </a:r>
                <a:endParaRPr lang="ko-KR" altLang="en-US" sz="1600" b="1" dirty="0">
                  <a:latin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7E3637A2-E385-F7A4-B8B0-ADCC6E43CB01}"/>
                  </a:ext>
                </a:extLst>
              </p:cNvPr>
              <p:cNvGrpSpPr/>
              <p:nvPr/>
            </p:nvGrpSpPr>
            <p:grpSpPr>
              <a:xfrm>
                <a:off x="32743922" y="27550867"/>
                <a:ext cx="7844215" cy="10226145"/>
                <a:chOff x="32743922" y="27550867"/>
                <a:chExt cx="7844215" cy="10226145"/>
              </a:xfrm>
            </p:grpSpPr>
            <p:grpSp>
              <p:nvGrpSpPr>
                <p:cNvPr id="15" name="그룹 14">
                  <a:extLst>
                    <a:ext uri="{FF2B5EF4-FFF2-40B4-BE49-F238E27FC236}">
                      <a16:creationId xmlns:a16="http://schemas.microsoft.com/office/drawing/2014/main" id="{10BAF9D5-F75C-9CD9-D65E-163315327A52}"/>
                    </a:ext>
                  </a:extLst>
                </p:cNvPr>
                <p:cNvGrpSpPr/>
                <p:nvPr/>
              </p:nvGrpSpPr>
              <p:grpSpPr>
                <a:xfrm>
                  <a:off x="32743922" y="27550867"/>
                  <a:ext cx="7844215" cy="5029043"/>
                  <a:chOff x="1360200" y="188715"/>
                  <a:chExt cx="9471600" cy="6072384"/>
                </a:xfrm>
              </p:grpSpPr>
              <p:grpSp>
                <p:nvGrpSpPr>
                  <p:cNvPr id="25" name="그룹 24">
                    <a:extLst>
                      <a:ext uri="{FF2B5EF4-FFF2-40B4-BE49-F238E27FC236}">
                        <a16:creationId xmlns:a16="http://schemas.microsoft.com/office/drawing/2014/main" id="{AC48A42C-C31E-2894-EE33-74EF04B7F276}"/>
                      </a:ext>
                    </a:extLst>
                  </p:cNvPr>
                  <p:cNvGrpSpPr/>
                  <p:nvPr/>
                </p:nvGrpSpPr>
                <p:grpSpPr>
                  <a:xfrm>
                    <a:off x="1360200" y="188715"/>
                    <a:ext cx="9471600" cy="3240285"/>
                    <a:chOff x="1295397" y="2239734"/>
                    <a:chExt cx="9471600" cy="3240285"/>
                  </a:xfrm>
                </p:grpSpPr>
                <p:pic>
                  <p:nvPicPr>
                    <p:cNvPr id="30" name="그림 29">
                      <a:extLst>
                        <a:ext uri="{FF2B5EF4-FFF2-40B4-BE49-F238E27FC236}">
                          <a16:creationId xmlns:a16="http://schemas.microsoft.com/office/drawing/2014/main" id="{8C7CAC2F-55F3-8906-3991-155B7A3D342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1295397" y="2239734"/>
                      <a:ext cx="3157200" cy="324028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1" name="그림 30">
                      <a:extLst>
                        <a:ext uri="{FF2B5EF4-FFF2-40B4-BE49-F238E27FC236}">
                          <a16:creationId xmlns:a16="http://schemas.microsoft.com/office/drawing/2014/main" id="{497ADE52-9979-4FDD-DEAB-A8C5FE0B3D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4452597" y="2239735"/>
                      <a:ext cx="3157200" cy="324028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그림 31">
                      <a:extLst>
                        <a:ext uri="{FF2B5EF4-FFF2-40B4-BE49-F238E27FC236}">
                          <a16:creationId xmlns:a16="http://schemas.microsoft.com/office/drawing/2014/main" id="{B64EAE5E-DA22-B914-BCAF-6A59E31865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7609797" y="2239735"/>
                      <a:ext cx="3157200" cy="324028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6" name="그룹 25">
                    <a:extLst>
                      <a:ext uri="{FF2B5EF4-FFF2-40B4-BE49-F238E27FC236}">
                        <a16:creationId xmlns:a16="http://schemas.microsoft.com/office/drawing/2014/main" id="{6BC98166-0476-DE7A-6057-F9CB5D6BB1E1}"/>
                      </a:ext>
                    </a:extLst>
                  </p:cNvPr>
                  <p:cNvGrpSpPr/>
                  <p:nvPr/>
                </p:nvGrpSpPr>
                <p:grpSpPr>
                  <a:xfrm>
                    <a:off x="1360200" y="3428999"/>
                    <a:ext cx="9471600" cy="2832100"/>
                    <a:chOff x="468760" y="1916793"/>
                    <a:chExt cx="10842182" cy="3018066"/>
                  </a:xfrm>
                </p:grpSpPr>
                <p:pic>
                  <p:nvPicPr>
                    <p:cNvPr id="27" name="그림 26">
                      <a:extLst>
                        <a:ext uri="{FF2B5EF4-FFF2-40B4-BE49-F238E27FC236}">
                          <a16:creationId xmlns:a16="http://schemas.microsoft.com/office/drawing/2014/main" id="{9FB3E76E-C894-B261-F530-C701D89CCC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468760" y="1923141"/>
                      <a:ext cx="3614062" cy="301171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그림 27">
                      <a:extLst>
                        <a:ext uri="{FF2B5EF4-FFF2-40B4-BE49-F238E27FC236}">
                          <a16:creationId xmlns:a16="http://schemas.microsoft.com/office/drawing/2014/main" id="{65A3FF3D-AAD9-656E-9228-919147E84E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4082822" y="1916793"/>
                      <a:ext cx="3614060" cy="301171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그림 28">
                      <a:extLst>
                        <a:ext uri="{FF2B5EF4-FFF2-40B4-BE49-F238E27FC236}">
                          <a16:creationId xmlns:a16="http://schemas.microsoft.com/office/drawing/2014/main" id="{97D6025F-8BD4-B84A-EE36-8EC11BC9BA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7696882" y="1916793"/>
                      <a:ext cx="3614060" cy="3011717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6" name="그룹 15">
                  <a:extLst>
                    <a:ext uri="{FF2B5EF4-FFF2-40B4-BE49-F238E27FC236}">
                      <a16:creationId xmlns:a16="http://schemas.microsoft.com/office/drawing/2014/main" id="{815298CC-7D70-D604-5E54-6545D8205AD7}"/>
                    </a:ext>
                  </a:extLst>
                </p:cNvPr>
                <p:cNvGrpSpPr/>
                <p:nvPr/>
              </p:nvGrpSpPr>
              <p:grpSpPr>
                <a:xfrm>
                  <a:off x="32743922" y="32788276"/>
                  <a:ext cx="7781025" cy="4988736"/>
                  <a:chOff x="1360615" y="189000"/>
                  <a:chExt cx="9470769" cy="6072100"/>
                </a:xfrm>
              </p:grpSpPr>
              <p:grpSp>
                <p:nvGrpSpPr>
                  <p:cNvPr id="17" name="그룹 16">
                    <a:extLst>
                      <a:ext uri="{FF2B5EF4-FFF2-40B4-BE49-F238E27FC236}">
                        <a16:creationId xmlns:a16="http://schemas.microsoft.com/office/drawing/2014/main" id="{FA05AAED-ED0B-6F71-B799-7DA7DB07683D}"/>
                      </a:ext>
                    </a:extLst>
                  </p:cNvPr>
                  <p:cNvGrpSpPr/>
                  <p:nvPr/>
                </p:nvGrpSpPr>
                <p:grpSpPr>
                  <a:xfrm>
                    <a:off x="1360615" y="189000"/>
                    <a:ext cx="9470769" cy="3240000"/>
                    <a:chOff x="3743326" y="1014412"/>
                    <a:chExt cx="9470769" cy="3240000"/>
                  </a:xfrm>
                </p:grpSpPr>
                <p:pic>
                  <p:nvPicPr>
                    <p:cNvPr id="22" name="그림 21">
                      <a:extLst>
                        <a:ext uri="{FF2B5EF4-FFF2-40B4-BE49-F238E27FC236}">
                          <a16:creationId xmlns:a16="http://schemas.microsoft.com/office/drawing/2014/main" id="{ADD3A467-17A6-2F62-F1FF-7D977F81F3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3743326" y="1014412"/>
                      <a:ext cx="3156923" cy="32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3" name="그림 22">
                      <a:extLst>
                        <a:ext uri="{FF2B5EF4-FFF2-40B4-BE49-F238E27FC236}">
                          <a16:creationId xmlns:a16="http://schemas.microsoft.com/office/drawing/2014/main" id="{D3F595C8-4E59-EE3E-E95C-B1F1A4F9EF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6900249" y="1014412"/>
                      <a:ext cx="3156923" cy="3240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그림 23">
                      <a:extLst>
                        <a:ext uri="{FF2B5EF4-FFF2-40B4-BE49-F238E27FC236}">
                          <a16:creationId xmlns:a16="http://schemas.microsoft.com/office/drawing/2014/main" id="{F8B0606B-B8D7-801E-BA00-8766B58F66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10057172" y="1014412"/>
                      <a:ext cx="3156923" cy="324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8" name="그룹 17">
                    <a:extLst>
                      <a:ext uri="{FF2B5EF4-FFF2-40B4-BE49-F238E27FC236}">
                        <a16:creationId xmlns:a16="http://schemas.microsoft.com/office/drawing/2014/main" id="{5597BFCB-94BB-EAEC-94A5-11A316EBAF1E}"/>
                      </a:ext>
                    </a:extLst>
                  </p:cNvPr>
                  <p:cNvGrpSpPr/>
                  <p:nvPr/>
                </p:nvGrpSpPr>
                <p:grpSpPr>
                  <a:xfrm>
                    <a:off x="1360615" y="3429000"/>
                    <a:ext cx="9470769" cy="2832100"/>
                    <a:chOff x="674908" y="1923141"/>
                    <a:chExt cx="10842184" cy="3011718"/>
                  </a:xfrm>
                </p:grpSpPr>
                <p:pic>
                  <p:nvPicPr>
                    <p:cNvPr id="19" name="그림 18">
                      <a:extLst>
                        <a:ext uri="{FF2B5EF4-FFF2-40B4-BE49-F238E27FC236}">
                          <a16:creationId xmlns:a16="http://schemas.microsoft.com/office/drawing/2014/main" id="{D148F05B-A208-01AE-62F1-C86D4652C2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674908" y="1923141"/>
                      <a:ext cx="3614061" cy="301171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0" name="그림 19">
                      <a:extLst>
                        <a:ext uri="{FF2B5EF4-FFF2-40B4-BE49-F238E27FC236}">
                          <a16:creationId xmlns:a16="http://schemas.microsoft.com/office/drawing/2014/main" id="{5BC68BC2-CD60-EAE0-D348-78DCA5C1D1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4288969" y="1923141"/>
                      <a:ext cx="3614062" cy="301171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" name="그림 20">
                      <a:extLst>
                        <a:ext uri="{FF2B5EF4-FFF2-40B4-BE49-F238E27FC236}">
                          <a16:creationId xmlns:a16="http://schemas.microsoft.com/office/drawing/2014/main" id="{AE78C5F3-36C7-B01E-C35F-A4DD543685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7903030" y="1923141"/>
                      <a:ext cx="3614062" cy="3011718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0C9CADC-DF1A-9C5B-5B70-C4C9FD85D65C}"/>
                </a:ext>
              </a:extLst>
            </p:cNvPr>
            <p:cNvSpPr txBox="1"/>
            <p:nvPr/>
          </p:nvSpPr>
          <p:spPr>
            <a:xfrm>
              <a:off x="7128449" y="1108032"/>
              <a:ext cx="43701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latin typeface="+mn-ea"/>
                  <a:cs typeface="Arial" panose="020B0604020202020204" pitchFamily="34" charset="0"/>
                </a:rPr>
                <a:t>Buoyancy (N</a:t>
              </a:r>
              <a:r>
                <a:rPr lang="en-US" altLang="ko-KR" sz="1600" b="1" baseline="30000" dirty="0">
                  <a:latin typeface="+mn-ea"/>
                  <a:cs typeface="Arial" panose="020B0604020202020204" pitchFamily="34" charset="0"/>
                </a:rPr>
                <a:t>2</a:t>
              </a:r>
              <a:r>
                <a:rPr lang="en-US" altLang="ko-KR" sz="1600" b="1" dirty="0">
                  <a:latin typeface="+mn-ea"/>
                  <a:cs typeface="Arial" panose="020B0604020202020204" pitchFamily="34" charset="0"/>
                </a:rPr>
                <a:t>) (All stations)</a:t>
              </a:r>
              <a:endParaRPr lang="ko-KR" altLang="en-US" sz="1600" dirty="0">
                <a:latin typeface="+mn-ea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1F85CEE-8B66-4210-AB64-5C2BF51437CB}"/>
                </a:ext>
              </a:extLst>
            </p:cNvPr>
            <p:cNvSpPr txBox="1"/>
            <p:nvPr/>
          </p:nvSpPr>
          <p:spPr>
            <a:xfrm>
              <a:off x="7484624" y="1453140"/>
              <a:ext cx="65194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SEP</a:t>
              </a:r>
              <a:endParaRPr lang="ko-KR" altLang="en-US" sz="1200" dirty="0">
                <a:latin typeface="+mn-ea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FBDF0A-9C8A-924F-296F-E83BCEE4E7B3}"/>
                </a:ext>
              </a:extLst>
            </p:cNvPr>
            <p:cNvSpPr txBox="1"/>
            <p:nvPr/>
          </p:nvSpPr>
          <p:spPr>
            <a:xfrm>
              <a:off x="8769939" y="1453140"/>
              <a:ext cx="65194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OCT</a:t>
              </a:r>
              <a:endParaRPr lang="ko-KR" altLang="en-US" sz="1200" dirty="0">
                <a:latin typeface="+mn-ea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DF1052-53AE-FFE6-4031-03B5351D6C87}"/>
                </a:ext>
              </a:extLst>
            </p:cNvPr>
            <p:cNvSpPr txBox="1"/>
            <p:nvPr/>
          </p:nvSpPr>
          <p:spPr>
            <a:xfrm>
              <a:off x="9946752" y="1453140"/>
              <a:ext cx="65194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NOV</a:t>
              </a:r>
              <a:endParaRPr lang="ko-KR" altLang="en-US" sz="1200" dirty="0">
                <a:latin typeface="+mn-ea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16604D-2430-89CC-7E85-59ABF110481D}"/>
                </a:ext>
              </a:extLst>
            </p:cNvPr>
            <p:cNvSpPr txBox="1"/>
            <p:nvPr/>
          </p:nvSpPr>
          <p:spPr>
            <a:xfrm>
              <a:off x="7484624" y="3955861"/>
              <a:ext cx="65194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SEP</a:t>
              </a:r>
              <a:endParaRPr lang="ko-KR" altLang="en-US" sz="1200" dirty="0">
                <a:latin typeface="+mn-ea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033FF5E-09C0-0851-D5A4-EAF478688EF0}"/>
                </a:ext>
              </a:extLst>
            </p:cNvPr>
            <p:cNvSpPr txBox="1"/>
            <p:nvPr/>
          </p:nvSpPr>
          <p:spPr>
            <a:xfrm>
              <a:off x="8769939" y="3955861"/>
              <a:ext cx="65194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OCT</a:t>
              </a:r>
              <a:endParaRPr lang="ko-KR" altLang="en-US" sz="1200" dirty="0">
                <a:latin typeface="+mn-ea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1BEF852-8EA3-CB30-0D48-F02E91D05E2E}"/>
                </a:ext>
              </a:extLst>
            </p:cNvPr>
            <p:cNvSpPr txBox="1"/>
            <p:nvPr/>
          </p:nvSpPr>
          <p:spPr>
            <a:xfrm>
              <a:off x="9946752" y="3955861"/>
              <a:ext cx="65194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NOV</a:t>
              </a:r>
              <a:endParaRPr lang="ko-KR" altLang="en-US" sz="1200" dirty="0">
                <a:latin typeface="+mn-ea"/>
              </a:endParaRPr>
            </a:p>
          </p:txBody>
        </p:sp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0768E683-8CC5-06AF-0A9D-B006E7289B3D}"/>
                </a:ext>
              </a:extLst>
            </p:cNvPr>
            <p:cNvSpPr/>
            <p:nvPr/>
          </p:nvSpPr>
          <p:spPr>
            <a:xfrm>
              <a:off x="7642169" y="5487683"/>
              <a:ext cx="224639" cy="9172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42D53DCE-CEFF-B07F-BAED-29780FD85C45}"/>
                </a:ext>
              </a:extLst>
            </p:cNvPr>
            <p:cNvSpPr/>
            <p:nvPr/>
          </p:nvSpPr>
          <p:spPr>
            <a:xfrm>
              <a:off x="7642169" y="2929707"/>
              <a:ext cx="224639" cy="9172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E733B45-38E7-AEE7-D1FC-43AD0A69EB00}"/>
                </a:ext>
              </a:extLst>
            </p:cNvPr>
            <p:cNvSpPr txBox="1"/>
            <p:nvPr/>
          </p:nvSpPr>
          <p:spPr>
            <a:xfrm>
              <a:off x="6074127" y="1952701"/>
              <a:ext cx="97026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800" dirty="0"/>
                <a:t>X: Buoyancy</a:t>
              </a:r>
            </a:p>
            <a:p>
              <a:r>
                <a:rPr lang="en-US" altLang="ko-KR" sz="800" b="1" dirty="0"/>
                <a:t>Y: Tropopause</a:t>
              </a:r>
              <a:endParaRPr lang="ko-KR" altLang="en-US" sz="800" b="1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6BFD835-E041-D798-57EF-D1FB170E0D79}"/>
                </a:ext>
              </a:extLst>
            </p:cNvPr>
            <p:cNvSpPr txBox="1"/>
            <p:nvPr/>
          </p:nvSpPr>
          <p:spPr>
            <a:xfrm>
              <a:off x="6096000" y="3090446"/>
              <a:ext cx="97026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800" dirty="0"/>
                <a:t>X: Buoyancy</a:t>
              </a:r>
            </a:p>
            <a:p>
              <a:r>
                <a:rPr lang="en-US" altLang="ko-KR" sz="800" b="1" dirty="0"/>
                <a:t>Y: N of data</a:t>
              </a:r>
              <a:endParaRPr lang="ko-KR" altLang="en-US" sz="800" b="1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803F082-3B6F-E4E5-7201-E35C8AF44ECC}"/>
                </a:ext>
              </a:extLst>
            </p:cNvPr>
            <p:cNvSpPr txBox="1"/>
            <p:nvPr/>
          </p:nvSpPr>
          <p:spPr>
            <a:xfrm>
              <a:off x="6074127" y="4457685"/>
              <a:ext cx="97026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800" dirty="0"/>
                <a:t>X: Buoyancy</a:t>
              </a:r>
            </a:p>
            <a:p>
              <a:r>
                <a:rPr lang="en-US" altLang="ko-KR" sz="800" b="1" dirty="0"/>
                <a:t>Y: Tropopause</a:t>
              </a:r>
              <a:endParaRPr lang="ko-KR" altLang="en-US" sz="800" b="1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D2725B0-B4BB-90CA-D45C-DA7EF6FEF96D}"/>
                </a:ext>
              </a:extLst>
            </p:cNvPr>
            <p:cNvSpPr txBox="1"/>
            <p:nvPr/>
          </p:nvSpPr>
          <p:spPr>
            <a:xfrm>
              <a:off x="6096000" y="5595430"/>
              <a:ext cx="97026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800" dirty="0"/>
                <a:t>X: Buoyancy</a:t>
              </a:r>
            </a:p>
            <a:p>
              <a:r>
                <a:rPr lang="en-US" altLang="ko-KR" sz="800" b="1" dirty="0"/>
                <a:t>Y: N of data</a:t>
              </a:r>
              <a:endParaRPr lang="ko-KR" altLang="en-US" sz="800" b="1" dirty="0"/>
            </a:p>
          </p:txBody>
        </p:sp>
      </p:grp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BA3EEE5C-4635-E735-3E56-7ED64F9A3B47}"/>
              </a:ext>
            </a:extLst>
          </p:cNvPr>
          <p:cNvGrpSpPr/>
          <p:nvPr/>
        </p:nvGrpSpPr>
        <p:grpSpPr>
          <a:xfrm>
            <a:off x="794387" y="2222301"/>
            <a:ext cx="4820933" cy="2196955"/>
            <a:chOff x="794387" y="2118104"/>
            <a:chExt cx="4820933" cy="2196955"/>
          </a:xfrm>
        </p:grpSpPr>
        <p:grpSp>
          <p:nvGrpSpPr>
            <p:cNvPr id="46" name="그룹 45">
              <a:extLst>
                <a:ext uri="{FF2B5EF4-FFF2-40B4-BE49-F238E27FC236}">
                  <a16:creationId xmlns:a16="http://schemas.microsoft.com/office/drawing/2014/main" id="{6F4CC843-E176-78CD-DA27-DE63D6B2A706}"/>
                </a:ext>
              </a:extLst>
            </p:cNvPr>
            <p:cNvGrpSpPr/>
            <p:nvPr/>
          </p:nvGrpSpPr>
          <p:grpSpPr>
            <a:xfrm>
              <a:off x="794387" y="2118104"/>
              <a:ext cx="4820933" cy="2196955"/>
              <a:chOff x="32758966" y="23070177"/>
              <a:chExt cx="8213612" cy="3743038"/>
            </a:xfrm>
          </p:grpSpPr>
          <p:pic>
            <p:nvPicPr>
              <p:cNvPr id="47" name="그림 46">
                <a:extLst>
                  <a:ext uri="{FF2B5EF4-FFF2-40B4-BE49-F238E27FC236}">
                    <a16:creationId xmlns:a16="http://schemas.microsoft.com/office/drawing/2014/main" id="{6743625B-55A2-24F1-0F94-F7AD81CF07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t="17222"/>
              <a:stretch/>
            </p:blipFill>
            <p:spPr>
              <a:xfrm>
                <a:off x="33242697" y="23559076"/>
                <a:ext cx="7348898" cy="2833762"/>
              </a:xfrm>
              <a:prstGeom prst="rect">
                <a:avLst/>
              </a:prstGeom>
            </p:spPr>
          </p:pic>
          <p:grpSp>
            <p:nvGrpSpPr>
              <p:cNvPr id="48" name="그룹 47">
                <a:extLst>
                  <a:ext uri="{FF2B5EF4-FFF2-40B4-BE49-F238E27FC236}">
                    <a16:creationId xmlns:a16="http://schemas.microsoft.com/office/drawing/2014/main" id="{CC54A66F-37B1-07F7-24E9-1BDEC3C77342}"/>
                  </a:ext>
                </a:extLst>
              </p:cNvPr>
              <p:cNvGrpSpPr/>
              <p:nvPr/>
            </p:nvGrpSpPr>
            <p:grpSpPr>
              <a:xfrm>
                <a:off x="32758966" y="23070177"/>
                <a:ext cx="8213612" cy="3743038"/>
                <a:chOff x="-158852" y="1685316"/>
                <a:chExt cx="4818599" cy="2195894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62FDFF5B-0D50-D7D5-42B3-0225B5C56B26}"/>
                    </a:ext>
                  </a:extLst>
                </p:cNvPr>
                <p:cNvSpPr txBox="1"/>
                <p:nvPr/>
              </p:nvSpPr>
              <p:spPr>
                <a:xfrm>
                  <a:off x="528970" y="1685316"/>
                  <a:ext cx="2690706" cy="30762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 err="1">
                      <a:latin typeface="+mn-ea"/>
                      <a:cs typeface="Arial" panose="020B0604020202020204" pitchFamily="34" charset="0"/>
                    </a:rPr>
                    <a:t>Neumayer</a:t>
                  </a:r>
                  <a:r>
                    <a:rPr lang="en-US" altLang="ko-KR" sz="1400" b="1" dirty="0">
                      <a:latin typeface="+mn-ea"/>
                      <a:cs typeface="Arial" panose="020B0604020202020204" pitchFamily="34" charset="0"/>
                    </a:rPr>
                    <a:t>, SEP, 1992-2022</a:t>
                  </a:r>
                  <a:endParaRPr lang="ko-KR" altLang="en-US" sz="1400" b="1" dirty="0">
                    <a:latin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22339CB-FD3A-DEB2-EB08-072DDFB7F190}"/>
                    </a:ext>
                  </a:extLst>
                </p:cNvPr>
                <p:cNvSpPr txBox="1"/>
                <p:nvPr/>
              </p:nvSpPr>
              <p:spPr>
                <a:xfrm rot="16200000">
                  <a:off x="-654414" y="2366748"/>
                  <a:ext cx="1742428" cy="7513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>
                      <a:latin typeface="+mn-ea"/>
                      <a:cs typeface="Arial" panose="020B0604020202020204" pitchFamily="34" charset="0"/>
                    </a:rPr>
                    <a:t>Height (7-12 km) </a:t>
                  </a:r>
                  <a:endParaRPr lang="ko-KR" altLang="en-US" sz="1400" b="1" dirty="0">
                    <a:latin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7543297-57C9-A491-80E0-11FB95CDA673}"/>
                    </a:ext>
                  </a:extLst>
                </p:cNvPr>
                <p:cNvSpPr txBox="1"/>
                <p:nvPr/>
              </p:nvSpPr>
              <p:spPr>
                <a:xfrm>
                  <a:off x="792304" y="3573582"/>
                  <a:ext cx="1819277" cy="307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>
                      <a:latin typeface="+mn-ea"/>
                      <a:cs typeface="Arial" panose="020B0604020202020204" pitchFamily="34" charset="0"/>
                    </a:rPr>
                    <a:t>Year (1985-2024)</a:t>
                  </a:r>
                  <a:endParaRPr lang="ko-KR" altLang="en-US" sz="1400" b="1" dirty="0">
                    <a:latin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61B31CD-C947-FB39-7FD6-4C0F17AAD838}"/>
                    </a:ext>
                  </a:extLst>
                </p:cNvPr>
                <p:cNvSpPr txBox="1"/>
                <p:nvPr/>
              </p:nvSpPr>
              <p:spPr>
                <a:xfrm>
                  <a:off x="403607" y="2250310"/>
                  <a:ext cx="754742" cy="10606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>
                      <a:solidFill>
                        <a:srgbClr val="000000"/>
                      </a:solidFill>
                      <a:latin typeface="+mn-ea"/>
                      <a:cs typeface="Arial" panose="020B0604020202020204" pitchFamily="34" charset="0"/>
                    </a:rPr>
                    <a:t>LRT</a:t>
                  </a:r>
                </a:p>
                <a:p>
                  <a:endParaRPr lang="en-US" altLang="ko-KR" sz="1400" b="1" dirty="0">
                    <a:solidFill>
                      <a:srgbClr val="000000"/>
                    </a:solidFill>
                    <a:latin typeface="+mn-ea"/>
                    <a:cs typeface="Arial" panose="020B0604020202020204" pitchFamily="34" charset="0"/>
                  </a:endParaRPr>
                </a:p>
                <a:p>
                  <a:r>
                    <a:rPr lang="en-US" altLang="ko-KR" sz="1400" b="1" dirty="0">
                      <a:solidFill>
                        <a:srgbClr val="0000FF"/>
                      </a:solidFill>
                      <a:latin typeface="+mn-ea"/>
                      <a:cs typeface="Arial" panose="020B0604020202020204" pitchFamily="34" charset="0"/>
                    </a:rPr>
                    <a:t>OT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AF282E3E-5291-D438-CFAA-FAC43C25E34E}"/>
                    </a:ext>
                  </a:extLst>
                </p:cNvPr>
                <p:cNvSpPr txBox="1"/>
                <p:nvPr/>
              </p:nvSpPr>
              <p:spPr>
                <a:xfrm>
                  <a:off x="3136190" y="3345245"/>
                  <a:ext cx="1523557" cy="5229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altLang="ko-KR" sz="1400" b="1" dirty="0">
                      <a:latin typeface="+mn-ea"/>
                      <a:cs typeface="Arial" panose="020B0604020202020204" pitchFamily="34" charset="0"/>
                    </a:rPr>
                    <a:t>N</a:t>
                  </a:r>
                  <a:r>
                    <a:rPr lang="en-US" altLang="ko-KR" sz="1400" b="1" baseline="30000" dirty="0">
                      <a:latin typeface="+mn-ea"/>
                      <a:cs typeface="Arial" panose="020B0604020202020204" pitchFamily="34" charset="0"/>
                    </a:rPr>
                    <a:t>2</a:t>
                  </a:r>
                </a:p>
                <a:p>
                  <a:pPr algn="r"/>
                  <a:r>
                    <a:rPr lang="en-US" altLang="ko-KR" sz="1400" b="1" dirty="0">
                      <a:latin typeface="+mn-ea"/>
                      <a:cs typeface="Arial" panose="020B0604020202020204" pitchFamily="34" charset="0"/>
                    </a:rPr>
                    <a:t>(0-8 10</a:t>
                  </a:r>
                  <a:r>
                    <a:rPr lang="en-US" altLang="ko-KR" sz="1400" b="1" baseline="30000" dirty="0">
                      <a:latin typeface="+mn-ea"/>
                      <a:cs typeface="Arial" panose="020B0604020202020204" pitchFamily="34" charset="0"/>
                    </a:rPr>
                    <a:t>-4</a:t>
                  </a:r>
                  <a:r>
                    <a:rPr lang="en-US" altLang="ko-KR" sz="1400" b="1" dirty="0">
                      <a:latin typeface="+mn-ea"/>
                      <a:cs typeface="Arial" panose="020B0604020202020204" pitchFamily="34" charset="0"/>
                    </a:rPr>
                    <a:t>/sec</a:t>
                  </a:r>
                  <a:r>
                    <a:rPr lang="en-US" altLang="ko-KR" sz="1400" b="1" baseline="30000" dirty="0">
                      <a:latin typeface="+mn-ea"/>
                      <a:cs typeface="Arial" panose="020B0604020202020204" pitchFamily="34" charset="0"/>
                    </a:rPr>
                    <a:t>2</a:t>
                  </a:r>
                  <a:r>
                    <a:rPr lang="en-US" altLang="ko-KR" sz="1400" b="1" dirty="0">
                      <a:latin typeface="+mn-ea"/>
                      <a:cs typeface="Arial" panose="020B0604020202020204" pitchFamily="34" charset="0"/>
                    </a:rPr>
                    <a:t>)</a:t>
                  </a:r>
                </a:p>
              </p:txBody>
            </p:sp>
          </p:grpSp>
        </p:grpSp>
        <p:sp>
          <p:nvSpPr>
            <p:cNvPr id="59" name="오른쪽 중괄호 58">
              <a:extLst>
                <a:ext uri="{FF2B5EF4-FFF2-40B4-BE49-F238E27FC236}">
                  <a16:creationId xmlns:a16="http://schemas.microsoft.com/office/drawing/2014/main" id="{47C8F790-35C9-B148-B645-FBF69F7E42DF}"/>
                </a:ext>
              </a:extLst>
            </p:cNvPr>
            <p:cNvSpPr/>
            <p:nvPr/>
          </p:nvSpPr>
          <p:spPr>
            <a:xfrm rot="10800000">
              <a:off x="4900152" y="3189984"/>
              <a:ext cx="122423" cy="366219"/>
            </a:xfrm>
            <a:prstGeom prst="rightBrace">
              <a:avLst>
                <a:gd name="adj1" fmla="val 4037"/>
                <a:gd name="adj2" fmla="val 81861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3" name="오디오 62">
            <a:hlinkClick r:id="" action="ppaction://media"/>
            <a:extLst>
              <a:ext uri="{FF2B5EF4-FFF2-40B4-BE49-F238E27FC236}">
                <a16:creationId xmlns:a16="http://schemas.microsoft.com/office/drawing/2014/main" id="{E1506A2B-D077-4CA3-27FA-494EFBA08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77918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50"/>
    </mc:Choice>
    <mc:Fallback>
      <p:transition spd="slow" advTm="122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5" x="4968875" y="1771650"/>
          <p14:tracePt t="187" x="4979988" y="1782763"/>
          <p14:tracePt t="217" x="5011738" y="1803400"/>
          <p14:tracePt t="229" x="5011738" y="1814513"/>
          <p14:tracePt t="234" x="5011738" y="1824038"/>
          <p14:tracePt t="249" x="5021263" y="1835150"/>
          <p14:tracePt t="264" x="5021263" y="1846263"/>
          <p14:tracePt t="282" x="5021263" y="1855788"/>
          <p14:tracePt t="298" x="5021263" y="1866900"/>
          <p14:tracePt t="314" x="5021263" y="1876425"/>
          <p14:tracePt t="331" x="5021263" y="1887538"/>
          <p14:tracePt t="348" x="5021263" y="1898650"/>
          <p14:tracePt t="364" x="5021263" y="1908175"/>
          <p14:tracePt t="381" x="5021263" y="1919288"/>
          <p14:tracePt t="399" x="5021263" y="1928813"/>
          <p14:tracePt t="417" x="5000625" y="1951038"/>
          <p14:tracePt t="420" x="4989513" y="1951038"/>
          <p14:tracePt t="432" x="4979988" y="1960563"/>
          <p14:tracePt t="434" x="4968875" y="1971675"/>
          <p14:tracePt t="451" x="4875213" y="1992313"/>
          <p14:tracePt t="468" x="4811713" y="2012950"/>
          <p14:tracePt t="1357" x="4811713" y="2003425"/>
          <p14:tracePt t="1366" x="4811713" y="1992313"/>
          <p14:tracePt t="1373" x="4811713" y="1981200"/>
          <p14:tracePt t="1389" x="4800600" y="1981200"/>
          <p14:tracePt t="1398" x="4791075" y="1971675"/>
          <p14:tracePt t="1496" x="4791075" y="1960563"/>
          <p14:tracePt t="1519" x="4791075" y="1951038"/>
          <p14:tracePt t="1565" x="4779963" y="1951038"/>
          <p14:tracePt t="1571" x="4770438" y="1951038"/>
          <p14:tracePt t="1583" x="4759325" y="1960563"/>
          <p14:tracePt t="1601" x="4738688" y="1971675"/>
          <p14:tracePt t="1603" x="4718050" y="1992313"/>
          <p14:tracePt t="1616" x="4695825" y="2003425"/>
          <p14:tracePt t="1618" x="4686300" y="2012950"/>
          <p14:tracePt t="1634" x="4675188" y="2024063"/>
          <p14:tracePt t="1635" x="4675188" y="2033588"/>
          <p14:tracePt t="1649" x="4665663" y="2033588"/>
          <p14:tracePt t="1667" x="4654550" y="2044700"/>
          <p14:tracePt t="1670" x="4643438" y="2055813"/>
          <p14:tracePt t="1686" x="4633913" y="2065338"/>
          <p14:tracePt t="1698" x="4633913" y="2076450"/>
          <p14:tracePt t="1717" x="4613275" y="2097088"/>
          <p14:tracePt t="1719" x="4613275" y="2108200"/>
          <p14:tracePt t="1731" x="4602163" y="2108200"/>
          <p14:tracePt t="1749" x="4591050" y="2117725"/>
          <p14:tracePt t="1765" x="4591050" y="2128838"/>
          <p14:tracePt t="1784" x="4581525" y="2139950"/>
          <p14:tracePt t="1801" x="4581525" y="2149475"/>
          <p14:tracePt t="1837" x="4570413" y="2149475"/>
          <p14:tracePt t="1968" x="4560888" y="2149475"/>
          <p14:tracePt t="1991" x="4549775" y="2149475"/>
          <p14:tracePt t="1999" x="4529138" y="2149475"/>
          <p14:tracePt t="2006" x="4508500" y="2160588"/>
          <p14:tracePt t="2017" x="4486275" y="2170113"/>
          <p14:tracePt t="2035" x="4433888" y="2192338"/>
          <p14:tracePt t="2048" x="4349750" y="2212975"/>
          <p14:tracePt t="2053" x="4297363" y="2222500"/>
          <p14:tracePt t="2067" x="4267200" y="2233613"/>
          <p14:tracePt t="2069" x="4256088" y="2233613"/>
          <p14:tracePt t="2081" x="4224338" y="2244725"/>
          <p14:tracePt t="2098" x="4171950" y="2244725"/>
          <p14:tracePt t="2116" x="4119563" y="2244725"/>
          <p14:tracePt t="2131" x="4110038" y="2244725"/>
          <p14:tracePt t="2133" x="4098925" y="2244725"/>
          <p14:tracePt t="2149" x="4078288" y="2244725"/>
          <p14:tracePt t="2177" x="4067175" y="2244725"/>
          <p14:tracePt t="2193" x="4057650" y="2244725"/>
          <p14:tracePt t="2209" x="4046538" y="2244725"/>
          <p14:tracePt t="2229" x="4035425" y="2244725"/>
          <p14:tracePt t="2238" x="4025900" y="2244725"/>
          <p14:tracePt t="2249" x="4014788" y="2244725"/>
          <p14:tracePt t="2252" x="4005263" y="2244725"/>
          <p14:tracePt t="2267" x="3994150" y="2244725"/>
          <p14:tracePt t="2283" x="3983038" y="2244725"/>
          <p14:tracePt t="2298" x="3973513" y="2244725"/>
          <p14:tracePt t="2315" x="3962400" y="2244725"/>
          <p14:tracePt t="2339" x="3952875" y="2244725"/>
          <p14:tracePt t="2391" x="3941763" y="2233613"/>
          <p14:tracePt t="2400" x="3941763" y="2212975"/>
          <p14:tracePt t="2407" x="3930650" y="2192338"/>
          <p14:tracePt t="2416" x="3930650" y="2170113"/>
          <p14:tracePt t="2432" x="3930650" y="2139950"/>
          <p14:tracePt t="2449" x="3930650" y="2117725"/>
          <p14:tracePt t="2466" x="3921125" y="2108200"/>
          <p14:tracePt t="2957" x="3910013" y="2108200"/>
          <p14:tracePt t="2969" x="3900488" y="2117725"/>
          <p14:tracePt t="2983" x="3889375" y="2128838"/>
          <p14:tracePt t="2989" x="3889375" y="2139950"/>
          <p14:tracePt t="2999" x="3889375" y="2149475"/>
          <p14:tracePt t="3016" x="3868738" y="2149475"/>
          <p14:tracePt t="3034" x="3857625" y="2160588"/>
          <p14:tracePt t="3048" x="3848100" y="2160588"/>
          <p14:tracePt t="3066" x="3836988" y="2160588"/>
          <p14:tracePt t="3095" x="3825875" y="2160588"/>
          <p14:tracePt t="3128" x="3816350" y="2160588"/>
          <p14:tracePt t="3151" x="3816350" y="2170113"/>
          <p14:tracePt t="3233" x="3805238" y="2170113"/>
          <p14:tracePt t="3239" x="3805238" y="2181225"/>
          <p14:tracePt t="3258" x="3795713" y="2181225"/>
          <p14:tracePt t="3267" x="3784600" y="2181225"/>
          <p14:tracePt t="3283" x="3773488" y="2181225"/>
          <p14:tracePt t="3301" x="3763963" y="2181225"/>
          <p14:tracePt t="3320" x="3741738" y="2181225"/>
          <p14:tracePt t="3332" x="3732213" y="2192338"/>
          <p14:tracePt t="3348" x="3721100" y="2201863"/>
          <p14:tracePt t="3365" x="3689350" y="2212975"/>
          <p14:tracePt t="3381" x="3668713" y="2222500"/>
          <p14:tracePt t="3398" x="3648075" y="2222500"/>
          <p14:tracePt t="3418" x="3648075" y="2233613"/>
          <p14:tracePt t="3568" x="3648075" y="2212975"/>
          <p14:tracePt t="3576" x="3659188" y="2181225"/>
          <p14:tracePt t="3586" x="3700463" y="2117725"/>
          <p14:tracePt t="3597" x="3741738" y="2044700"/>
          <p14:tracePt t="3617" x="3868738" y="1855788"/>
          <p14:tracePt t="3631" x="3952875" y="1698625"/>
          <p14:tracePt t="3650" x="4005263" y="1625600"/>
          <p14:tracePt t="3666" x="4025900" y="1562100"/>
          <p14:tracePt t="3688" x="4046538" y="1477963"/>
          <p14:tracePt t="3690" x="4046538" y="1457325"/>
          <p14:tracePt t="3698" x="4046538" y="1425575"/>
          <p14:tracePt t="3717" x="4046538" y="1363663"/>
          <p14:tracePt t="3733" x="4046538" y="1320800"/>
          <p14:tracePt t="3754" x="4057650" y="1279525"/>
          <p14:tracePt t="3758" x="4057650" y="1268413"/>
          <p14:tracePt t="3766" x="4057650" y="1236663"/>
          <p14:tracePt t="3783" x="4057650" y="1195388"/>
          <p14:tracePt t="3798" x="4057650" y="1131888"/>
          <p14:tracePt t="3814" x="4057650" y="1101725"/>
          <p14:tracePt t="3832" x="4057650" y="1090613"/>
          <p14:tracePt t="3849" x="4025900" y="1049338"/>
          <p14:tracePt t="3864" x="4005263" y="1006475"/>
          <p14:tracePt t="3883" x="3962400" y="965200"/>
          <p14:tracePt t="3898" x="3941763" y="933450"/>
          <p14:tracePt t="3916" x="3910013" y="922338"/>
          <p14:tracePt t="3919" x="3900488" y="922338"/>
          <p14:tracePt t="3931" x="3889375" y="912813"/>
          <p14:tracePt t="3947" x="3868738" y="912813"/>
          <p14:tracePt t="3966" x="3836988" y="912813"/>
          <p14:tracePt t="3984" x="3805238" y="912813"/>
          <p14:tracePt t="4000" x="3795713" y="912813"/>
          <p14:tracePt t="4017" x="3773488" y="912813"/>
          <p14:tracePt t="4034" x="3763963" y="912813"/>
          <p14:tracePt t="4047" x="3752850" y="912813"/>
          <p14:tracePt t="4066" x="3741738" y="912813"/>
          <p14:tracePt t="4111" x="3732213" y="912813"/>
          <p14:tracePt t="4152" x="3732213" y="901700"/>
          <p14:tracePt t="4344" x="3721100" y="901700"/>
          <p14:tracePt t="4355" x="3711575" y="901700"/>
          <p14:tracePt t="4372" x="3700463" y="901700"/>
          <p14:tracePt t="4386" x="3689350" y="901700"/>
          <p14:tracePt t="4399" x="3679825" y="901700"/>
          <p14:tracePt t="4418" x="3636963" y="922338"/>
          <p14:tracePt t="4431" x="3616325" y="933450"/>
          <p14:tracePt t="4451" x="3584575" y="933450"/>
          <p14:tracePt t="4466" x="3575050" y="933450"/>
          <p14:tracePt t="4484" x="3563938" y="933450"/>
          <p14:tracePt t="4502" x="3554413" y="933450"/>
          <p14:tracePt t="5415" x="3554413" y="942975"/>
          <p14:tracePt t="5431" x="3554413" y="954088"/>
          <p14:tracePt t="5448" x="3543300" y="985838"/>
          <p14:tracePt t="5465" x="3532188" y="1027113"/>
          <p14:tracePt t="5483" x="3511550" y="1079500"/>
          <p14:tracePt t="5499" x="3470275" y="1163638"/>
          <p14:tracePt t="5517" x="3449638" y="1216025"/>
          <p14:tracePt t="5532" x="3406775" y="1300163"/>
          <p14:tracePt t="5549" x="3375025" y="1363663"/>
          <p14:tracePt t="5551" x="3344863" y="1416050"/>
          <p14:tracePt t="5565" x="3333750" y="1447800"/>
          <p14:tracePt t="5567" x="3322638" y="1477963"/>
          <p14:tracePt t="5582" x="3322638" y="1489075"/>
          <p14:tracePt t="5583" x="3313113" y="1500188"/>
          <p14:tracePt t="5598" x="3313113" y="1509713"/>
          <p14:tracePt t="5601" x="3313113" y="1530350"/>
          <p14:tracePt t="5617" x="3322638" y="1541463"/>
          <p14:tracePt t="5631" x="3333750" y="1552575"/>
          <p14:tracePt t="5648" x="3344863" y="1562100"/>
          <p14:tracePt t="5664" x="3365500" y="1573213"/>
          <p14:tracePt t="5683" x="3386138" y="1582738"/>
          <p14:tracePt t="5698" x="3397250" y="1582738"/>
          <p14:tracePt t="5699" x="3406775" y="1593850"/>
          <p14:tracePt t="5716" x="3417888" y="1604963"/>
          <p14:tracePt t="5731" x="3438525" y="1614488"/>
          <p14:tracePt t="5750" x="3459163" y="1614488"/>
          <p14:tracePt t="5766" x="3470275" y="1614488"/>
          <p14:tracePt t="5782" x="3502025" y="1614488"/>
          <p14:tracePt t="5800" x="3543300" y="1614488"/>
          <p14:tracePt t="5802" x="3563938" y="1614488"/>
          <p14:tracePt t="5814" x="3595688" y="1614488"/>
          <p14:tracePt t="5832" x="3679825" y="1593850"/>
          <p14:tracePt t="5847" x="3711575" y="1582738"/>
          <p14:tracePt t="5849" x="3741738" y="1562100"/>
          <p14:tracePt t="5865" x="3773488" y="1552575"/>
          <p14:tracePt t="5882" x="3784600" y="1530350"/>
          <p14:tracePt t="6019" x="3773488" y="1530350"/>
          <p14:tracePt t="6027" x="3752850" y="1530350"/>
          <p14:tracePt t="6035" x="3732213" y="1530350"/>
          <p14:tracePt t="6050" x="3668713" y="1530350"/>
          <p14:tracePt t="6065" x="3616325" y="1541463"/>
          <p14:tracePt t="6080" x="3470275" y="1573213"/>
          <p14:tracePt t="6098" x="3344863" y="1604963"/>
          <p14:tracePt t="6115" x="3144838" y="1635125"/>
          <p14:tracePt t="6131" x="2946400" y="1666875"/>
          <p14:tracePt t="6149" x="2746375" y="1666875"/>
          <p14:tracePt t="6151" x="2693988" y="1666875"/>
          <p14:tracePt t="6165" x="2568575" y="1646238"/>
          <p14:tracePt t="6182" x="2452688" y="1635125"/>
          <p14:tracePt t="6198" x="2359025" y="1614488"/>
          <p14:tracePt t="6215" x="2274888" y="1573213"/>
          <p14:tracePt t="6233" x="2222500" y="1552575"/>
          <p14:tracePt t="6235" x="2201863" y="1552575"/>
          <p14:tracePt t="6248" x="2181225" y="1552575"/>
          <p14:tracePt t="6266" x="2149475" y="1541463"/>
          <p14:tracePt t="6281" x="2138363" y="1541463"/>
          <p14:tracePt t="6301" x="2128838" y="1541463"/>
          <p14:tracePt t="6325" x="2117725" y="1541463"/>
          <p14:tracePt t="6341" x="2106613" y="1541463"/>
          <p14:tracePt t="6349" x="2097088" y="1541463"/>
          <p14:tracePt t="6364" x="2085975" y="1541463"/>
          <p14:tracePt t="6365" x="2065338" y="1541463"/>
          <p14:tracePt t="6381" x="2044700" y="1541463"/>
          <p14:tracePt t="6398" x="2022475" y="1541463"/>
          <p14:tracePt t="6400" x="2001838" y="1541463"/>
          <p14:tracePt t="6415" x="1992313" y="1541463"/>
          <p14:tracePt t="6431" x="1981200" y="1541463"/>
          <p14:tracePt t="6628" x="1970088" y="1541463"/>
          <p14:tracePt t="6668" x="1960563" y="1541463"/>
          <p14:tracePt t="6756" x="1949450" y="1541463"/>
          <p14:tracePt t="6767" x="1949450" y="1552575"/>
          <p14:tracePt t="6775" x="1939925" y="1552575"/>
          <p14:tracePt t="6787" x="1928813" y="1552575"/>
          <p14:tracePt t="6804" x="1917700" y="1552575"/>
          <p14:tracePt t="6886" x="1917700" y="1562100"/>
          <p14:tracePt t="6899" x="1908175" y="1562100"/>
          <p14:tracePt t="6923" x="1908175" y="1573213"/>
          <p14:tracePt t="6929" x="1897063" y="1573213"/>
          <p14:tracePt t="6953" x="1887538" y="1573213"/>
          <p14:tracePt t="7687" x="1876425" y="1573213"/>
          <p14:tracePt t="7695" x="1865313" y="1573213"/>
          <p14:tracePt t="7703" x="1855788" y="1573213"/>
          <p14:tracePt t="7717" x="1844675" y="1573213"/>
          <p14:tracePt t="7720" x="1824038" y="1573213"/>
          <p14:tracePt t="7732" x="1803400" y="1573213"/>
          <p14:tracePt t="7735" x="1792288" y="1573213"/>
          <p14:tracePt t="7750" x="1782763" y="1562100"/>
          <p14:tracePt t="7752" x="1760538" y="1562100"/>
          <p14:tracePt t="7767" x="1739900" y="1562100"/>
          <p14:tracePt t="7783" x="1708150" y="1552575"/>
          <p14:tracePt t="7801" x="1687513" y="1552575"/>
          <p14:tracePt t="7817" x="1646238" y="1552575"/>
          <p14:tracePt t="7834" x="1635125" y="1552575"/>
          <p14:tracePt t="7851" x="1614488" y="1552575"/>
          <p14:tracePt t="7865" x="1603375" y="1552575"/>
          <p14:tracePt t="7980" x="1614488" y="1552575"/>
          <p14:tracePt t="7988" x="1625600" y="1552575"/>
          <p14:tracePt t="7999" x="1635125" y="1552575"/>
          <p14:tracePt t="8001" x="1646238" y="1552575"/>
          <p14:tracePt t="8020" x="1677988" y="1552575"/>
          <p14:tracePt t="8031" x="1687513" y="1552575"/>
          <p14:tracePt t="8033" x="1698625" y="1552575"/>
          <p14:tracePt t="8055" x="1739900" y="1552575"/>
          <p14:tracePt t="8065" x="1751013" y="1562100"/>
          <p14:tracePt t="8067" x="1760538" y="1562100"/>
          <p14:tracePt t="8081" x="1803400" y="1562100"/>
          <p14:tracePt t="8100" x="1835150" y="1562100"/>
          <p14:tracePt t="8117" x="1865313" y="1562100"/>
          <p14:tracePt t="8229" x="1876425" y="1562100"/>
          <p14:tracePt t="8258" x="1887538" y="1562100"/>
          <p14:tracePt t="8261" x="1897063" y="1552575"/>
          <p14:tracePt t="8268" x="1908175" y="1552575"/>
          <p14:tracePt t="8282" x="1917700" y="1541463"/>
          <p14:tracePt t="8300" x="1939925" y="1530350"/>
          <p14:tracePt t="8317" x="1960563" y="1530350"/>
          <p14:tracePt t="8333" x="1981200" y="1530350"/>
          <p14:tracePt t="8351" x="2001838" y="1520825"/>
          <p14:tracePt t="8354" x="2012950" y="1520825"/>
          <p14:tracePt t="8367" x="2044700" y="1520825"/>
          <p14:tracePt t="8384" x="2076450" y="1509713"/>
          <p14:tracePt t="8401" x="2117725" y="1509713"/>
          <p14:tracePt t="8418" x="2138363" y="1509713"/>
          <p14:tracePt t="8433" x="2190750" y="1509713"/>
          <p14:tracePt t="8450" x="2243138" y="1520825"/>
          <p14:tracePt t="8468" x="2295525" y="1541463"/>
          <p14:tracePt t="8486" x="2327275" y="1541463"/>
          <p14:tracePt t="8490" x="2390775" y="1552575"/>
          <p14:tracePt t="8499" x="2432050" y="1552575"/>
          <p14:tracePt t="8516" x="2495550" y="1552575"/>
          <p14:tracePt t="8519" x="2536825" y="1552575"/>
          <p14:tracePt t="8532" x="2578100" y="1562100"/>
          <p14:tracePt t="8551" x="2673350" y="1573213"/>
          <p14:tracePt t="8566" x="2693988" y="1573213"/>
          <p14:tracePt t="8568" x="2714625" y="1573213"/>
          <p14:tracePt t="8614" x="2725738" y="1573213"/>
          <p14:tracePt t="8637" x="2736850" y="1573213"/>
          <p14:tracePt t="8649" x="2746375" y="1573213"/>
          <p14:tracePt t="8657" x="2757488" y="1573213"/>
          <p14:tracePt t="8673" x="2778125" y="1573213"/>
          <p14:tracePt t="8683" x="2789238" y="1573213"/>
          <p14:tracePt t="8699" x="2830513" y="1573213"/>
          <p14:tracePt t="8717" x="2871788" y="1573213"/>
          <p14:tracePt t="8734" x="2935288" y="1573213"/>
          <p14:tracePt t="8737" x="2967038" y="1573213"/>
          <p14:tracePt t="8820" x="2976563" y="1573213"/>
          <p14:tracePt t="8828" x="2987675" y="1573213"/>
          <p14:tracePt t="8835" x="3019425" y="1573213"/>
          <p14:tracePt t="8849" x="3051175" y="1573213"/>
          <p14:tracePt t="8853" x="3071813" y="1573213"/>
          <p14:tracePt t="8865" x="3113088" y="1573213"/>
          <p14:tracePt t="8867" x="3155950" y="1573213"/>
          <p14:tracePt t="8882" x="3197225" y="1573213"/>
          <p14:tracePt t="8885" x="3260725" y="1573213"/>
          <p14:tracePt t="8901" x="3375025" y="1573213"/>
          <p14:tracePt t="8917" x="3459163" y="1573213"/>
          <p14:tracePt t="8932" x="3563938" y="1573213"/>
          <p14:tracePt t="8950" x="3648075" y="1573213"/>
          <p14:tracePt t="8954" x="3668713" y="1573213"/>
          <p14:tracePt t="8965" x="3700463" y="1573213"/>
          <p14:tracePt t="8969" x="3721100" y="1573213"/>
          <p14:tracePt t="8986" x="3773488" y="1562100"/>
          <p14:tracePt t="9002" x="3795713" y="1552575"/>
          <p14:tracePt t="9007" x="3805238" y="1552575"/>
          <p14:tracePt t="9039" x="3805238" y="1541463"/>
          <p14:tracePt t="9050" x="3816350" y="1541463"/>
          <p14:tracePt t="9055" x="3825875" y="1541463"/>
          <p14:tracePt t="9065" x="3836988" y="1530350"/>
          <p14:tracePt t="9086" x="3857625" y="1530350"/>
          <p14:tracePt t="9089" x="3878263" y="1530350"/>
          <p14:tracePt t="9098" x="3900488" y="1530350"/>
          <p14:tracePt t="9115" x="3930650" y="1530350"/>
          <p14:tracePt t="9132" x="3973513" y="1520825"/>
          <p14:tracePt t="9149" x="3983038" y="1509713"/>
          <p14:tracePt t="9680" x="3994150" y="1500188"/>
          <p14:tracePt t="9687" x="4005263" y="1489075"/>
          <p14:tracePt t="9698" x="4014788" y="1477963"/>
          <p14:tracePt t="9715" x="4035425" y="1468438"/>
          <p14:tracePt t="9732" x="4046538" y="1457325"/>
          <p14:tracePt t="9749" x="4046538" y="1447800"/>
          <p14:tracePt t="9751" x="4046538" y="1436688"/>
          <p14:tracePt t="10278" x="4046538" y="1425575"/>
          <p14:tracePt t="10287" x="4046538" y="1416050"/>
          <p14:tracePt t="10300" x="4046538" y="1404938"/>
          <p14:tracePt t="10320" x="4057650" y="1404938"/>
          <p14:tracePt t="10333" x="4067175" y="1404938"/>
          <p14:tracePt t="10352" x="4067175" y="1395413"/>
          <p14:tracePt t="10366" x="4078288" y="1395413"/>
          <p14:tracePt t="10367" x="4087813" y="1384300"/>
          <p14:tracePt t="10384" x="4110038" y="1363663"/>
          <p14:tracePt t="10412" x="4119563" y="1363663"/>
          <p14:tracePt t="10422" x="4130675" y="1352550"/>
          <p14:tracePt t="10431" x="4140200" y="1352550"/>
          <p14:tracePt t="10436" x="4151313" y="1352550"/>
          <p14:tracePt t="10451" x="4162425" y="1352550"/>
          <p14:tracePt t="10465" x="4192588" y="1352550"/>
          <p14:tracePt t="10467" x="4203700" y="1352550"/>
          <p14:tracePt t="10485" x="4244975" y="1352550"/>
          <p14:tracePt t="10499" x="4287838" y="1352550"/>
          <p14:tracePt t="10517" x="4319588" y="1352550"/>
          <p14:tracePt t="10533" x="4340225" y="1352550"/>
          <p14:tracePt t="10553" x="4349750" y="1352550"/>
          <p14:tracePt t="10591" x="4360863" y="1352550"/>
          <p14:tracePt t="10726" x="4360863" y="1343025"/>
          <p14:tracePt t="10733" x="4329113" y="1311275"/>
          <p14:tracePt t="10752" x="4267200" y="1268413"/>
          <p14:tracePt t="10767" x="4171950" y="1206500"/>
          <p14:tracePt t="10786" x="4057650" y="1131888"/>
          <p14:tracePt t="10789" x="4005263" y="1111250"/>
          <p14:tracePt t="10800" x="3962400" y="1079500"/>
          <p14:tracePt t="10819" x="3857625" y="1027113"/>
          <p14:tracePt t="10833" x="3848100" y="1027113"/>
          <p14:tracePt t="10835" x="3836988" y="1027113"/>
          <p14:tracePt t="10851" x="3825875" y="1017588"/>
          <p14:tracePt t="10875" x="3816350" y="1017588"/>
          <p14:tracePt t="10984" x="3805238" y="1017588"/>
          <p14:tracePt t="10999" x="3795713" y="1006475"/>
          <p14:tracePt t="11016" x="3784600" y="1006475"/>
          <p14:tracePt t="11030" x="3773488" y="1006475"/>
          <p14:tracePt t="11041" x="3773488" y="996950"/>
          <p14:tracePt t="11073" x="3773488" y="985838"/>
          <p14:tracePt t="11082" x="3763963" y="985838"/>
          <p14:tracePt t="11094" x="3752850" y="985838"/>
          <p14:tracePt t="11118" x="3741738" y="985838"/>
          <p14:tracePt t="11154" x="3732213" y="985838"/>
          <p14:tracePt t="11171" x="3721100" y="985838"/>
          <p14:tracePt t="11323" x="3721100" y="996950"/>
          <p14:tracePt t="11344" x="3732213" y="996950"/>
          <p14:tracePt t="11350" x="3732213" y="1006475"/>
          <p14:tracePt t="11367" x="3763963" y="1017588"/>
          <p14:tracePt t="11383" x="3784600" y="1038225"/>
          <p14:tracePt t="11400" x="3825875" y="1069975"/>
          <p14:tracePt t="11416" x="3878263" y="1101725"/>
          <p14:tracePt t="11432" x="3930650" y="1131888"/>
          <p14:tracePt t="11450" x="3952875" y="1143000"/>
          <p14:tracePt t="11467" x="3962400" y="1163638"/>
          <p14:tracePt t="11485" x="3973513" y="1163638"/>
          <p14:tracePt t="11523" x="3962400" y="1154113"/>
          <p14:tracePt t="11530" x="3952875" y="1143000"/>
          <p14:tracePt t="11541" x="3941763" y="1143000"/>
          <p14:tracePt t="11549" x="3921125" y="1131888"/>
          <p14:tracePt t="11565" x="3889375" y="1111250"/>
          <p14:tracePt t="11580" x="3857625" y="1101725"/>
          <p14:tracePt t="11597" x="3848100" y="1079500"/>
          <p14:tracePt t="11616" x="3825875" y="1079500"/>
          <p14:tracePt t="11617" x="3816350" y="1079500"/>
          <p14:tracePt t="11631" x="3805238" y="1069975"/>
          <p14:tracePt t="11648" x="3795713" y="1069975"/>
          <p14:tracePt t="11665" x="3784600" y="1058863"/>
          <p14:tracePt t="11685" x="3773488" y="1049338"/>
          <p14:tracePt t="11686" x="3763963" y="1038225"/>
          <p14:tracePt t="11701" x="3741738" y="1038225"/>
          <p14:tracePt t="11720" x="3741738" y="1027113"/>
          <p14:tracePt t="11735" x="3732213" y="1027113"/>
          <p14:tracePt t="11747" x="3732213" y="1017588"/>
          <p14:tracePt t="11991" x="3732213" y="1006475"/>
          <p14:tracePt t="12047" x="3732213" y="996950"/>
          <p14:tracePt t="12061" x="3732213" y="985838"/>
          <p14:tracePt t="12069" x="3741738" y="985838"/>
          <p14:tracePt t="12083" x="3752850" y="974725"/>
          <p14:tracePt t="12100" x="3752850" y="965200"/>
          <p14:tracePt t="12115" x="3763963" y="965200"/>
          <p14:tracePt t="12185" x="3763963" y="954088"/>
          <p14:tracePt t="12216" x="3763963" y="942975"/>
          <p14:tracePt t="12227" x="3752850" y="933450"/>
          <p14:tracePt t="12250" x="3741738" y="933450"/>
          <p14:tracePt t="12264" x="3732213" y="933450"/>
          <p14:tracePt t="12287" x="3721100" y="933450"/>
          <p14:tracePt t="12340" x="3711575" y="933450"/>
          <p14:tracePt t="12393" x="3700463" y="933450"/>
          <p14:tracePt t="12415" x="3700463" y="922338"/>
          <p14:tracePt t="12423" x="3689350" y="922338"/>
          <p14:tracePt t="12464" x="3679825" y="922338"/>
          <p14:tracePt t="12542" x="3689350" y="922338"/>
          <p14:tracePt t="12554" x="3711575" y="922338"/>
          <p14:tracePt t="12565" x="3773488" y="922338"/>
          <p14:tracePt t="12584" x="3836988" y="933450"/>
          <p14:tracePt t="12599" x="3973513" y="942975"/>
          <p14:tracePt t="12617" x="4087813" y="942975"/>
          <p14:tracePt t="12632" x="4287838" y="954088"/>
          <p14:tracePt t="12649" x="4413250" y="954088"/>
          <p14:tracePt t="12668" x="4560888" y="954088"/>
          <p14:tracePt t="12671" x="4654550" y="954088"/>
          <p14:tracePt t="12684" x="4759325" y="954088"/>
          <p14:tracePt t="12700" x="4811713" y="954088"/>
          <p14:tracePt t="12720" x="4832350" y="954088"/>
          <p14:tracePt t="12788" x="4822825" y="954088"/>
          <p14:tracePt t="12803" x="4811713" y="954088"/>
          <p14:tracePt t="12819" x="4800600" y="954088"/>
          <p14:tracePt t="12900" x="4791075" y="954088"/>
          <p14:tracePt t="12954" x="4779963" y="954088"/>
          <p14:tracePt t="12963" x="4770438" y="954088"/>
          <p14:tracePt t="12987" x="4759325" y="954088"/>
          <p14:tracePt t="12999" x="4748213" y="954088"/>
          <p14:tracePt t="13007" x="4738688" y="954088"/>
          <p14:tracePt t="13019" x="4727575" y="954088"/>
          <p14:tracePt t="13035" x="4718050" y="954088"/>
          <p14:tracePt t="13048" x="4706938" y="954088"/>
          <p14:tracePt t="13065" x="4695825" y="954088"/>
          <p14:tracePt t="13083" x="4665663" y="954088"/>
          <p14:tracePt t="13085" x="4654550" y="954088"/>
          <p14:tracePt t="13101" x="4643438" y="954088"/>
          <p14:tracePt t="13116" x="4633913" y="954088"/>
          <p14:tracePt t="13131" x="4622800" y="954088"/>
          <p14:tracePt t="13149" x="4613275" y="954088"/>
          <p14:tracePt t="13165" x="4591050" y="965200"/>
          <p14:tracePt t="13182" x="4570413" y="965200"/>
          <p14:tracePt t="13198" x="4560888" y="974725"/>
          <p14:tracePt t="13215" x="4538663" y="974725"/>
          <p14:tracePt t="13218" x="4538663" y="985838"/>
          <p14:tracePt t="13232" x="4529138" y="996950"/>
          <p14:tracePt t="13249" x="4518025" y="996950"/>
          <p14:tracePt t="13265" x="4508500" y="1006475"/>
          <p14:tracePt t="13281" x="4497388" y="1006475"/>
          <p14:tracePt t="13301" x="4486275" y="1006475"/>
          <p14:tracePt t="13317" x="4476750" y="1006475"/>
          <p14:tracePt t="13337" x="4465638" y="1006475"/>
          <p14:tracePt t="13414" x="4465638" y="1017588"/>
          <p14:tracePt t="16566" x="4445000" y="1049338"/>
          <p14:tracePt t="16577" x="4433888" y="1069975"/>
          <p14:tracePt t="16588" x="4424363" y="1090613"/>
          <p14:tracePt t="16590" x="4413250" y="1111250"/>
          <p14:tracePt t="16598" x="4413250" y="1122363"/>
          <p14:tracePt t="16617" x="4392613" y="1163638"/>
          <p14:tracePt t="16633" x="4381500" y="1216025"/>
          <p14:tracePt t="16651" x="4381500" y="1279525"/>
          <p14:tracePt t="16666" x="4371975" y="1331913"/>
          <p14:tracePt t="16682" x="4360863" y="1384300"/>
          <p14:tracePt t="16699" x="4349750" y="1425575"/>
          <p14:tracePt t="16716" x="4329113" y="1489075"/>
          <p14:tracePt t="16734" x="4287838" y="1573213"/>
          <p14:tracePt t="16749" x="4183063" y="1657350"/>
          <p14:tracePt t="16763" x="4151313" y="1677988"/>
          <p14:tracePt t="17223" x="4140200" y="1677988"/>
          <p14:tracePt t="17239" x="4140200" y="1687513"/>
          <p14:tracePt t="17245" x="4140200" y="1698625"/>
          <p14:tracePt t="17253" x="4140200" y="1709738"/>
          <p14:tracePt t="17265" x="4130675" y="1719263"/>
          <p14:tracePt t="17282" x="4130675" y="1751013"/>
          <p14:tracePt t="17298" x="4119563" y="1782763"/>
          <p14:tracePt t="17300" x="4110038" y="1782763"/>
          <p14:tracePt t="17318" x="4098925" y="1814513"/>
          <p14:tracePt t="17331" x="4087813" y="1824038"/>
          <p14:tracePt t="17333" x="4078288" y="1846263"/>
          <p14:tracePt t="17348" x="4078288" y="1855788"/>
          <p14:tracePt t="17349" x="4067175" y="1876425"/>
          <p14:tracePt t="17364" x="4057650" y="1887538"/>
          <p14:tracePt t="17366" x="4046538" y="1887538"/>
          <p14:tracePt t="17381" x="4025900" y="1928813"/>
          <p14:tracePt t="17397" x="4005263" y="1960563"/>
          <p14:tracePt t="17415" x="3994150" y="1971675"/>
          <p14:tracePt t="17431" x="3973513" y="1992313"/>
          <p14:tracePt t="17449" x="3962400" y="2003425"/>
          <p14:tracePt t="17464" x="3962400" y="2024063"/>
          <p14:tracePt t="17483" x="3941763" y="2055813"/>
          <p14:tracePt t="17498" x="3921125" y="2065338"/>
          <p14:tracePt t="17516" x="3921125" y="2076450"/>
          <p14:tracePt t="17532" x="3921125" y="2085975"/>
          <p14:tracePt t="17533" x="3910013" y="2085975"/>
          <p14:tracePt t="17549" x="3910013" y="2097088"/>
          <p14:tracePt t="17565" x="3889375" y="2117725"/>
          <p14:tracePt t="17582" x="3825875" y="2149475"/>
          <p14:tracePt t="17598" x="3700463" y="2192338"/>
          <p14:tracePt t="17615" x="3636963" y="2192338"/>
          <p14:tracePt t="18024" x="3636963" y="2181225"/>
          <p14:tracePt t="18095" x="3636963" y="2170113"/>
          <p14:tracePt t="18227" x="3636963" y="2181225"/>
          <p14:tracePt t="18241" x="3627438" y="2181225"/>
          <p14:tracePt t="18344" x="3627438" y="2170113"/>
          <p14:tracePt t="18609" x="3616325" y="2170113"/>
          <p14:tracePt t="18616" x="3616325" y="2181225"/>
          <p14:tracePt t="18623" x="3606800" y="2201863"/>
          <p14:tracePt t="18630" x="3595688" y="2233613"/>
          <p14:tracePt t="18648" x="3532188" y="2379663"/>
          <p14:tracePt t="18666" x="3438525" y="2547938"/>
          <p14:tracePt t="18682" x="3333750" y="2757488"/>
          <p14:tracePt t="18697" x="3208338" y="3019425"/>
          <p14:tracePt t="18718" x="3124200" y="3303588"/>
          <p14:tracePt t="18735" x="3081338" y="3470275"/>
          <p14:tracePt t="18755" x="2998788" y="3775075"/>
          <p14:tracePt t="18767" x="2967038" y="3838575"/>
          <p14:tracePt t="18781" x="2914650" y="4005263"/>
          <p14:tracePt t="18798" x="2903538" y="4037013"/>
          <p14:tracePt t="18816" x="2882900" y="4121150"/>
          <p14:tracePt t="18835" x="2882900" y="4152900"/>
          <p14:tracePt t="18836" x="2882900" y="4162425"/>
          <p14:tracePt t="18978" x="2882900" y="4152900"/>
          <p14:tracePt t="18985" x="2882900" y="4141788"/>
          <p14:tracePt t="19000" x="2882900" y="4110038"/>
          <p14:tracePt t="19023" x="2882900" y="4100513"/>
          <p14:tracePt t="19131" x="2871788" y="4121150"/>
          <p14:tracePt t="19140" x="2830513" y="4214813"/>
          <p14:tracePt t="19149" x="2798763" y="4278313"/>
          <p14:tracePt t="19168" x="2746375" y="4371975"/>
          <p14:tracePt t="19186" x="2684463" y="4467225"/>
          <p14:tracePt t="19191" x="2568575" y="4592638"/>
          <p14:tracePt t="19205" x="2536825" y="4624388"/>
          <p14:tracePt t="19215" x="2484438" y="4676775"/>
          <p14:tracePt t="19235" x="2400300" y="4740275"/>
          <p14:tracePt t="19253" x="2359025" y="4760913"/>
          <p14:tracePt t="19370" x="2347913" y="4760913"/>
          <p14:tracePt t="19377" x="2327275" y="4781550"/>
          <p14:tracePt t="19385" x="2306638" y="4792663"/>
          <p14:tracePt t="19399" x="2243138" y="4833938"/>
          <p14:tracePt t="19415" x="2076450" y="4929188"/>
          <p14:tracePt t="19431" x="1824038" y="5064125"/>
          <p14:tracePt t="19448" x="1562100" y="5211763"/>
          <p14:tracePt t="19466" x="1247775" y="5348288"/>
          <p14:tracePt t="19484" x="965200" y="5441950"/>
          <p14:tracePt t="19486" x="828675" y="5473700"/>
          <p14:tracePt t="19499" x="733425" y="5494338"/>
          <p14:tracePt t="19518" x="608013" y="5494338"/>
          <p14:tracePt t="19521" x="566738" y="5494338"/>
          <p14:tracePt t="19532" x="503238" y="5484813"/>
          <p14:tracePt t="19552" x="482600" y="5473700"/>
          <p14:tracePt t="19565" x="482600" y="5462588"/>
          <p14:tracePt t="19581" x="482600" y="5453063"/>
          <p14:tracePt t="19599" x="482600" y="5421313"/>
          <p14:tracePt t="19615" x="482600" y="5368925"/>
          <p14:tracePt t="19633" x="482600" y="5337175"/>
          <p14:tracePt t="19651" x="482600" y="5305425"/>
          <p14:tracePt t="19673" x="482600" y="5295900"/>
          <p14:tracePt t="19702" x="482600" y="5284788"/>
          <p14:tracePt t="19725" x="492125" y="5284788"/>
          <p14:tracePt t="19733" x="503238" y="5284788"/>
          <p14:tracePt t="19741" x="523875" y="5284788"/>
          <p14:tracePt t="19750" x="544513" y="5275263"/>
          <p14:tracePt t="19766" x="587375" y="5275263"/>
          <p14:tracePt t="19786" x="639763" y="5275263"/>
          <p14:tracePt t="19800" x="744538" y="5264150"/>
          <p14:tracePt t="19816" x="785813" y="5253038"/>
          <p14:tracePt t="19833" x="817563" y="5253038"/>
          <p14:tracePt t="19849" x="922338" y="5232400"/>
          <p14:tracePt t="19851" x="985838" y="5222875"/>
          <p14:tracePt t="19865" x="1047750" y="5200650"/>
          <p14:tracePt t="19866" x="1079500" y="5200650"/>
          <p14:tracePt t="19882" x="1143000" y="5191125"/>
          <p14:tracePt t="19900" x="1184275" y="5180013"/>
          <p14:tracePt t="19918" x="1204913" y="5180013"/>
          <p14:tracePt t="19933" x="1216025" y="5180013"/>
          <p14:tracePt t="19948" x="1227138" y="5180013"/>
          <p14:tracePt t="19981" x="1236663" y="5180013"/>
          <p14:tracePt t="20010" x="1236663" y="5170488"/>
          <p14:tracePt t="20022" x="1236663" y="5159375"/>
          <p14:tracePt t="20041" x="1236663" y="5148263"/>
          <p14:tracePt t="20074" x="1236663" y="5138738"/>
          <p14:tracePt t="20109" x="1236663" y="5127625"/>
          <p14:tracePt t="20118" x="1227138" y="5116513"/>
          <p14:tracePt t="20133" x="1216025" y="5106988"/>
          <p14:tracePt t="20151" x="1184275" y="5075238"/>
          <p14:tracePt t="20167" x="1163638" y="5043488"/>
          <p14:tracePt t="20182" x="1131888" y="5022850"/>
          <p14:tracePt t="20200" x="1100138" y="5022850"/>
          <p14:tracePt t="20217" x="1090613" y="5011738"/>
          <p14:tracePt t="20234" x="1079500" y="5011738"/>
          <p14:tracePt t="20344" x="1100138" y="5011738"/>
          <p14:tracePt t="20354" x="1122363" y="5022850"/>
          <p14:tracePt t="20367" x="1131888" y="5033963"/>
          <p14:tracePt t="20370" x="1152525" y="5043488"/>
          <p14:tracePt t="20384" x="1204913" y="5075238"/>
          <p14:tracePt t="20398" x="1247775" y="5075238"/>
          <p14:tracePt t="20400" x="1257300" y="5075238"/>
          <p14:tracePt t="20416" x="1331913" y="5075238"/>
          <p14:tracePt t="20433" x="1393825" y="5075238"/>
          <p14:tracePt t="20451" x="1436688" y="5075238"/>
          <p14:tracePt t="20466" x="1489075" y="5064125"/>
          <p14:tracePt t="20469" x="1520825" y="5064125"/>
          <p14:tracePt t="20485" x="1562100" y="5064125"/>
          <p14:tracePt t="20501" x="1582738" y="5064125"/>
          <p14:tracePt t="20516" x="1593850" y="5064125"/>
          <p14:tracePt t="20531" x="1603375" y="5064125"/>
          <p14:tracePt t="20549" x="1614488" y="5064125"/>
          <p14:tracePt t="20551" x="1625600" y="5064125"/>
          <p14:tracePt t="20570" x="1635125" y="5064125"/>
          <p14:tracePt t="20647" x="1646238" y="5064125"/>
          <p14:tracePt t="20700" x="1655763" y="5064125"/>
          <p14:tracePt t="20820" x="1666875" y="5064125"/>
          <p14:tracePt t="20832" x="1677988" y="5064125"/>
          <p14:tracePt t="20838" x="1687513" y="5054600"/>
          <p14:tracePt t="20849" x="1698625" y="5054600"/>
          <p14:tracePt t="20867" x="1719263" y="5033963"/>
          <p14:tracePt t="20882" x="1730375" y="5022850"/>
          <p14:tracePt t="20885" x="1739900" y="5022850"/>
          <p14:tracePt t="20898" x="1751013" y="5022850"/>
          <p14:tracePt t="20917" x="1760538" y="5022850"/>
          <p14:tracePt t="20972" x="1771650" y="5022850"/>
          <p14:tracePt t="20987" x="1792288" y="5022850"/>
          <p14:tracePt t="20997" x="1803400" y="5022850"/>
          <p14:tracePt t="21003" x="1803400" y="5033963"/>
          <p14:tracePt t="21058" x="1812925" y="5033963"/>
          <p14:tracePt t="21071" x="1824038" y="5033963"/>
          <p14:tracePt t="21104" x="1835150" y="5033963"/>
          <p14:tracePt t="21340" x="1844675" y="5033963"/>
          <p14:tracePt t="21349" x="1855788" y="5033963"/>
          <p14:tracePt t="21355" x="1876425" y="5033963"/>
          <p14:tracePt t="21369" x="1897063" y="5033963"/>
          <p14:tracePt t="21382" x="1917700" y="5033963"/>
          <p14:tracePt t="21399" x="1949450" y="5033963"/>
          <p14:tracePt t="21416" x="1992313" y="5033963"/>
          <p14:tracePt t="21417" x="2012950" y="5033963"/>
          <p14:tracePt t="21430" x="2022475" y="5033963"/>
          <p14:tracePt t="21448" x="2054225" y="5033963"/>
          <p14:tracePt t="21449" x="2085975" y="5033963"/>
          <p14:tracePt t="21467" x="2117725" y="5033963"/>
          <p14:tracePt t="21483" x="2181225" y="5033963"/>
          <p14:tracePt t="21498" x="2233613" y="5043488"/>
          <p14:tracePt t="21516" x="2295525" y="5043488"/>
          <p14:tracePt t="21532" x="2327275" y="5043488"/>
          <p14:tracePt t="21555" x="2347913" y="5043488"/>
          <p14:tracePt t="21565" x="2379663" y="5043488"/>
          <p14:tracePt t="21582" x="2411413" y="5043488"/>
          <p14:tracePt t="21597" x="2420938" y="5043488"/>
          <p14:tracePt t="21617" x="2443163" y="5033963"/>
          <p14:tracePt t="22165" x="2452688" y="5033963"/>
          <p14:tracePt t="22173" x="2463800" y="5033963"/>
          <p14:tracePt t="22182" x="2484438" y="5033963"/>
          <p14:tracePt t="22197" x="2495550" y="5022850"/>
          <p14:tracePt t="22216" x="2536825" y="5011738"/>
          <p14:tracePt t="22232" x="2568575" y="5002213"/>
          <p14:tracePt t="22256" x="2600325" y="5002213"/>
          <p14:tracePt t="22259" x="2620963" y="4991100"/>
          <p14:tracePt t="22267" x="2632075" y="4981575"/>
          <p14:tracePt t="22283" x="2652713" y="4970463"/>
          <p14:tracePt t="22285" x="2662238" y="4970463"/>
          <p14:tracePt t="22298" x="2693988" y="4929188"/>
          <p14:tracePt t="22317" x="2746375" y="4886325"/>
          <p14:tracePt t="22331" x="2798763" y="4854575"/>
          <p14:tracePt t="22398" x="2809875" y="4854575"/>
          <p14:tracePt t="22405" x="2841625" y="4865688"/>
          <p14:tracePt t="22416" x="2862263" y="4886325"/>
          <p14:tracePt t="22431" x="2903538" y="4906963"/>
          <p14:tracePt t="22450" x="2924175" y="4918075"/>
          <p14:tracePt t="22454" x="2946400" y="4929188"/>
          <p14:tracePt t="22468" x="2967038" y="4938713"/>
          <p14:tracePt t="22485" x="2976563" y="4959350"/>
          <p14:tracePt t="22486" x="2987675" y="4970463"/>
          <p14:tracePt t="22497" x="3008313" y="4970463"/>
          <p14:tracePt t="22516" x="3040063" y="4991100"/>
          <p14:tracePt t="22533" x="3051175" y="5002213"/>
          <p14:tracePt t="22535" x="3060700" y="5011738"/>
          <p14:tracePt t="22709" x="3071813" y="5011738"/>
          <p14:tracePt t="22724" x="3081338" y="5011738"/>
          <p14:tracePt t="22731" x="3092450" y="5011738"/>
          <p14:tracePt t="22750" x="3113088" y="5002213"/>
          <p14:tracePt t="22768" x="3144838" y="5002213"/>
          <p14:tracePt t="22785" x="3197225" y="5002213"/>
          <p14:tracePt t="22800" x="3260725" y="5002213"/>
          <p14:tracePt t="22820" x="3397250" y="5002213"/>
          <p14:tracePt t="22832" x="3427413" y="5002213"/>
          <p14:tracePt t="22834" x="3470275" y="5002213"/>
          <p14:tracePt t="22851" x="3575050" y="5002213"/>
          <p14:tracePt t="22868" x="3668713" y="5011738"/>
          <p14:tracePt t="22887" x="3721100" y="5011738"/>
          <p14:tracePt t="22901" x="3805238" y="5011738"/>
          <p14:tracePt t="22919" x="3878263" y="5011738"/>
          <p14:tracePt t="22933" x="3930650" y="5011738"/>
          <p14:tracePt t="22951" x="4025900" y="5011738"/>
          <p14:tracePt t="22969" x="4078288" y="5011738"/>
          <p14:tracePt t="22985" x="4130675" y="5002213"/>
          <p14:tracePt t="23000" x="4140200" y="5002213"/>
          <p14:tracePt t="23018" x="4151313" y="5002213"/>
          <p14:tracePt t="23519" x="4162425" y="5002213"/>
          <p14:tracePt t="23528" x="4171950" y="5002213"/>
          <p14:tracePt t="23535" x="4183063" y="5011738"/>
          <p14:tracePt t="23554" x="4192588" y="5022850"/>
          <p14:tracePt t="23565" x="4203700" y="5022850"/>
          <p14:tracePt t="23567" x="4224338" y="5022850"/>
          <p14:tracePt t="23584" x="4256088" y="5033963"/>
          <p14:tracePt t="23598" x="4308475" y="5033963"/>
          <p14:tracePt t="23616" x="4340225" y="5033963"/>
          <p14:tracePt t="23631" x="4381500" y="5033963"/>
          <p14:tracePt t="23649" x="4413250" y="5033963"/>
          <p14:tracePt t="23666" x="4456113" y="5033963"/>
          <p14:tracePt t="23681" x="4476750" y="5033963"/>
          <p14:tracePt t="23698" x="4518025" y="5033963"/>
          <p14:tracePt t="23701" x="4529138" y="5033963"/>
          <p14:tracePt t="23722" x="4549775" y="5033963"/>
          <p14:tracePt t="23726" x="4570413" y="5033963"/>
          <p14:tracePt t="23733" x="4581525" y="5033963"/>
          <p14:tracePt t="23750" x="4591050" y="5033963"/>
          <p14:tracePt t="23765" x="4602163" y="5033963"/>
          <p14:tracePt t="23783" x="4622800" y="5033963"/>
          <p14:tracePt t="23803" x="4633913" y="5033963"/>
          <p14:tracePt t="23823" x="4643438" y="5033963"/>
          <p14:tracePt t="24154" x="4633913" y="5033963"/>
          <p14:tracePt t="24170" x="4613275" y="5033963"/>
          <p14:tracePt t="24178" x="4602163" y="5033963"/>
          <p14:tracePt t="24186" x="4581525" y="5033963"/>
          <p14:tracePt t="24199" x="4560888" y="5043488"/>
          <p14:tracePt t="24218" x="4508500" y="5043488"/>
          <p14:tracePt t="24233" x="4433888" y="5043488"/>
          <p14:tracePt t="24251" x="4349750" y="5043488"/>
          <p14:tracePt t="24266" x="4235450" y="5054600"/>
          <p14:tracePt t="24283" x="4110038" y="5086350"/>
          <p14:tracePt t="24299" x="3983038" y="5106988"/>
          <p14:tracePt t="24317" x="3711575" y="5148263"/>
          <p14:tracePt t="24333" x="3679825" y="5148263"/>
          <p14:tracePt t="24350" x="3490913" y="5170488"/>
          <p14:tracePt t="24367" x="3344863" y="5191125"/>
          <p14:tracePt t="24383" x="3260725" y="5200650"/>
          <p14:tracePt t="24399" x="3208338" y="5211763"/>
          <p14:tracePt t="24415" x="3176588" y="5211763"/>
          <p14:tracePt t="24419" x="3165475" y="5211763"/>
          <p14:tracePt t="24434" x="3155950" y="5211763"/>
          <p14:tracePt t="24458" x="3155950" y="5222875"/>
          <p14:tracePt t="24483" x="3144838" y="5222875"/>
          <p14:tracePt t="24503" x="3133725" y="5222875"/>
          <p14:tracePt t="24515" x="3133725" y="5232400"/>
          <p14:tracePt t="24537" x="3133725" y="5243513"/>
          <p14:tracePt t="24750" x="3133725" y="5253038"/>
          <p14:tracePt t="24766" x="3144838" y="5253038"/>
          <p14:tracePt t="24773" x="3165475" y="5253038"/>
          <p14:tracePt t="24782" x="3186113" y="5253038"/>
          <p14:tracePt t="24800" x="3260725" y="5253038"/>
          <p14:tracePt t="24817" x="3354388" y="5253038"/>
          <p14:tracePt t="24834" x="3595688" y="5243513"/>
          <p14:tracePt t="24835" x="3741738" y="5243513"/>
          <p14:tracePt t="24853" x="4035425" y="5243513"/>
          <p14:tracePt t="24869" x="4224338" y="5232400"/>
          <p14:tracePt t="24886" x="4287838" y="5232400"/>
          <p14:tracePt t="24900" x="4560888" y="5222875"/>
          <p14:tracePt t="24917" x="4884738" y="5222875"/>
          <p14:tracePt t="24933" x="5011738" y="5222875"/>
          <p14:tracePt t="24953" x="5032375" y="5222875"/>
          <p14:tracePt t="24965" x="5105400" y="5222875"/>
          <p14:tracePt t="24986" x="5116513" y="5222875"/>
          <p14:tracePt t="25067" x="5105400" y="5222875"/>
          <p14:tracePt t="25074" x="5084763" y="5222875"/>
          <p14:tracePt t="25087" x="5041900" y="5222875"/>
          <p14:tracePt t="25090" x="5021263" y="5222875"/>
          <p14:tracePt t="25099" x="4959350" y="5222875"/>
          <p14:tracePt t="25119" x="4875213" y="5222875"/>
          <p14:tracePt t="25134" x="4770438" y="5232400"/>
          <p14:tracePt t="25151" x="4518025" y="5232400"/>
          <p14:tracePt t="25166" x="4329113" y="5232400"/>
          <p14:tracePt t="25186" x="4319588" y="5232400"/>
          <p14:tracePt t="25189" x="4214813" y="5232400"/>
          <p14:tracePt t="25197" x="4057650" y="5253038"/>
          <p14:tracePt t="25230" x="3952875" y="5264150"/>
          <p14:tracePt t="25238" x="3900488" y="5275263"/>
          <p14:tracePt t="25257" x="3741738" y="5305425"/>
          <p14:tracePt t="25265" x="3606800" y="5316538"/>
          <p14:tracePt t="25282" x="3386138" y="5327650"/>
          <p14:tracePt t="25301" x="3240088" y="5327650"/>
          <p14:tracePt t="25318" x="3228975" y="5327650"/>
          <p14:tracePt t="25320" x="3113088" y="5327650"/>
          <p14:tracePt t="25333" x="2976563" y="5327650"/>
          <p14:tracePt t="25336" x="2862263" y="5327650"/>
          <p14:tracePt t="25351" x="2746375" y="5348288"/>
          <p14:tracePt t="25365" x="2568575" y="5357813"/>
          <p14:tracePt t="25382" x="2420938" y="5389563"/>
          <p14:tracePt t="25398" x="2400300" y="5389563"/>
          <p14:tracePt t="25475" x="2390775" y="5389563"/>
          <p14:tracePt t="25482" x="2379663" y="5389563"/>
          <p14:tracePt t="25489" x="2368550" y="5389563"/>
          <p14:tracePt t="25498" x="2359025" y="5389563"/>
          <p14:tracePt t="25515" x="2338388" y="5389563"/>
          <p14:tracePt t="25532" x="2274888" y="5389563"/>
          <p14:tracePt t="25550" x="2201863" y="5389563"/>
          <p14:tracePt t="25567" x="2097088" y="5389563"/>
          <p14:tracePt t="25580" x="2054225" y="5400675"/>
          <p14:tracePt t="25605" x="2033588" y="5400675"/>
          <p14:tracePt t="25616" x="1992313" y="5410200"/>
          <p14:tracePt t="25632" x="1855788" y="5432425"/>
          <p14:tracePt t="25648" x="1730375" y="5432425"/>
          <p14:tracePt t="25665" x="1614488" y="5441950"/>
          <p14:tracePt t="25682" x="1603375" y="5441950"/>
          <p14:tracePt t="26071" x="1614488" y="5441950"/>
          <p14:tracePt t="26079" x="1625600" y="5441950"/>
          <p14:tracePt t="26086" x="1635125" y="5441950"/>
          <p14:tracePt t="26099" x="1646238" y="5441950"/>
          <p14:tracePt t="26115" x="1646238" y="5432425"/>
          <p14:tracePt t="26261" x="1635125" y="5432425"/>
          <p14:tracePt t="26268" x="1625600" y="5432425"/>
          <p14:tracePt t="26282" x="1614488" y="5432425"/>
          <p14:tracePt t="26298" x="1582738" y="5432425"/>
          <p14:tracePt t="26315" x="1550988" y="5410200"/>
          <p14:tracePt t="26332" x="1498600" y="5410200"/>
          <p14:tracePt t="26349" x="1414463" y="5410200"/>
          <p14:tracePt t="26365" x="1320800" y="5410200"/>
          <p14:tracePt t="26382" x="1247775" y="5421313"/>
          <p14:tracePt t="26399" x="1163638" y="5432425"/>
          <p14:tracePt t="26415" x="1131888" y="5432425"/>
          <p14:tracePt t="26431" x="1111250" y="5441950"/>
          <p14:tracePt t="26527" x="1111250" y="5453063"/>
          <p14:tracePt t="26573" x="1111250" y="5462588"/>
          <p14:tracePt t="26593" x="1122363" y="5462588"/>
          <p14:tracePt t="26610" x="1131888" y="5462588"/>
          <p14:tracePt t="26616" x="1131888" y="5453063"/>
          <p14:tracePt t="26632" x="1143000" y="5410200"/>
          <p14:tracePt t="26649" x="1152525" y="5380038"/>
          <p14:tracePt t="26653" x="1152525" y="5348288"/>
          <p14:tracePt t="26666" x="1152525" y="5295900"/>
          <p14:tracePt t="26683" x="1143000" y="5243513"/>
          <p14:tracePt t="26874" x="1152525" y="5243513"/>
          <p14:tracePt t="26883" x="1174750" y="5243513"/>
          <p14:tracePt t="26891" x="1204913" y="5243513"/>
          <p14:tracePt t="26900" x="1236663" y="5243513"/>
          <p14:tracePt t="26917" x="1279525" y="5243513"/>
          <p14:tracePt t="26933" x="1320800" y="5243513"/>
          <p14:tracePt t="26948" x="1373188" y="5243513"/>
          <p14:tracePt t="26950" x="1384300" y="5243513"/>
          <p14:tracePt t="26967" x="1436688" y="5232400"/>
          <p14:tracePt t="26984" x="1477963" y="5232400"/>
          <p14:tracePt t="27000" x="1509713" y="5222875"/>
          <p14:tracePt t="27019" x="1530350" y="5222875"/>
          <p14:tracePt t="27033" x="1541463" y="5222875"/>
          <p14:tracePt t="27060" x="1550988" y="5222875"/>
          <p14:tracePt t="27071" x="1562100" y="5222875"/>
          <p14:tracePt t="27084" x="1573213" y="5222875"/>
          <p14:tracePt t="27100" x="1582738" y="5222875"/>
          <p14:tracePt t="27127" x="1593850" y="5222875"/>
          <p14:tracePt t="27186" x="1603375" y="5222875"/>
          <p14:tracePt t="27195" x="1603375" y="5232400"/>
          <p14:tracePt t="27204" x="1614488" y="5243513"/>
          <p14:tracePt t="27220" x="1614488" y="5264150"/>
          <p14:tracePt t="27235" x="1614488" y="5284788"/>
          <p14:tracePt t="27236" x="1614488" y="5295900"/>
          <p14:tracePt t="27697" x="1603375" y="5295900"/>
          <p14:tracePt t="27709" x="1593850" y="5295900"/>
          <p14:tracePt t="27720" x="1582738" y="5295900"/>
          <p14:tracePt t="27794" x="1593850" y="5295900"/>
          <p14:tracePt t="27810" x="1614488" y="5295900"/>
          <p14:tracePt t="27832" x="1625600" y="5295900"/>
          <p14:tracePt t="27840" x="1635125" y="5295900"/>
          <p14:tracePt t="27849" x="1646238" y="5295900"/>
          <p14:tracePt t="27868" x="1655763" y="5295900"/>
          <p14:tracePt t="27871" x="1666875" y="5295900"/>
          <p14:tracePt t="27883" x="1677988" y="5295900"/>
          <p14:tracePt t="27898" x="1687513" y="5295900"/>
          <p14:tracePt t="27915" x="1730375" y="5295900"/>
          <p14:tracePt t="27917" x="1760538" y="5295900"/>
          <p14:tracePt t="27931" x="1844675" y="5295900"/>
          <p14:tracePt t="27949" x="1876425" y="5295900"/>
          <p14:tracePt t="27982" x="1908175" y="5295900"/>
          <p14:tracePt t="27987" x="2001838" y="5295900"/>
          <p14:tracePt t="27999" x="2076450" y="5295900"/>
          <p14:tracePt t="28020" x="2316163" y="5264150"/>
          <p14:tracePt t="28033" x="2390775" y="5253038"/>
          <p14:tracePt t="28052" x="2452688" y="5232400"/>
          <p14:tracePt t="28066" x="2484438" y="5232400"/>
          <p14:tracePt t="28085" x="2505075" y="5222875"/>
          <p14:tracePt t="28098" x="2516188" y="5222875"/>
          <p14:tracePt t="28453" x="2525713" y="5222875"/>
          <p14:tracePt t="28459" x="2536825" y="5222875"/>
          <p14:tracePt t="28468" x="2557463" y="5222875"/>
          <p14:tracePt t="28484" x="2589213" y="5222875"/>
          <p14:tracePt t="28499" x="2600325" y="5222875"/>
          <p14:tracePt t="28518" x="2609850" y="5222875"/>
          <p14:tracePt t="28550" x="2620963" y="5222875"/>
          <p14:tracePt t="28583" x="2632075" y="5222875"/>
          <p14:tracePt t="28629" x="2641600" y="5232400"/>
          <p14:tracePt t="28637" x="2652713" y="5232400"/>
          <p14:tracePt t="28647" x="2662238" y="5232400"/>
          <p14:tracePt t="28663" x="2693988" y="5232400"/>
          <p14:tracePt t="28680" x="2746375" y="5232400"/>
          <p14:tracePt t="28697" x="2789238" y="5232400"/>
          <p14:tracePt t="28716" x="2819400" y="5232400"/>
          <p14:tracePt t="28733" x="2830513" y="5232400"/>
          <p14:tracePt t="28747" x="2841625" y="5232400"/>
          <p14:tracePt t="28800" x="2851150" y="5232400"/>
          <p14:tracePt t="29225" x="2862263" y="5232400"/>
          <p14:tracePt t="29231" x="2871788" y="5243513"/>
          <p14:tracePt t="29239" x="2894013" y="5253038"/>
          <p14:tracePt t="29255" x="2935288" y="5264150"/>
          <p14:tracePt t="29266" x="2967038" y="5275263"/>
          <p14:tracePt t="29283" x="3028950" y="5275263"/>
          <p14:tracePt t="29300" x="3092450" y="5275263"/>
          <p14:tracePt t="29302" x="3133725" y="5275263"/>
          <p14:tracePt t="29319" x="3186113" y="5275263"/>
          <p14:tracePt t="29331" x="3208338" y="5275263"/>
          <p14:tracePt t="29349" x="3281363" y="5275263"/>
          <p14:tracePt t="29363" x="3322638" y="5275263"/>
          <p14:tracePt t="29382" x="3333750" y="5264150"/>
          <p14:tracePt t="29399" x="3375025" y="5264150"/>
          <p14:tracePt t="29416" x="3397250" y="5264150"/>
          <p14:tracePt t="29431" x="3427413" y="5264150"/>
          <p14:tracePt t="29451" x="3449638" y="5264150"/>
          <p14:tracePt t="29465" x="3459163" y="5264150"/>
          <p14:tracePt t="29484" x="3490913" y="5264150"/>
          <p14:tracePt t="29499" x="3511550" y="5264150"/>
          <p14:tracePt t="29516" x="3554413" y="5264150"/>
          <p14:tracePt t="29532" x="3563938" y="5264150"/>
          <p14:tracePt t="29667" x="3584575" y="5264150"/>
          <p14:tracePt t="29675" x="3606800" y="5253038"/>
          <p14:tracePt t="29683" x="3636963" y="5243513"/>
          <p14:tracePt t="29699" x="3689350" y="5243513"/>
          <p14:tracePt t="29716" x="3784600" y="5232400"/>
          <p14:tracePt t="29732" x="3868738" y="5222875"/>
          <p14:tracePt t="29864" x="3878263" y="5222875"/>
          <p14:tracePt t="29871" x="3910013" y="5222875"/>
          <p14:tracePt t="29883" x="3930650" y="5222875"/>
          <p14:tracePt t="29898" x="3994150" y="5222875"/>
          <p14:tracePt t="29915" x="4025900" y="5222875"/>
          <p14:tracePt t="29931" x="4087813" y="5222875"/>
          <p14:tracePt t="29948" x="4098925" y="5211763"/>
          <p14:tracePt t="30783" x="4110038" y="5211763"/>
          <p14:tracePt t="30791" x="4130675" y="5211763"/>
          <p14:tracePt t="30807" x="4151313" y="5211763"/>
          <p14:tracePt t="31241" x="4162425" y="5211763"/>
          <p14:tracePt t="31260" x="4183063" y="5191125"/>
          <p14:tracePt t="31264" x="4192588" y="5180013"/>
          <p14:tracePt t="31283" x="4203700" y="5170488"/>
          <p14:tracePt t="31307" x="4203700" y="5159375"/>
          <p14:tracePt t="31318" x="4214813" y="5159375"/>
          <p14:tracePt t="31324" x="4214813" y="5148263"/>
          <p14:tracePt t="31332" x="4224338" y="5148263"/>
          <p14:tracePt t="31349" x="4235450" y="5148263"/>
          <p14:tracePt t="31367" x="4267200" y="5138738"/>
          <p14:tracePt t="31369" x="4287838" y="5127625"/>
          <p14:tracePt t="31381" x="4308475" y="5116513"/>
          <p14:tracePt t="31399" x="4349750" y="5095875"/>
          <p14:tracePt t="31403" x="4371975" y="5095875"/>
          <p14:tracePt t="31417" x="4381500" y="5086350"/>
          <p14:tracePt t="31822" x="4392613" y="5086350"/>
          <p14:tracePt t="31830" x="4486275" y="5043488"/>
          <p14:tracePt t="31837" x="4591050" y="4981575"/>
          <p14:tracePt t="31848" x="4675188" y="4918075"/>
          <p14:tracePt t="31866" x="4989513" y="4708525"/>
          <p14:tracePt t="31882" x="5378450" y="4478338"/>
          <p14:tracePt t="31885" x="5567363" y="4383088"/>
          <p14:tracePt t="31898" x="5870575" y="4205288"/>
          <p14:tracePt t="31920" x="6289675" y="3963988"/>
          <p14:tracePt t="31933" x="6835775" y="3722688"/>
          <p14:tracePt t="31948" x="7138988" y="3617913"/>
          <p14:tracePt t="31967" x="7473950" y="3522663"/>
          <p14:tracePt t="31987" x="7747000" y="3440113"/>
          <p14:tracePt t="31990" x="7883525" y="3408363"/>
          <p14:tracePt t="31999" x="8008938" y="3376613"/>
          <p14:tracePt t="32015" x="8134350" y="3344863"/>
          <p14:tracePt t="32031" x="8250238" y="3303588"/>
          <p14:tracePt t="32033" x="8291513" y="3282950"/>
          <p14:tracePt t="32052" x="8334375" y="3260725"/>
          <p14:tracePt t="32069" x="8355013" y="3260725"/>
          <p14:tracePt t="32085" x="8366125" y="3260725"/>
          <p14:tracePt t="32086" x="8375650" y="3260725"/>
          <p14:tracePt t="32479" x="8375650" y="3251200"/>
          <p14:tracePt t="32487" x="8375650" y="3219450"/>
          <p14:tracePt t="32501" x="8375650" y="3198813"/>
          <p14:tracePt t="32522" x="8375650" y="3187700"/>
          <p14:tracePt t="32533" x="8375650" y="3176588"/>
          <p14:tracePt t="32550" x="8366125" y="3155950"/>
          <p14:tracePt t="32568" x="8355013" y="3124200"/>
          <p14:tracePt t="32583" x="8343900" y="3082925"/>
          <p14:tracePt t="32599" x="8334375" y="3082925"/>
          <p14:tracePt t="33146" x="8343900" y="3082925"/>
          <p14:tracePt t="33154" x="8343900" y="3071813"/>
          <p14:tracePt t="33165" x="8343900" y="3062288"/>
          <p14:tracePt t="33180" x="8343900" y="3051175"/>
          <p14:tracePt t="33214" x="8343900" y="3041650"/>
          <p14:tracePt t="33281" x="8343900" y="3030538"/>
          <p14:tracePt t="33575" x="8343900" y="3019425"/>
          <p14:tracePt t="33591" x="8343900" y="3009900"/>
          <p14:tracePt t="33602" x="8334375" y="2998788"/>
          <p14:tracePt t="33617" x="8323263" y="2989263"/>
          <p14:tracePt t="33619" x="8313738" y="2967038"/>
          <p14:tracePt t="33635" x="8302625" y="2946400"/>
          <p14:tracePt t="33650" x="8291513" y="2905125"/>
          <p14:tracePt t="33668" x="8281988" y="2862263"/>
          <p14:tracePt t="33689" x="8270875" y="2830513"/>
          <p14:tracePt t="33691" x="8270875" y="2800350"/>
          <p14:tracePt t="33697" x="8270875" y="2778125"/>
          <p14:tracePt t="33718" x="8261350" y="2725738"/>
          <p14:tracePt t="33735" x="8250238" y="2684463"/>
          <p14:tracePt t="33750" x="8250238" y="2632075"/>
          <p14:tracePt t="33765" x="8250238" y="2590800"/>
          <p14:tracePt t="33783" x="8250238" y="2559050"/>
          <p14:tracePt t="33797" x="8250238" y="2516188"/>
          <p14:tracePt t="34159" x="8261350" y="2516188"/>
          <p14:tracePt t="34167" x="8281988" y="2506663"/>
          <p14:tracePt t="34174" x="8291513" y="2506663"/>
          <p14:tracePt t="34183" x="8302625" y="2506663"/>
          <p14:tracePt t="34297" x="8302625" y="2516188"/>
          <p14:tracePt t="34315" x="8313738" y="2516188"/>
          <p14:tracePt t="34330" x="8313738" y="2527300"/>
          <p14:tracePt t="34365" x="8323263" y="2527300"/>
          <p14:tracePt t="34373" x="8334375" y="2538413"/>
          <p14:tracePt t="34381" x="8343900" y="2559050"/>
          <p14:tracePt t="34399" x="8375650" y="2590800"/>
          <p14:tracePt t="34416" x="8407400" y="2611438"/>
          <p14:tracePt t="34431" x="8480425" y="2652713"/>
          <p14:tracePt t="34448" x="8564563" y="2705100"/>
          <p14:tracePt t="34463" x="8689975" y="2778125"/>
          <p14:tracePt t="34482" x="8794750" y="2873375"/>
          <p14:tracePt t="34484" x="8869363" y="2925763"/>
          <p14:tracePt t="34498" x="8899525" y="2957513"/>
          <p14:tracePt t="34500" x="8942388" y="3009900"/>
          <p14:tracePt t="34518" x="8994775" y="3094038"/>
          <p14:tracePt t="34532" x="9005888" y="3146425"/>
          <p14:tracePt t="34549" x="9005888" y="3198813"/>
          <p14:tracePt t="34565" x="8994775" y="3251200"/>
          <p14:tracePt t="34583" x="8963025" y="3292475"/>
          <p14:tracePt t="34601" x="8878888" y="3365500"/>
          <p14:tracePt t="34626" x="8858250" y="3376613"/>
          <p14:tracePt t="34633" x="8805863" y="3408363"/>
          <p14:tracePt t="34650" x="8721725" y="3440113"/>
          <p14:tracePt t="34666" x="8616950" y="3470275"/>
          <p14:tracePt t="34680" x="8564563" y="3481388"/>
          <p14:tracePt t="34701" x="8512175" y="3502025"/>
          <p14:tracePt t="34704" x="8491538" y="3513138"/>
          <p14:tracePt t="34717" x="8470900" y="3522663"/>
          <p14:tracePt t="34731" x="8439150" y="3533775"/>
          <p14:tracePt t="34750" x="8407400" y="3544888"/>
          <p14:tracePt t="34753" x="8396288" y="3554413"/>
          <p14:tracePt t="34765" x="8366125" y="3565525"/>
          <p14:tracePt t="34783" x="8355013" y="3575050"/>
          <p14:tracePt t="34800" x="8343900" y="3597275"/>
          <p14:tracePt t="34817" x="8323263" y="3617913"/>
          <p14:tracePt t="34834" x="8313738" y="3659188"/>
          <p14:tracePt t="34852" x="8302625" y="3702050"/>
          <p14:tracePt t="34853" x="8281988" y="3711575"/>
          <p14:tracePt t="34865" x="8270875" y="3733800"/>
          <p14:tracePt t="34882" x="8250238" y="3743325"/>
          <p14:tracePt t="34884" x="8239125" y="3763963"/>
          <p14:tracePt t="34901" x="8229600" y="3775075"/>
          <p14:tracePt t="34918" x="8208963" y="3795713"/>
          <p14:tracePt t="34932" x="8197850" y="3806825"/>
          <p14:tracePt t="34949" x="8186738" y="3827463"/>
          <p14:tracePt t="34965" x="8177213" y="3848100"/>
          <p14:tracePt t="34985" x="8166100" y="3859213"/>
          <p14:tracePt t="35009" x="8166100" y="3868738"/>
          <p14:tracePt t="35020" x="8156575" y="3868738"/>
          <p14:tracePt t="35038" x="8145463" y="3879850"/>
          <p14:tracePt t="35054" x="8134350" y="3879850"/>
          <p14:tracePt t="35066" x="8124825" y="3890963"/>
          <p14:tracePt t="35149" x="8113713" y="3890963"/>
          <p14:tracePt t="35175" x="8104188" y="3890963"/>
          <p14:tracePt t="35189" x="8093075" y="3890963"/>
          <p14:tracePt t="35205" x="8072438" y="3879850"/>
          <p14:tracePt t="35213" x="8051800" y="3848100"/>
          <p14:tracePt t="35220" x="8020050" y="3816350"/>
          <p14:tracePt t="35230" x="7977188" y="3763963"/>
          <p14:tracePt t="35249" x="7851775" y="3617913"/>
          <p14:tracePt t="35265" x="7705725" y="3460750"/>
          <p14:tracePt t="35281" x="7589838" y="3324225"/>
          <p14:tracePt t="35298" x="7537450" y="3208338"/>
          <p14:tracePt t="35315" x="7453313" y="3041650"/>
          <p14:tracePt t="35332" x="7348538" y="2809875"/>
          <p14:tracePt t="35351" x="7327900" y="2736850"/>
          <p14:tracePt t="35354" x="7327900" y="2695575"/>
          <p14:tracePt t="35365" x="7327900" y="2620963"/>
          <p14:tracePt t="35383" x="7327900" y="2516188"/>
          <p14:tracePt t="35386" x="7327900" y="2474913"/>
          <p14:tracePt t="35398" x="7327900" y="2443163"/>
          <p14:tracePt t="35416" x="7339013" y="2422525"/>
          <p14:tracePt t="35433" x="7348538" y="2401888"/>
          <p14:tracePt t="35450" x="7359650" y="2401888"/>
          <p14:tracePt t="35466" x="7380288" y="2390775"/>
          <p14:tracePt t="35484" x="7391400" y="2379663"/>
          <p14:tracePt t="35502" x="7421563" y="2359025"/>
          <p14:tracePt t="35520" x="7453313" y="2349500"/>
          <p14:tracePt t="35522" x="7453313" y="2338388"/>
          <p14:tracePt t="35532" x="7473950" y="2317750"/>
          <p14:tracePt t="35549" x="7496175" y="2297113"/>
          <p14:tracePt t="35563" x="7505700" y="2274888"/>
          <p14:tracePt t="35583" x="7516813" y="2274888"/>
          <p14:tracePt t="35598" x="7526338" y="2274888"/>
          <p14:tracePt t="35600" x="7537450" y="2274888"/>
          <p14:tracePt t="35617" x="7548563" y="2297113"/>
          <p14:tracePt t="35632" x="7578725" y="2349500"/>
          <p14:tracePt t="35650" x="7600950" y="2401888"/>
          <p14:tracePt t="35667" x="7610475" y="2432050"/>
          <p14:tracePt t="35683" x="7610475" y="2443163"/>
          <p14:tracePt t="35698" x="7621588" y="2474913"/>
          <p14:tracePt t="35717" x="7621588" y="2495550"/>
          <p14:tracePt t="35735" x="7621588" y="2506663"/>
          <p14:tracePt t="35830" x="7610475" y="2506663"/>
          <p14:tracePt t="35940" x="7610475" y="2516188"/>
          <p14:tracePt t="35955" x="7600950" y="2547938"/>
          <p14:tracePt t="35966" x="7589838" y="2568575"/>
          <p14:tracePt t="35985" x="7569200" y="2600325"/>
          <p14:tracePt t="35988" x="7569200" y="2620963"/>
          <p14:tracePt t="36000" x="7558088" y="2643188"/>
          <p14:tracePt t="36019" x="7537450" y="2716213"/>
          <p14:tracePt t="36032" x="7526338" y="2747963"/>
          <p14:tracePt t="36051" x="7526338" y="2768600"/>
          <p14:tracePt t="36054" x="7526338" y="2778125"/>
          <p14:tracePt t="36065" x="7526338" y="2789238"/>
          <p14:tracePt t="36294" x="7526338" y="2778125"/>
          <p14:tracePt t="36310" x="7516813" y="2768600"/>
          <p14:tracePt t="36325" x="7516813" y="2757488"/>
          <p14:tracePt t="36334" x="7516813" y="2747963"/>
          <p14:tracePt t="36350" x="7516813" y="2725738"/>
          <p14:tracePt t="36366" x="7516813" y="2695575"/>
          <p14:tracePt t="36387" x="7516813" y="2673350"/>
          <p14:tracePt t="36398" x="7516813" y="2663825"/>
          <p14:tracePt t="36417" x="7516813" y="2652713"/>
          <p14:tracePt t="36431" x="7516813" y="2643188"/>
          <p14:tracePt t="36450" x="7516813" y="2632075"/>
          <p14:tracePt t="36467" x="7516813" y="2611438"/>
          <p14:tracePt t="36485" x="7516813" y="2600325"/>
          <p14:tracePt t="36499" x="7516813" y="2579688"/>
          <p14:tracePt t="36609" x="7516813" y="2590800"/>
          <p14:tracePt t="36618" x="7516813" y="2600325"/>
          <p14:tracePt t="36633" x="7516813" y="2643188"/>
          <p14:tracePt t="36650" x="7516813" y="2663825"/>
          <p14:tracePt t="36667" x="7516813" y="2695575"/>
          <p14:tracePt t="36685" x="7516813" y="2716213"/>
          <p14:tracePt t="36698" x="7516813" y="2725738"/>
          <p14:tracePt t="36706" x="7516813" y="2736850"/>
          <p14:tracePt t="36708" x="7526338" y="2736850"/>
          <p14:tracePt t="36847" x="7526338" y="2725738"/>
          <p14:tracePt t="36855" x="7526338" y="2716213"/>
          <p14:tracePt t="36865" x="7526338" y="2695575"/>
          <p14:tracePt t="36881" x="7537450" y="2652713"/>
          <p14:tracePt t="36898" x="7537450" y="2632075"/>
          <p14:tracePt t="36922" x="7548563" y="2600325"/>
          <p14:tracePt t="36925" x="7548563" y="2590800"/>
          <p14:tracePt t="36931" x="7548563" y="2579688"/>
          <p14:tracePt t="36953" x="7548563" y="2568575"/>
          <p14:tracePt t="36965" x="7548563" y="2547938"/>
          <p14:tracePt t="36983" x="7548563" y="2527300"/>
          <p14:tracePt t="37031" x="7548563" y="2506663"/>
          <p14:tracePt t="37036" x="7548563" y="2474913"/>
          <p14:tracePt t="37050" x="7548563" y="2411413"/>
          <p14:tracePt t="37066" x="7548563" y="2359025"/>
          <p14:tracePt t="37085" x="7548563" y="2306638"/>
          <p14:tracePt t="37099" x="7548563" y="2222500"/>
          <p14:tracePt t="37116" x="7548563" y="2170113"/>
          <p14:tracePt t="37134" x="7548563" y="2149475"/>
          <p14:tracePt t="37150" x="7548563" y="2139950"/>
          <p14:tracePt t="37166" x="7548563" y="2097088"/>
          <p14:tracePt t="37180" x="7548563" y="2033588"/>
          <p14:tracePt t="37197" x="7548563" y="1981200"/>
          <p14:tracePt t="37214" x="7548563" y="1928813"/>
          <p14:tracePt t="37233" x="7537450" y="1855788"/>
          <p14:tracePt t="37255" x="7537450" y="1793875"/>
          <p14:tracePt t="37266" x="7537450" y="1782763"/>
          <p14:tracePt t="37282" x="7537450" y="1762125"/>
          <p14:tracePt t="37299" x="7537450" y="1741488"/>
          <p14:tracePt t="37517" x="7537450" y="1751013"/>
          <p14:tracePt t="37525" x="7537450" y="1771650"/>
          <p14:tracePt t="37542" x="7537450" y="1793875"/>
          <p14:tracePt t="37549" x="7537450" y="1814513"/>
          <p14:tracePt t="37565" x="7526338" y="1835150"/>
          <p14:tracePt t="37588" x="7526338" y="1866900"/>
          <p14:tracePt t="37590" x="7526338" y="1887538"/>
          <p14:tracePt t="37599" x="7526338" y="1908175"/>
          <p14:tracePt t="37617" x="7526338" y="1951038"/>
          <p14:tracePt t="37632" x="7526338" y="1981200"/>
          <p14:tracePt t="37649" x="7526338" y="2012950"/>
          <p14:tracePt t="37653" x="7526338" y="2033588"/>
          <p14:tracePt t="37665" x="7526338" y="2076450"/>
          <p14:tracePt t="37682" x="7526338" y="2117725"/>
          <p14:tracePt t="37722" x="7526338" y="2128838"/>
          <p14:tracePt t="37730" x="7526338" y="2149475"/>
          <p14:tracePt t="37739" x="7526338" y="2170113"/>
          <p14:tracePt t="37755" x="7526338" y="2192338"/>
          <p14:tracePt t="37765" x="7516813" y="2201863"/>
          <p14:tracePt t="37782" x="7516813" y="2222500"/>
          <p14:tracePt t="37797" x="7516813" y="2254250"/>
          <p14:tracePt t="37816" x="7516813" y="2265363"/>
          <p14:tracePt t="37831" x="7505700" y="2297113"/>
          <p14:tracePt t="37851" x="7505700" y="2327275"/>
          <p14:tracePt t="37865" x="7505700" y="2359025"/>
          <p14:tracePt t="37883" x="7505700" y="2379663"/>
          <p14:tracePt t="37886" x="7505700" y="2401888"/>
          <p14:tracePt t="37898" x="7505700" y="2432050"/>
          <p14:tracePt t="37917" x="7505700" y="2463800"/>
          <p14:tracePt t="37920" x="7505700" y="2486025"/>
          <p14:tracePt t="37931" x="7505700" y="2506663"/>
          <p14:tracePt t="37950" x="7505700" y="2538413"/>
          <p14:tracePt t="37955" x="7505700" y="2559050"/>
          <p14:tracePt t="37966" x="7505700" y="2568575"/>
          <p14:tracePt t="37983" x="7505700" y="2590800"/>
          <p14:tracePt t="38018" x="7505700" y="2600325"/>
          <p14:tracePt t="38031" x="7505700" y="2611438"/>
          <p14:tracePt t="38038" x="7505700" y="2620963"/>
          <p14:tracePt t="38057" x="7505700" y="2632075"/>
          <p14:tracePt t="38073" x="7505700" y="2643188"/>
          <p14:tracePt t="39952" x="7505700" y="2652713"/>
          <p14:tracePt t="39958" x="7505700" y="2684463"/>
          <p14:tracePt t="39967" x="7505700" y="2716213"/>
          <p14:tracePt t="39981" x="7505700" y="2736850"/>
          <p14:tracePt t="39998" x="7526338" y="2830513"/>
          <p14:tracePt t="40020" x="7526338" y="2841625"/>
          <p14:tracePt t="40291" x="7526338" y="2852738"/>
          <p14:tracePt t="40299" x="7548563" y="2852738"/>
          <p14:tracePt t="40307" x="7558088" y="2862263"/>
          <p14:tracePt t="40314" x="7569200" y="2862263"/>
          <p14:tracePt t="40332" x="7600950" y="2862263"/>
          <p14:tracePt t="40349" x="7642225" y="2862263"/>
          <p14:tracePt t="40364" x="7673975" y="2862263"/>
          <p14:tracePt t="40383" x="7715250" y="2862263"/>
          <p14:tracePt t="40384" x="7726363" y="2862263"/>
          <p14:tracePt t="40398" x="7735888" y="2862263"/>
          <p14:tracePt t="40400" x="7747000" y="2862263"/>
          <p14:tracePt t="40417" x="7767638" y="2862263"/>
          <p14:tracePt t="40463" x="7767638" y="2852738"/>
          <p14:tracePt t="40473" x="7778750" y="2852738"/>
          <p14:tracePt t="40484" x="7788275" y="2852738"/>
          <p14:tracePt t="40487" x="7810500" y="2841625"/>
          <p14:tracePt t="40528" x="7820025" y="2841625"/>
          <p14:tracePt t="40635" x="7820025" y="2830513"/>
          <p14:tracePt t="40676" x="7810500" y="2830513"/>
          <p14:tracePt t="40686" x="7799388" y="2830513"/>
          <p14:tracePt t="40696" x="7788275" y="2830513"/>
          <p14:tracePt t="40719" x="7767638" y="2830513"/>
          <p14:tracePt t="40733" x="7758113" y="2841625"/>
          <p14:tracePt t="40784" x="7747000" y="2841625"/>
          <p14:tracePt t="40868" x="7735888" y="2841625"/>
          <p14:tracePt t="40891" x="7726363" y="2841625"/>
          <p14:tracePt t="40899" x="7726363" y="2830513"/>
          <p14:tracePt t="41064" x="7726363" y="2820988"/>
          <p14:tracePt t="41070" x="7735888" y="2820988"/>
          <p14:tracePt t="41082" x="7747000" y="2820988"/>
          <p14:tracePt t="41086" x="7767638" y="2820988"/>
          <p14:tracePt t="41099" x="7820025" y="2800350"/>
          <p14:tracePt t="41116" x="7915275" y="2778125"/>
          <p14:tracePt t="41133" x="8020050" y="2768600"/>
          <p14:tracePt t="41149" x="8156575" y="2747963"/>
          <p14:tracePt t="41167" x="8261350" y="2736850"/>
          <p14:tracePt t="41169" x="8323263" y="2725738"/>
          <p14:tracePt t="41182" x="8355013" y="2725738"/>
          <p14:tracePt t="41200" x="8428038" y="2716213"/>
          <p14:tracePt t="41204" x="8459788" y="2716213"/>
          <p14:tracePt t="41219" x="8523288" y="2716213"/>
          <p14:tracePt t="41232" x="8555038" y="2716213"/>
          <p14:tracePt t="41234" x="8564563" y="2716213"/>
          <p14:tracePt t="41255" x="8596313" y="2716213"/>
          <p14:tracePt t="41256" x="8607425" y="2716213"/>
          <p14:tracePt t="41271" x="8616950" y="2716213"/>
          <p14:tracePt t="41281" x="8628063" y="2716213"/>
          <p14:tracePt t="41297" x="8637588" y="2716213"/>
          <p14:tracePt t="41316" x="8648700" y="2716213"/>
          <p14:tracePt t="41331" x="8680450" y="2716213"/>
          <p14:tracePt t="41350" x="8712200" y="2725738"/>
          <p14:tracePt t="41354" x="8732838" y="2736850"/>
          <p14:tracePt t="41364" x="8742363" y="2736850"/>
          <p14:tracePt t="41383" x="8774113" y="2747963"/>
          <p14:tracePt t="41400" x="8794750" y="2757488"/>
          <p14:tracePt t="41425" x="8805863" y="2757488"/>
          <p14:tracePt t="41487" x="8816975" y="2757488"/>
          <p14:tracePt t="41492" x="8816975" y="2768600"/>
          <p14:tracePt t="41680" x="8805863" y="2768600"/>
          <p14:tracePt t="41687" x="8794750" y="2768600"/>
          <p14:tracePt t="41700" x="8785225" y="2768600"/>
          <p14:tracePt t="41719" x="8753475" y="2768600"/>
          <p14:tracePt t="41730" x="8742363" y="2778125"/>
          <p14:tracePt t="41748" x="8721725" y="2778125"/>
          <p14:tracePt t="41766" x="8701088" y="2778125"/>
          <p14:tracePt t="41782" x="8689975" y="2778125"/>
          <p14:tracePt t="41799" x="8680450" y="2778125"/>
          <p14:tracePt t="41801" x="8669338" y="2789238"/>
          <p14:tracePt t="41817" x="8659813" y="2789238"/>
          <p14:tracePt t="41833" x="8637588" y="2789238"/>
          <p14:tracePt t="41849" x="8616950" y="2789238"/>
          <p14:tracePt t="41867" x="8585200" y="2789238"/>
          <p14:tracePt t="41890" x="8564563" y="2789238"/>
          <p14:tracePt t="41897" x="8555038" y="2789238"/>
          <p14:tracePt t="41914" x="8543925" y="2789238"/>
          <p14:tracePt t="43911" x="8543925" y="2800350"/>
          <p14:tracePt t="43919" x="8543925" y="2809875"/>
          <p14:tracePt t="43931" x="8543925" y="2820988"/>
          <p14:tracePt t="43948" x="8543925" y="2830513"/>
          <p14:tracePt t="43999" x="8532813" y="2809875"/>
          <p14:tracePt t="44007" x="8532813" y="2778125"/>
          <p14:tracePt t="44711" x="8532813" y="2768600"/>
          <p14:tracePt t="44744" x="8523288" y="2768600"/>
          <p14:tracePt t="44766" x="8512175" y="2778125"/>
          <p14:tracePt t="44773" x="8512175" y="2789238"/>
          <p14:tracePt t="44782" x="8502650" y="2800350"/>
          <p14:tracePt t="44799" x="8502650" y="2820988"/>
          <p14:tracePt t="44817" x="8491538" y="2841625"/>
          <p14:tracePt t="44832" x="8491538" y="2852738"/>
          <p14:tracePt t="44877" x="8491538" y="2862263"/>
          <p14:tracePt t="45082" x="8480425" y="2862263"/>
          <p14:tracePt t="45136" x="8470900" y="2884488"/>
          <p14:tracePt t="45143" x="8439150" y="2894013"/>
          <p14:tracePt t="45151" x="8407400" y="2905125"/>
          <p14:tracePt t="45166" x="8375650" y="2905125"/>
          <p14:tracePt t="45167" x="8343900" y="2914650"/>
          <p14:tracePt t="45184" x="8291513" y="2925763"/>
          <p14:tracePt t="45197" x="8261350" y="2925763"/>
          <p14:tracePt t="45218" x="8186738" y="2936875"/>
          <p14:tracePt t="47605" x="8197850" y="2936875"/>
          <p14:tracePt t="47618" x="8218488" y="2936875"/>
          <p14:tracePt t="47622" x="8239125" y="2925763"/>
          <p14:tracePt t="47628" x="8250238" y="2905125"/>
          <p14:tracePt t="47634" x="8250238" y="2894013"/>
          <p14:tracePt t="47652" x="8270875" y="2884488"/>
          <p14:tracePt t="48081" x="8270875" y="2873375"/>
          <p14:tracePt t="48182" x="8270875" y="2884488"/>
          <p14:tracePt t="48193" x="8261350" y="2884488"/>
          <p14:tracePt t="48201" x="8261350" y="2894013"/>
          <p14:tracePt t="48215" x="8261350" y="2905125"/>
          <p14:tracePt t="48216" x="8261350" y="2914650"/>
          <p14:tracePt t="48231" x="8250238" y="2914650"/>
          <p14:tracePt t="48249" x="8239125" y="2925763"/>
          <p14:tracePt t="48311" x="8229600" y="2925763"/>
          <p14:tracePt t="48335" x="8218488" y="2925763"/>
          <p14:tracePt t="48371" x="8218488" y="2936875"/>
          <p14:tracePt t="48384" x="8208963" y="2936875"/>
          <p14:tracePt t="48407" x="8197850" y="2936875"/>
          <p14:tracePt t="48431" x="8186738" y="2936875"/>
          <p14:tracePt t="48455" x="8177213" y="2936875"/>
          <p14:tracePt t="48463" x="8166100" y="2936875"/>
          <p14:tracePt t="48475" x="8156575" y="2936875"/>
          <p14:tracePt t="48482" x="8145463" y="2936875"/>
          <p14:tracePt t="48498" x="8134350" y="2925763"/>
          <p14:tracePt t="48517" x="8104188" y="2894013"/>
          <p14:tracePt t="48532" x="8051800" y="2809875"/>
          <p14:tracePt t="48549" x="7988300" y="2725738"/>
          <p14:tracePt t="48565" x="7935913" y="2663825"/>
          <p14:tracePt t="48566" x="7915275" y="2620963"/>
          <p14:tracePt t="48581" x="7883525" y="2579688"/>
          <p14:tracePt t="48583" x="7842250" y="2538413"/>
          <p14:tracePt t="48597" x="7831138" y="2516188"/>
          <p14:tracePt t="48599" x="7820025" y="2495550"/>
          <p14:tracePt t="48615" x="7810500" y="2443163"/>
          <p14:tracePt t="48631" x="7810500" y="2411413"/>
          <p14:tracePt t="48665" x="7810500" y="2401888"/>
          <p14:tracePt t="48681" x="7810500" y="2390775"/>
          <p14:tracePt t="48688" x="7820025" y="2379663"/>
          <p14:tracePt t="48697" x="7831138" y="2379663"/>
          <p14:tracePt t="48716" x="7842250" y="2370138"/>
          <p14:tracePt t="48731" x="7872413" y="2370138"/>
          <p14:tracePt t="48767" x="7883525" y="2370138"/>
          <p14:tracePt t="48774" x="7904163" y="2370138"/>
          <p14:tracePt t="48783" x="7924800" y="2379663"/>
          <p14:tracePt t="48797" x="7935913" y="2390775"/>
          <p14:tracePt t="48799" x="7947025" y="2411413"/>
          <p14:tracePt t="48815" x="7977188" y="2432050"/>
          <p14:tracePt t="48832" x="8008938" y="2454275"/>
          <p14:tracePt t="48848" x="8040688" y="2495550"/>
          <p14:tracePt t="48864" x="8061325" y="2516188"/>
          <p14:tracePt t="48882" x="8072438" y="2547938"/>
          <p14:tracePt t="48898" x="8072438" y="2559050"/>
          <p14:tracePt t="48917" x="8081963" y="2590800"/>
          <p14:tracePt t="48931" x="8081963" y="2643188"/>
          <p14:tracePt t="48948" x="8081963" y="2673350"/>
          <p14:tracePt t="48964" x="8093075" y="2695575"/>
          <p14:tracePt t="48981" x="8093075" y="2716213"/>
          <p14:tracePt t="49098" x="8072438" y="2716213"/>
          <p14:tracePt t="49107" x="8040688" y="2716213"/>
          <p14:tracePt t="49117" x="8008938" y="2716213"/>
          <p14:tracePt t="49134" x="7947025" y="2725738"/>
          <p14:tracePt t="49148" x="7872413" y="2747963"/>
          <p14:tracePt t="49166" x="7799388" y="2778125"/>
          <p14:tracePt t="49185" x="7758113" y="2789238"/>
          <p14:tracePt t="49199" x="7735888" y="2800350"/>
          <p14:tracePt t="49217" x="7735888" y="2809875"/>
          <p14:tracePt t="49233" x="7726363" y="2809875"/>
          <p14:tracePt t="49261" x="7726363" y="2852738"/>
          <p14:tracePt t="49277" x="7747000" y="2884488"/>
          <p14:tracePt t="49285" x="7767638" y="2894013"/>
          <p14:tracePt t="49300" x="7788275" y="2914650"/>
          <p14:tracePt t="49319" x="7883525" y="2967038"/>
          <p14:tracePt t="49333" x="7947025" y="2978150"/>
          <p14:tracePt t="49336" x="7999413" y="2989263"/>
          <p14:tracePt t="49350" x="8072438" y="2998788"/>
          <p14:tracePt t="49365" x="8124825" y="3019425"/>
          <p14:tracePt t="49400" x="8145463" y="3019425"/>
          <p14:tracePt t="49409" x="8208963" y="3019425"/>
          <p14:tracePt t="49415" x="8261350" y="3019425"/>
          <p14:tracePt t="49432" x="8386763" y="3019425"/>
          <p14:tracePt t="49452" x="8543925" y="3019425"/>
          <p14:tracePt t="49464" x="8607425" y="3019425"/>
          <p14:tracePt t="49483" x="8701088" y="3019425"/>
          <p14:tracePt t="49484" x="8742363" y="3019425"/>
          <p14:tracePt t="49498" x="8805863" y="3019425"/>
          <p14:tracePt t="49518" x="8983663" y="3019425"/>
          <p14:tracePt t="49533" x="9140825" y="3019425"/>
          <p14:tracePt t="49551" x="9236075" y="3019425"/>
          <p14:tracePt t="49565" x="9413875" y="3030538"/>
          <p14:tracePt t="49584" x="9591675" y="3030538"/>
          <p14:tracePt t="49600" x="9728200" y="3030538"/>
          <p14:tracePt t="49604" x="9801225" y="3030538"/>
          <p14:tracePt t="49614" x="9906000" y="3030538"/>
          <p14:tracePt t="49632" x="10010775" y="3030538"/>
          <p14:tracePt t="49647" x="10106025" y="3009900"/>
          <p14:tracePt t="49663" x="10231438" y="2989263"/>
          <p14:tracePt t="49682" x="10315575" y="2967038"/>
          <p14:tracePt t="49697" x="10379075" y="2957513"/>
          <p14:tracePt t="49715" x="10452100" y="2946400"/>
          <p14:tracePt t="49732" x="10556875" y="2925763"/>
          <p14:tracePt t="49734" x="10588625" y="2925763"/>
          <p14:tracePt t="49748" x="10641013" y="2925763"/>
          <p14:tracePt t="49750" x="10661650" y="2925763"/>
          <p14:tracePt t="49765" x="10745788" y="2925763"/>
          <p14:tracePt t="49783" x="10818813" y="2925763"/>
          <p14:tracePt t="49799" x="10860088" y="2925763"/>
          <p14:tracePt t="49817" x="10923588" y="2925763"/>
          <p14:tracePt t="49819" x="10934700" y="2914650"/>
          <p14:tracePt t="49833" x="10955338" y="2914650"/>
          <p14:tracePt t="49836" x="10964863" y="2914650"/>
          <p14:tracePt t="49849" x="10987088" y="2905125"/>
          <p14:tracePt t="49853" x="11017250" y="2905125"/>
          <p14:tracePt t="49869" x="11069638" y="2894013"/>
          <p14:tracePt t="49881" x="11122025" y="2894013"/>
          <p14:tracePt t="49899" x="11185525" y="2894013"/>
          <p14:tracePt t="49917" x="11258550" y="2894013"/>
          <p14:tracePt t="49932" x="11301413" y="2894013"/>
          <p14:tracePt t="49948" x="11342688" y="2884488"/>
          <p14:tracePt t="49964" x="11363325" y="2884488"/>
          <p14:tracePt t="49983" x="11374438" y="2873375"/>
          <p14:tracePt t="50491" x="11374438" y="2884488"/>
          <p14:tracePt t="50503" x="11374438" y="2894013"/>
          <p14:tracePt t="50527" x="11363325" y="2894013"/>
          <p14:tracePt t="50535" x="11363325" y="2905125"/>
          <p14:tracePt t="50548" x="11363325" y="2914650"/>
          <p14:tracePt t="50565" x="11342688" y="2925763"/>
          <p14:tracePt t="50567" x="11333163" y="2925763"/>
          <p14:tracePt t="50582" x="11310938" y="2936875"/>
          <p14:tracePt t="50601" x="11290300" y="2946400"/>
          <p14:tracePt t="50616" x="11258550" y="2957513"/>
          <p14:tracePt t="50631" x="11249025" y="2957513"/>
          <p14:tracePt t="50634" x="11237913" y="2957513"/>
          <p14:tracePt t="50648" x="11237913" y="2967038"/>
          <p14:tracePt t="50698" x="11237913" y="2978150"/>
          <p14:tracePt t="50718" x="11226800" y="2978150"/>
          <p14:tracePt t="50755" x="11217275" y="2978150"/>
          <p14:tracePt t="50763" x="11217275" y="2989263"/>
          <p14:tracePt t="51666" x="11217275" y="2978150"/>
          <p14:tracePt t="51682" x="11217275" y="2967038"/>
          <p14:tracePt t="51683" x="11217275" y="2957513"/>
          <p14:tracePt t="51698" x="11217275" y="2946400"/>
          <p14:tracePt t="51714" x="11217275" y="2925763"/>
          <p14:tracePt t="51732" x="11217275" y="2905125"/>
          <p14:tracePt t="51748" x="11217275" y="2884488"/>
          <p14:tracePt t="51766" x="11217275" y="2862263"/>
          <p14:tracePt t="51782" x="11217275" y="2841625"/>
          <p14:tracePt t="51803" x="11217275" y="2830513"/>
          <p14:tracePt t="51816" x="11217275" y="2820988"/>
          <p14:tracePt t="51832" x="11217275" y="2809875"/>
          <p14:tracePt t="51834" x="11217275" y="2800350"/>
          <p14:tracePt t="51849" x="11217275" y="2789238"/>
          <p14:tracePt t="51865" x="11226800" y="2768600"/>
          <p14:tracePt t="51867" x="11237913" y="2757488"/>
          <p14:tracePt t="51883" x="11237913" y="2736850"/>
          <p14:tracePt t="51900" x="11249025" y="2716213"/>
          <p14:tracePt t="51916" x="11258550" y="2695575"/>
          <p14:tracePt t="51936" x="11258550" y="2684463"/>
          <p14:tracePt t="51948" x="11269663" y="2684463"/>
          <p14:tracePt t="51950" x="11269663" y="2673350"/>
          <p14:tracePt t="52095" x="11269663" y="2684463"/>
          <p14:tracePt t="52122" x="11269663" y="2695575"/>
          <p14:tracePt t="52131" x="11269663" y="2705100"/>
          <p14:tracePt t="52143" x="11258550" y="2705100"/>
          <p14:tracePt t="52151" x="11258550" y="2716213"/>
          <p14:tracePt t="52163" x="11258550" y="2725738"/>
          <p14:tracePt t="52181" x="11249025" y="2725738"/>
          <p14:tracePt t="52183" x="11249025" y="2736850"/>
          <p14:tracePt t="52196" x="11237913" y="2747963"/>
          <p14:tracePt t="52198" x="11237913" y="2757488"/>
          <p14:tracePt t="52215" x="11217275" y="2768600"/>
          <p14:tracePt t="52230" x="11206163" y="2778125"/>
          <p14:tracePt t="52249" x="11206163" y="2789238"/>
          <p14:tracePt t="52265" x="11196638" y="2800350"/>
          <p14:tracePt t="52281" x="11185525" y="2800350"/>
          <p14:tracePt t="52283" x="11185525" y="2809875"/>
          <p14:tracePt t="52298" x="11174413" y="2809875"/>
          <p14:tracePt t="52316" x="11174413" y="2820988"/>
          <p14:tracePt t="52331" x="11174413" y="2830513"/>
          <p14:tracePt t="54718" x="11174413" y="2841625"/>
          <p14:tracePt t="54726" x="11164888" y="2841625"/>
          <p14:tracePt t="54745" x="11153775" y="2852738"/>
          <p14:tracePt t="54755" x="11153775" y="2862263"/>
          <p14:tracePt t="54764" x="11144250" y="2862263"/>
          <p14:tracePt t="54783" x="11133138" y="2873375"/>
          <p14:tracePt t="54818" x="11122025" y="2873375"/>
          <p14:tracePt t="54825" x="11122025" y="2884488"/>
          <p14:tracePt t="54835" x="11112500" y="2884488"/>
          <p14:tracePt t="54850" x="11069638" y="2905125"/>
          <p14:tracePt t="54866" x="10996613" y="2905125"/>
          <p14:tracePt t="54884" x="10807700" y="2905125"/>
          <p14:tracePt t="54899" x="10545763" y="2873375"/>
          <p14:tracePt t="54919" x="10042525" y="2789238"/>
          <p14:tracePt t="54931" x="9928225" y="2778125"/>
          <p14:tracePt t="54947" x="9539288" y="2725738"/>
          <p14:tracePt t="54965" x="9172575" y="2695575"/>
          <p14:tracePt t="54968" x="9058275" y="2684463"/>
          <p14:tracePt t="54982" x="8921750" y="2684463"/>
          <p14:tracePt t="54984" x="8805863" y="2663825"/>
          <p14:tracePt t="55000" x="8512175" y="2632075"/>
          <p14:tracePt t="55018" x="8313738" y="2620963"/>
          <p14:tracePt t="55033" x="8291513" y="2620963"/>
          <p14:tracePt t="55050" x="8239125" y="2620963"/>
          <p14:tracePt t="55068" x="8040688" y="2590800"/>
          <p14:tracePt t="55082" x="7977188" y="2579688"/>
          <p14:tracePt t="55098" x="7820025" y="2568575"/>
          <p14:tracePt t="55102" x="7778750" y="2568575"/>
          <p14:tracePt t="55115" x="7705725" y="2559050"/>
          <p14:tracePt t="55117" x="7621588" y="2559050"/>
          <p14:tracePt t="55131" x="7610475" y="2559050"/>
          <p14:tracePt t="55150" x="7380288" y="2527300"/>
          <p14:tracePt t="55166" x="7339013" y="2527300"/>
          <p14:tracePt t="55167" x="7296150" y="2516188"/>
          <p14:tracePt t="55182" x="7275513" y="2516188"/>
          <p14:tracePt t="55186" x="7254875" y="2516188"/>
          <p14:tracePt t="55198" x="7254875" y="2506663"/>
          <p14:tracePt t="55428" x="7264400" y="2506663"/>
          <p14:tracePt t="55438" x="7286625" y="2506663"/>
          <p14:tracePt t="55456" x="7316788" y="2516188"/>
          <p14:tracePt t="55459" x="7327900" y="2527300"/>
          <p14:tracePt t="55463" x="7339013" y="2547938"/>
          <p14:tracePt t="55470" x="7359650" y="2559050"/>
          <p14:tracePt t="55485" x="7380288" y="2568575"/>
          <p14:tracePt t="55487" x="7400925" y="2579688"/>
          <p14:tracePt t="55497" x="7432675" y="2600325"/>
          <p14:tracePt t="55517" x="7496175" y="2673350"/>
          <p14:tracePt t="55535" x="7589838" y="2757488"/>
          <p14:tracePt t="55550" x="7621588" y="2778125"/>
          <p14:tracePt t="55566" x="7642225" y="2809875"/>
          <p14:tracePt t="55587" x="7653338" y="2820988"/>
          <p14:tracePt t="55669" x="7642225" y="2820988"/>
          <p14:tracePt t="55676" x="7631113" y="2809875"/>
          <p14:tracePt t="55689" x="7610475" y="2800350"/>
          <p14:tracePt t="55702" x="7578725" y="2778125"/>
          <p14:tracePt t="55720" x="7526338" y="2757488"/>
          <p14:tracePt t="55722" x="7496175" y="2736850"/>
          <p14:tracePt t="55731" x="7473950" y="2725738"/>
          <p14:tracePt t="55751" x="7412038" y="2695575"/>
          <p14:tracePt t="55767" x="7369175" y="2673350"/>
          <p14:tracePt t="55769" x="7348538" y="2663825"/>
          <p14:tracePt t="55781" x="7327900" y="2652713"/>
          <p14:tracePt t="55798" x="7286625" y="2620963"/>
          <p14:tracePt t="55815" x="7243763" y="2547938"/>
          <p14:tracePt t="55817" x="7223125" y="2527300"/>
          <p14:tracePt t="55831" x="7191375" y="2474913"/>
          <p14:tracePt t="55849" x="7170738" y="2454275"/>
          <p14:tracePt t="55865" x="7170738" y="2432050"/>
          <p14:tracePt t="55985" x="7180263" y="2443163"/>
          <p14:tracePt t="55993" x="7191375" y="2443163"/>
          <p14:tracePt t="56029" x="7202488" y="2443163"/>
          <p14:tracePt t="56037" x="7202488" y="2454275"/>
          <p14:tracePt t="56053" x="7223125" y="2474913"/>
          <p14:tracePt t="56065" x="7232650" y="2486025"/>
          <p14:tracePt t="56081" x="7243763" y="2495550"/>
          <p14:tracePt t="56098" x="7243763" y="2506663"/>
          <p14:tracePt t="56116" x="7243763" y="2516188"/>
          <p14:tracePt t="56139" x="7243763" y="2527300"/>
          <p14:tracePt t="56150" x="7243763" y="2538413"/>
          <p14:tracePt t="56167" x="7243763" y="2547938"/>
          <p14:tracePt t="56181" x="7243763" y="2559050"/>
          <p14:tracePt t="56198" x="7243763" y="2568575"/>
          <p14:tracePt t="56215" x="7243763" y="2590800"/>
          <p14:tracePt t="56216" x="7232650" y="2600325"/>
          <p14:tracePt t="56231" x="7223125" y="2600325"/>
          <p14:tracePt t="56232" x="7223125" y="2611438"/>
          <p14:tracePt t="56248" x="7212013" y="2611438"/>
          <p14:tracePt t="56251" x="7212013" y="2620963"/>
          <p14:tracePt t="56265" x="7202488" y="2632075"/>
          <p14:tracePt t="56267" x="7191375" y="2643188"/>
          <p14:tracePt t="56281" x="7180263" y="2652713"/>
          <p14:tracePt t="56298" x="7180263" y="2663825"/>
          <p14:tracePt t="56315" x="7180263" y="2673350"/>
          <p14:tracePt t="56389" x="7180263" y="2684463"/>
          <p14:tracePt t="56429" x="7180263" y="2673350"/>
          <p14:tracePt t="56437" x="7202488" y="2663825"/>
          <p14:tracePt t="56448" x="7223125" y="2643188"/>
          <p14:tracePt t="56465" x="7264400" y="2620963"/>
          <p14:tracePt t="56467" x="7275513" y="2611438"/>
          <p14:tracePt t="56482" x="7296150" y="2590800"/>
          <p14:tracePt t="56483" x="7307263" y="2590800"/>
          <p14:tracePt t="56498" x="7339013" y="2568575"/>
          <p14:tracePt t="56518" x="7348538" y="2559050"/>
          <p14:tracePt t="56531" x="7348538" y="2547938"/>
          <p14:tracePt t="56665" x="7348538" y="2559050"/>
          <p14:tracePt t="56673" x="7339013" y="2579688"/>
          <p14:tracePt t="56680" x="7327900" y="2590800"/>
          <p14:tracePt t="56698" x="7264400" y="2620963"/>
          <p14:tracePt t="56714" x="7202488" y="2632075"/>
          <p14:tracePt t="56733" x="7138988" y="2632075"/>
          <p14:tracePt t="56735" x="7107238" y="2632075"/>
          <p14:tracePt t="56746" x="7086600" y="2632075"/>
          <p14:tracePt t="56766" x="7023100" y="2632075"/>
          <p14:tracePt t="56767" x="6992938" y="2611438"/>
          <p14:tracePt t="56781" x="6970713" y="2611438"/>
          <p14:tracePt t="56782" x="6940550" y="2600325"/>
          <p14:tracePt t="56798" x="6897688" y="2568575"/>
          <p14:tracePt t="56815" x="6865938" y="2547938"/>
          <p14:tracePt t="56832" x="6856413" y="2527300"/>
          <p14:tracePt t="56849" x="6835775" y="2506663"/>
          <p14:tracePt t="56865" x="6824663" y="2454275"/>
          <p14:tracePt t="56882" x="6813550" y="2411413"/>
          <p14:tracePt t="56899" x="6813550" y="2349500"/>
          <p14:tracePt t="56917" x="6845300" y="2265363"/>
          <p14:tracePt t="56932" x="6918325" y="2181225"/>
          <p14:tracePt t="56950" x="6981825" y="2117725"/>
          <p14:tracePt t="56954" x="7034213" y="2076450"/>
          <p14:tracePt t="56965" x="7075488" y="2065338"/>
          <p14:tracePt t="56985" x="7170738" y="2033588"/>
          <p14:tracePt t="56999" x="7180263" y="2033588"/>
          <p14:tracePt t="57003" x="7191375" y="2033588"/>
          <p14:tracePt t="57018" x="7212013" y="2055813"/>
          <p14:tracePt t="57035" x="7223125" y="2076450"/>
          <p14:tracePt t="57050" x="7223125" y="2097088"/>
          <p14:tracePt t="57065" x="7223125" y="2149475"/>
          <p14:tracePt t="57068" x="7223125" y="2160588"/>
          <p14:tracePt t="57085" x="7223125" y="2254250"/>
          <p14:tracePt t="57099" x="7212013" y="2297113"/>
          <p14:tracePt t="57118" x="7191375" y="2327275"/>
          <p14:tracePt t="57132" x="7170738" y="2379663"/>
          <p14:tracePt t="57135" x="7150100" y="2390775"/>
          <p14:tracePt t="57150" x="7086600" y="2463800"/>
          <p14:tracePt t="57166" x="7013575" y="2516188"/>
          <p14:tracePt t="57186" x="6981825" y="2527300"/>
          <p14:tracePt t="57199" x="6897688" y="2559050"/>
          <p14:tracePt t="57202" x="6845300" y="2568575"/>
          <p14:tracePt t="57218" x="6772275" y="2590800"/>
          <p14:tracePt t="57235" x="6761163" y="2590800"/>
          <p14:tracePt t="57250" x="6751638" y="2600325"/>
          <p14:tracePt t="57328" x="6761163" y="2611438"/>
          <p14:tracePt t="57356" x="6761163" y="2620963"/>
          <p14:tracePt t="57375" x="6772275" y="2620963"/>
          <p14:tracePt t="57387" x="6772275" y="2632075"/>
          <p14:tracePt t="57399" x="6772275" y="2652713"/>
          <p14:tracePt t="57417" x="6708775" y="2716213"/>
          <p14:tracePt t="57420" x="6688138" y="2747963"/>
          <p14:tracePt t="57898" x="6678613" y="2747963"/>
          <p14:tracePt t="57904" x="6667500" y="2747963"/>
          <p14:tracePt t="57916" x="6656388" y="2747963"/>
          <p14:tracePt t="57934" x="6604000" y="2778125"/>
          <p14:tracePt t="57937" x="6583363" y="2789238"/>
          <p14:tracePt t="57950" x="6530975" y="2820988"/>
          <p14:tracePt t="57952" x="6499225" y="2841625"/>
          <p14:tracePt t="57967" x="6373813" y="2936875"/>
          <p14:tracePt t="57983" x="6269038" y="2998788"/>
          <p14:tracePt t="57998" x="6143625" y="3094038"/>
          <p14:tracePt t="58017" x="6038850" y="3146425"/>
          <p14:tracePt t="58032" x="5954713" y="3208338"/>
          <p14:tracePt t="58050" x="5922963" y="3240088"/>
          <p14:tracePt t="58054" x="5818188" y="3344863"/>
          <p14:tracePt t="58066" x="5754688" y="3417888"/>
          <p14:tracePt t="58068" x="5724525" y="3440113"/>
          <p14:tracePt t="58082" x="5702300" y="3470275"/>
          <p14:tracePt t="58084" x="5702300" y="3481388"/>
          <p14:tracePt t="58100" x="5640388" y="3554413"/>
          <p14:tracePt t="58102" x="5451475" y="3806825"/>
          <p14:tracePt t="58117" x="5326063" y="4005263"/>
          <p14:tracePt t="58119" x="5210175" y="4152900"/>
          <p14:tracePt t="58130" x="5073650" y="4341813"/>
          <p14:tracePt t="58149" x="4875213" y="4624388"/>
          <p14:tracePt t="58165" x="4759325" y="4802188"/>
          <p14:tracePt t="58184" x="4622800" y="5043488"/>
          <p14:tracePt t="58187" x="4560888" y="5148263"/>
          <p14:tracePt t="58198" x="4486275" y="5275263"/>
          <p14:tracePt t="58217" x="4319588" y="5505450"/>
          <p14:tracePt t="58234" x="4224338" y="5599113"/>
          <p14:tracePt t="58259" x="4171950" y="5651500"/>
          <p14:tracePt t="58262" x="4140200" y="5703888"/>
          <p14:tracePt t="58268" x="4119563" y="5735638"/>
          <p14:tracePt t="58281" x="4078288" y="5799138"/>
          <p14:tracePt t="58299" x="4014788" y="5861050"/>
          <p14:tracePt t="58314" x="3930650" y="5945188"/>
          <p14:tracePt t="58331" x="3848100" y="5988050"/>
          <p14:tracePt t="58350" x="3825875" y="5988050"/>
          <p14:tracePt t="58364" x="3741738" y="6019800"/>
          <p14:tracePt t="58366" x="3689350" y="6019800"/>
          <p14:tracePt t="58381" x="3490913" y="6040438"/>
          <p14:tracePt t="58398" x="3197225" y="6092825"/>
          <p14:tracePt t="58414" x="2935288" y="6134100"/>
          <p14:tracePt t="58431" x="2705100" y="6165850"/>
          <p14:tracePt t="58447" x="2432050" y="6176963"/>
          <p14:tracePt t="58465" x="2327275" y="6176963"/>
          <p14:tracePt t="58483" x="2254250" y="6176963"/>
          <p14:tracePt t="58609" x="2254250" y="6165850"/>
          <p14:tracePt t="58621" x="2254250" y="6154738"/>
          <p14:tracePt t="58638" x="2254250" y="6145213"/>
          <p14:tracePt t="58862" x="2254250" y="6134100"/>
          <p14:tracePt t="58869" x="2233613" y="6113463"/>
          <p14:tracePt t="58882" x="2201863" y="6081713"/>
          <p14:tracePt t="58899" x="2117725" y="6008688"/>
          <p14:tracePt t="58915" x="1970088" y="5851525"/>
          <p14:tracePt t="58931" x="1824038" y="5694363"/>
          <p14:tracePt t="58949" x="1719263" y="5589588"/>
          <p14:tracePt t="58965" x="1625600" y="5484813"/>
          <p14:tracePt t="58981" x="1603375" y="5441950"/>
          <p14:tracePt t="59000" x="1593850" y="5432425"/>
          <p14:tracePt t="59016" x="1582738" y="5421313"/>
          <p14:tracePt t="59034" x="1582738" y="5400675"/>
          <p14:tracePt t="59050" x="1573213" y="5389563"/>
          <p14:tracePt t="59068" x="1562100" y="5357813"/>
          <p14:tracePt t="59084" x="1562100" y="5348288"/>
          <p14:tracePt t="59102" x="1550988" y="5337175"/>
          <p14:tracePt t="59115" x="1530350" y="5337175"/>
          <p14:tracePt t="59119" x="1498600" y="5327650"/>
          <p14:tracePt t="59141" x="1477963" y="5327650"/>
          <p14:tracePt t="59150" x="1446213" y="5316538"/>
          <p14:tracePt t="59165" x="1436688" y="5316538"/>
          <p14:tracePt t="59279" x="1457325" y="5400675"/>
          <p14:tracePt t="59285" x="1468438" y="5432425"/>
          <p14:tracePt t="59298" x="1477963" y="5453063"/>
          <p14:tracePt t="59318" x="1498600" y="5494338"/>
          <p14:tracePt t="59320" x="1498600" y="5505450"/>
          <p14:tracePt t="59356" x="1509713" y="5505450"/>
          <p14:tracePt t="59442" x="1509713" y="5494338"/>
          <p14:tracePt t="59529" x="1520825" y="5494338"/>
          <p14:tracePt t="59551" x="1530350" y="5494338"/>
          <p14:tracePt t="59567" x="1541463" y="5494338"/>
          <p14:tracePt t="59574" x="1550988" y="5494338"/>
          <p14:tracePt t="59583" x="1562100" y="5494338"/>
          <p14:tracePt t="59596" x="1573213" y="5494338"/>
          <p14:tracePt t="59615" x="1593850" y="5494338"/>
          <p14:tracePt t="59631" x="1603375" y="5494338"/>
          <p14:tracePt t="59701" x="1614488" y="5494338"/>
          <p14:tracePt t="59708" x="1635125" y="5494338"/>
          <p14:tracePt t="59718" x="1646238" y="5494338"/>
          <p14:tracePt t="59732" x="1655763" y="5494338"/>
          <p14:tracePt t="59758" x="1666875" y="5494338"/>
          <p14:tracePt t="59779" x="1677988" y="5494338"/>
          <p14:tracePt t="59787" x="1687513" y="5494338"/>
          <p14:tracePt t="59809" x="1698625" y="5494338"/>
          <p14:tracePt t="59817" x="1708150" y="5494338"/>
          <p14:tracePt t="59830" x="1719263" y="5494338"/>
          <p14:tracePt t="59846" x="1730375" y="5494338"/>
          <p14:tracePt t="59871" x="1739900" y="5494338"/>
          <p14:tracePt t="59887" x="1751013" y="5494338"/>
          <p14:tracePt t="59903" x="1760538" y="5494338"/>
          <p14:tracePt t="59929" x="1771650" y="5505450"/>
          <p14:tracePt t="59935" x="1782763" y="5505450"/>
          <p14:tracePt t="59951" x="1792288" y="5505450"/>
          <p14:tracePt t="59964" x="1803400" y="5514975"/>
          <p14:tracePt t="59981" x="1812925" y="5526088"/>
          <p14:tracePt t="59998" x="1835150" y="5537200"/>
          <p14:tracePt t="60015" x="1835150" y="5546725"/>
          <p14:tracePt t="60030" x="1844675" y="5546725"/>
          <p14:tracePt t="60067" x="1855788" y="5546725"/>
          <p14:tracePt t="60087" x="1865313" y="5546725"/>
          <p14:tracePt t="60103" x="1876425" y="5546725"/>
          <p14:tracePt t="60123" x="1887538" y="5546725"/>
          <p14:tracePt t="60130" x="1897063" y="5546725"/>
          <p14:tracePt t="60143" x="1908175" y="5546725"/>
          <p14:tracePt t="60151" x="1917700" y="5546725"/>
          <p14:tracePt t="60167" x="1939925" y="5546725"/>
          <p14:tracePt t="60180" x="1949450" y="5546725"/>
          <p14:tracePt t="60182" x="1960563" y="5546725"/>
          <p14:tracePt t="60197" x="1981200" y="5546725"/>
          <p14:tracePt t="60199" x="2001838" y="5546725"/>
          <p14:tracePt t="60215" x="2054225" y="5546725"/>
          <p14:tracePt t="60230" x="2117725" y="5546725"/>
          <p14:tracePt t="60249" x="2170113" y="5546725"/>
          <p14:tracePt t="60265" x="2222500" y="5546725"/>
          <p14:tracePt t="60281" x="2286000" y="5546725"/>
          <p14:tracePt t="60297" x="2316163" y="5546725"/>
          <p14:tracePt t="60315" x="2359025" y="5546725"/>
          <p14:tracePt t="60331" x="2368550" y="5546725"/>
          <p14:tracePt t="60461" x="2379663" y="5546725"/>
          <p14:tracePt t="60482" x="2390775" y="5546725"/>
          <p14:tracePt t="60497" x="2400300" y="5546725"/>
          <p14:tracePt t="60587" x="2411413" y="5537200"/>
          <p14:tracePt t="60601" x="2411413" y="5526088"/>
          <p14:tracePt t="60608" x="2420938" y="5526088"/>
          <p14:tracePt t="60616" x="2420938" y="5514975"/>
          <p14:tracePt t="60696" x="2432050" y="5505450"/>
          <p14:tracePt t="60705" x="2432050" y="5494338"/>
          <p14:tracePt t="60717" x="2443163" y="5484813"/>
          <p14:tracePt t="60720" x="2452688" y="5484813"/>
          <p14:tracePt t="60732" x="2452688" y="5473700"/>
          <p14:tracePt t="60774" x="2463800" y="5473700"/>
          <p14:tracePt t="60782" x="2463800" y="5462588"/>
          <p14:tracePt t="60793" x="2473325" y="5462588"/>
          <p14:tracePt t="60800" x="2473325" y="5453063"/>
          <p14:tracePt t="60815" x="2484438" y="5453063"/>
          <p14:tracePt t="60854" x="2495550" y="5453063"/>
          <p14:tracePt t="60890" x="2505075" y="5453063"/>
          <p14:tracePt t="60909" x="2516188" y="5453063"/>
          <p14:tracePt t="60925" x="2525713" y="5453063"/>
          <p14:tracePt t="60934" x="2525713" y="5462588"/>
          <p14:tracePt t="60965" x="2536825" y="5462588"/>
          <p14:tracePt t="61010" x="2547938" y="5462588"/>
          <p14:tracePt t="61020" x="2557463" y="5462588"/>
          <p14:tracePt t="61032" x="2568575" y="5473700"/>
          <p14:tracePt t="61801" x="2600325" y="5473700"/>
          <p14:tracePt t="61807" x="2632075" y="5473700"/>
          <p14:tracePt t="61817" x="2662238" y="5473700"/>
          <p14:tracePt t="61832" x="2714625" y="5473700"/>
          <p14:tracePt t="61852" x="2862263" y="5484813"/>
          <p14:tracePt t="61867" x="3071813" y="5505450"/>
          <p14:tracePt t="61882" x="3249613" y="5505450"/>
          <p14:tracePt t="61900" x="3449638" y="5505450"/>
          <p14:tracePt t="61917" x="3502025" y="5505450"/>
          <p14:tracePt t="61931" x="3511550" y="5505450"/>
          <p14:tracePt t="62566" x="3511550" y="5514975"/>
          <p14:tracePt t="62574" x="3522663" y="5514975"/>
          <p14:tracePt t="62600" x="3532188" y="5514975"/>
          <p14:tracePt t="62606" x="3543300" y="5514975"/>
          <p14:tracePt t="62621" x="3554413" y="5526088"/>
          <p14:tracePt t="62635" x="3563938" y="5526088"/>
          <p14:tracePt t="62650" x="3575050" y="5526088"/>
          <p14:tracePt t="62664" x="3584575" y="5526088"/>
          <p14:tracePt t="62685" x="3606800" y="5526088"/>
          <p14:tracePt t="62698" x="3616325" y="5526088"/>
          <p14:tracePt t="62716" x="3627438" y="5526088"/>
          <p14:tracePt t="62719" x="3636963" y="5526088"/>
          <p14:tracePt t="62734" x="3659188" y="5526088"/>
          <p14:tracePt t="62748" x="3700463" y="5526088"/>
          <p14:tracePt t="62765" x="3763963" y="5526088"/>
          <p14:tracePt t="62784" x="3816350" y="5526088"/>
          <p14:tracePt t="62785" x="3825875" y="5526088"/>
          <p14:tracePt t="62799" x="3857625" y="5526088"/>
          <p14:tracePt t="62801" x="3878263" y="5526088"/>
          <p14:tracePt t="62816" x="3889375" y="5526088"/>
          <p14:tracePt t="62819" x="3900488" y="5526088"/>
          <p14:tracePt t="62834" x="3910013" y="5526088"/>
          <p14:tracePt t="62849" x="3921125" y="5526088"/>
          <p14:tracePt t="62864" x="3930650" y="5526088"/>
          <p14:tracePt t="63103" x="3941763" y="5526088"/>
          <p14:tracePt t="63117" x="3952875" y="5526088"/>
          <p14:tracePt t="63124" x="3962400" y="5526088"/>
          <p14:tracePt t="63131" x="3983038" y="5514975"/>
          <p14:tracePt t="63149" x="4078288" y="5505450"/>
          <p14:tracePt t="63164" x="4235450" y="5484813"/>
          <p14:tracePt t="63182" x="4403725" y="5473700"/>
          <p14:tracePt t="63198" x="4529138" y="5462588"/>
          <p14:tracePt t="63218" x="4675188" y="5462588"/>
          <p14:tracePt t="63232" x="4695825" y="5462588"/>
          <p14:tracePt t="63550" x="4686300" y="5462588"/>
          <p14:tracePt t="63557" x="4665663" y="5462588"/>
          <p14:tracePt t="63565" x="4643438" y="5462588"/>
          <p14:tracePt t="63580" x="4591050" y="5473700"/>
          <p14:tracePt t="63598" x="4529138" y="5484813"/>
          <p14:tracePt t="63614" x="4465638" y="5494338"/>
          <p14:tracePt t="63631" x="4433888" y="5494338"/>
          <p14:tracePt t="63649" x="4424363" y="5494338"/>
          <p14:tracePt t="63871" x="4445000" y="5494338"/>
          <p14:tracePt t="63880" x="4456113" y="5494338"/>
          <p14:tracePt t="63887" x="4476750" y="5494338"/>
          <p14:tracePt t="63897" x="4486275" y="5494338"/>
          <p14:tracePt t="63915" x="4508500" y="5484813"/>
          <p14:tracePt t="63930" x="4538663" y="5484813"/>
          <p14:tracePt t="63932" x="4549775" y="5484813"/>
          <p14:tracePt t="63948" x="4581525" y="5484813"/>
          <p14:tracePt t="63964" x="4643438" y="5484813"/>
          <p14:tracePt t="63982" x="4706938" y="5484813"/>
          <p14:tracePt t="63998" x="4770438" y="5484813"/>
          <p14:tracePt t="64015" x="4843463" y="5484813"/>
          <p14:tracePt t="64031" x="4905375" y="5484813"/>
          <p14:tracePt t="64048" x="4959350" y="5505450"/>
          <p14:tracePt t="64065" x="4979988" y="5514975"/>
          <p14:tracePt t="64084" x="5000625" y="5526088"/>
          <p14:tracePt t="64097" x="5011738" y="5526088"/>
          <p14:tracePt t="64113" x="5021263" y="5526088"/>
          <p14:tracePt t="64319" x="5032375" y="5526088"/>
          <p14:tracePt t="64335" x="5041900" y="5526088"/>
          <p14:tracePt t="64343" x="5073650" y="5526088"/>
          <p14:tracePt t="64350" x="5105400" y="5526088"/>
          <p14:tracePt t="64363" x="5137150" y="5526088"/>
          <p14:tracePt t="64381" x="5230813" y="5514975"/>
          <p14:tracePt t="64383" x="5273675" y="5514975"/>
          <p14:tracePt t="64403" x="5283200" y="5514975"/>
          <p14:tracePt t="64415" x="5314950" y="5514975"/>
          <p14:tracePt t="64417" x="5346700" y="5514975"/>
          <p14:tracePt t="64429" x="5367338" y="5514975"/>
          <p14:tracePt t="64448" x="5378450" y="5514975"/>
          <p14:tracePt t="64498" x="5387975" y="5514975"/>
          <p14:tracePt t="64506" x="5419725" y="5514975"/>
          <p14:tracePt t="64514" x="5440363" y="5514975"/>
          <p14:tracePt t="64532" x="5483225" y="5514975"/>
          <p14:tracePt t="64550" x="5524500" y="5514975"/>
          <p14:tracePt t="64564" x="5556250" y="5514975"/>
          <p14:tracePt t="64566" x="5576888" y="5514975"/>
          <p14:tracePt t="64582" x="5597525" y="5514975"/>
          <p14:tracePt t="64585" x="5608638" y="5514975"/>
          <p14:tracePt t="64598" x="5629275" y="5505450"/>
          <p14:tracePt t="64600" x="5649913" y="5505450"/>
          <p14:tracePt t="64615" x="5672138" y="5505450"/>
          <p14:tracePt t="64617" x="5692775" y="5494338"/>
          <p14:tracePt t="64631" x="5702300" y="5484813"/>
          <p14:tracePt t="64649" x="5713413" y="5473700"/>
          <p14:tracePt t="64665" x="5713413" y="5462588"/>
          <p14:tracePt t="64704" x="5702300" y="5462588"/>
          <p14:tracePt t="64719" x="5692775" y="5462588"/>
          <p14:tracePt t="64727" x="5681663" y="5462588"/>
          <p14:tracePt t="64735" x="5661025" y="5473700"/>
          <p14:tracePt t="64753" x="5629275" y="5494338"/>
          <p14:tracePt t="64764" x="5597525" y="5505450"/>
          <p14:tracePt t="64782" x="5545138" y="5514975"/>
          <p14:tracePt t="64798" x="5483225" y="5526088"/>
          <p14:tracePt t="64813" x="5399088" y="5526088"/>
          <p14:tracePt t="64830" x="5346700" y="5526088"/>
          <p14:tracePt t="64847" x="5283200" y="5484813"/>
          <p14:tracePt t="64864" x="5262563" y="5462588"/>
          <p14:tracePt t="64903" x="5262563" y="5441950"/>
          <p14:tracePt t="64911" x="5262563" y="5400675"/>
          <p14:tracePt t="64919" x="5273675" y="5357813"/>
          <p14:tracePt t="64931" x="5294313" y="5327650"/>
          <p14:tracePt t="64933" x="5346700" y="5243513"/>
          <p14:tracePt t="64949" x="5419725" y="5180013"/>
          <p14:tracePt t="64967" x="5535613" y="5116513"/>
          <p14:tracePt t="64982" x="5597525" y="5095875"/>
          <p14:tracePt t="64999" x="5619750" y="5095875"/>
          <p14:tracePt t="65018" x="5629275" y="5095875"/>
          <p14:tracePt t="65031" x="5640388" y="5095875"/>
          <p14:tracePt t="65033" x="5661025" y="5116513"/>
          <p14:tracePt t="65050" x="5692775" y="5159375"/>
          <p14:tracePt t="65066" x="5692775" y="5170488"/>
          <p14:tracePt t="65150" x="5692775" y="5180013"/>
          <p14:tracePt t="65157" x="5692775" y="5191125"/>
          <p14:tracePt t="65165" x="5681663" y="5200650"/>
          <p14:tracePt t="65183" x="5661025" y="5222875"/>
          <p14:tracePt t="65198" x="5629275" y="5264150"/>
          <p14:tracePt t="65216" x="5588000" y="5327650"/>
          <p14:tracePt t="65231" x="5545138" y="5368925"/>
          <p14:tracePt t="65251" x="5472113" y="5421313"/>
          <p14:tracePt t="65265" x="5461000" y="5421313"/>
          <p14:tracePt t="65267" x="5440363" y="5421313"/>
          <p14:tracePt t="65283" x="5408613" y="5432425"/>
          <p14:tracePt t="65298" x="5399088" y="5432425"/>
          <p14:tracePt t="65316" x="5387975" y="5432425"/>
          <p14:tracePt t="65495" x="5387975" y="5441950"/>
          <p14:tracePt t="65635" x="5399088" y="5441950"/>
          <p14:tracePt t="65642" x="5399088" y="5453063"/>
          <p14:tracePt t="65675" x="5399088" y="5462588"/>
          <p14:tracePt t="65691" x="5399088" y="5473700"/>
          <p14:tracePt t="65729" x="5387975" y="5473700"/>
          <p14:tracePt t="65737" x="5387975" y="5462588"/>
          <p14:tracePt t="65749" x="5378450" y="5462588"/>
          <p14:tracePt t="66257" x="5387975" y="5462588"/>
          <p14:tracePt t="66393" x="5378450" y="5473700"/>
          <p14:tracePt t="66416" x="5367338" y="5473700"/>
          <p14:tracePt t="66427" x="5367338" y="5484813"/>
          <p14:tracePt t="66435" x="5356225" y="5484813"/>
          <p14:tracePt t="66446" x="5356225" y="5494338"/>
          <p14:tracePt t="66464" x="5326063" y="5494338"/>
          <p14:tracePt t="66482" x="5294313" y="5526088"/>
          <p14:tracePt t="66498" x="5283200" y="5526088"/>
          <p14:tracePt t="66500" x="5273675" y="5537200"/>
          <p14:tracePt t="66517" x="5262563" y="5537200"/>
          <p14:tracePt t="66531" x="5251450" y="5537200"/>
          <p14:tracePt t="66549" x="5241925" y="5537200"/>
          <p14:tracePt t="66584" x="5230813" y="5537200"/>
          <p14:tracePt t="66591" x="5221288" y="5537200"/>
          <p14:tracePt t="66599" x="5210175" y="5537200"/>
          <p14:tracePt t="66616" x="5199063" y="5546725"/>
          <p14:tracePt t="66635" x="5189538" y="5546725"/>
          <p14:tracePt t="66659" x="5178425" y="5546725"/>
          <p14:tracePt t="66765" x="5168900" y="5546725"/>
          <p14:tracePt t="66903" x="5157788" y="5546725"/>
          <p14:tracePt t="66923" x="5157788" y="5537200"/>
          <p14:tracePt t="66931" x="5157788" y="5526088"/>
          <p14:tracePt t="66939" x="5146675" y="5514975"/>
          <p14:tracePt t="66959" x="5137150" y="5505450"/>
          <p14:tracePt t="66980" x="5137150" y="5494338"/>
          <p14:tracePt t="67016" x="5137150" y="5484813"/>
          <p14:tracePt t="67023" x="5126038" y="5484813"/>
          <p14:tracePt t="67041" x="5126038" y="5473700"/>
          <p14:tracePt t="67160" x="5126038" y="5484813"/>
          <p14:tracePt t="67167" x="5126038" y="5494338"/>
          <p14:tracePt t="67183" x="5126038" y="5505450"/>
          <p14:tracePt t="67201" x="5126038" y="5514975"/>
          <p14:tracePt t="67223" x="5126038" y="5526088"/>
          <p14:tracePt t="67262" x="5137150" y="5526088"/>
          <p14:tracePt t="67265" x="5137150" y="5537200"/>
          <p14:tracePt t="67332" x="5146675" y="5537200"/>
          <p14:tracePt t="67356" x="5146675" y="5546725"/>
          <p14:tracePt t="67362" x="5157788" y="5546725"/>
          <p14:tracePt t="67497" x="5157788" y="5526088"/>
          <p14:tracePt t="67505" x="5157788" y="5514975"/>
          <p14:tracePt t="67515" x="5157788" y="5505450"/>
          <p14:tracePt t="67531" x="5157788" y="5494338"/>
          <p14:tracePt t="67551" x="5157788" y="5484813"/>
          <p14:tracePt t="67591" x="5157788" y="5473700"/>
          <p14:tracePt t="67611" x="5146675" y="5473700"/>
          <p14:tracePt t="67773" x="5146675" y="5494338"/>
          <p14:tracePt t="67782" x="5146675" y="5505450"/>
          <p14:tracePt t="67788" x="5146675" y="5526088"/>
          <p14:tracePt t="67798" x="5146675" y="5537200"/>
          <p14:tracePt t="67814" x="5146675" y="5546725"/>
          <p14:tracePt t="67816" x="5146675" y="5557838"/>
          <p14:tracePt t="67889" x="5137150" y="5557838"/>
          <p14:tracePt t="67896" x="5126038" y="5546725"/>
          <p14:tracePt t="67905" x="5116513" y="5537200"/>
          <p14:tracePt t="67913" x="5094288" y="5526088"/>
          <p14:tracePt t="67931" x="5073650" y="5514975"/>
          <p14:tracePt t="67948" x="5064125" y="5514975"/>
          <p14:tracePt t="67964" x="5041900" y="5505450"/>
          <p14:tracePt t="67981" x="5032375" y="5505450"/>
          <p14:tracePt t="68011" x="5032375" y="5494338"/>
          <p14:tracePt t="68027" x="5041900" y="5484813"/>
          <p14:tracePt t="68035" x="5064125" y="5473700"/>
          <p14:tracePt t="68048" x="5073650" y="5473700"/>
          <p14:tracePt t="68050" x="5084763" y="5473700"/>
          <p14:tracePt t="68064" x="5105400" y="5462588"/>
          <p14:tracePt t="68082" x="5137150" y="5453063"/>
          <p14:tracePt t="68098" x="5168900" y="5441950"/>
          <p14:tracePt t="68115" x="5178425" y="5441950"/>
          <p14:tracePt t="68132" x="5189538" y="5441950"/>
          <p14:tracePt t="68148" x="5199063" y="5441950"/>
          <p14:tracePt t="68165" x="5210175" y="5441950"/>
          <p14:tracePt t="68181" x="5221288" y="5441950"/>
          <p14:tracePt t="68199" x="5221288" y="5453063"/>
          <p14:tracePt t="68215" x="5230813" y="5453063"/>
          <p14:tracePt t="68231" x="5251450" y="5462588"/>
          <p14:tracePt t="68251" x="5251450" y="5473700"/>
          <p14:tracePt t="68267" x="5251450" y="5484813"/>
          <p14:tracePt t="68283" x="5251450" y="5494338"/>
          <p14:tracePt t="68303" x="5251450" y="5505450"/>
          <p14:tracePt t="68315" x="5251450" y="5514975"/>
          <p14:tracePt t="68332" x="5251450" y="5526088"/>
          <p14:tracePt t="68349" x="5230813" y="5537200"/>
          <p14:tracePt t="68365" x="5221288" y="5537200"/>
          <p14:tracePt t="68381" x="5189538" y="5537200"/>
          <p14:tracePt t="68398" x="5168900" y="5546725"/>
          <p14:tracePt t="68416" x="5137150" y="5546725"/>
          <p14:tracePt t="68431" x="5126038" y="5546725"/>
          <p14:tracePt t="68448" x="5116513" y="5546725"/>
          <p14:tracePt t="68465" x="5105400" y="5546725"/>
          <p14:tracePt t="68501" x="5105400" y="5537200"/>
          <p14:tracePt t="68509" x="5105400" y="5526088"/>
          <p14:tracePt t="68517" x="5105400" y="5505450"/>
          <p14:tracePt t="68531" x="5116513" y="5484813"/>
          <p14:tracePt t="68533" x="5137150" y="5473700"/>
          <p14:tracePt t="68551" x="5168900" y="5462588"/>
          <p14:tracePt t="68565" x="5178425" y="5453063"/>
          <p14:tracePt t="68567" x="5199063" y="5453063"/>
          <p14:tracePt t="68585" x="5230813" y="5453063"/>
          <p14:tracePt t="68615" x="5241925" y="5453063"/>
          <p14:tracePt t="68622" x="5251450" y="5453063"/>
          <p14:tracePt t="68631" x="5262563" y="5453063"/>
          <p14:tracePt t="68650" x="5273675" y="5453063"/>
          <p14:tracePt t="68653" x="5283200" y="5453063"/>
          <p14:tracePt t="68665" x="5294313" y="5462588"/>
          <p14:tracePt t="68680" x="5303838" y="5473700"/>
          <p14:tracePt t="68698" x="5326063" y="5484813"/>
          <p14:tracePt t="68717" x="5335588" y="5484813"/>
          <p14:tracePt t="68734" x="5346700" y="5484813"/>
          <p14:tracePt t="68800" x="5346700" y="5494338"/>
          <p14:tracePt t="68816" x="5346700" y="5505450"/>
          <p14:tracePt t="68832" x="5346700" y="5514975"/>
          <p14:tracePt t="68849" x="5346700" y="5526088"/>
          <p14:tracePt t="68920" x="5356225" y="5526088"/>
          <p14:tracePt t="68927" x="5367338" y="5526088"/>
          <p14:tracePt t="68932" x="5378450" y="5526088"/>
          <p14:tracePt t="68949" x="5408613" y="5514975"/>
          <p14:tracePt t="68964" x="5430838" y="5514975"/>
          <p14:tracePt t="68968" x="5472113" y="5505450"/>
          <p14:tracePt t="68984" x="5545138" y="5494338"/>
          <p14:tracePt t="68999" x="5608638" y="5484813"/>
          <p14:tracePt t="69019" x="5681663" y="5484813"/>
          <p14:tracePt t="69056" x="5692775" y="5484813"/>
          <p14:tracePt t="69064" x="5702300" y="5484813"/>
          <p14:tracePt t="69071" x="5713413" y="5484813"/>
          <p14:tracePt t="69099" x="5724525" y="5484813"/>
          <p14:tracePt t="69193" x="5724525" y="5494338"/>
          <p14:tracePt t="69232" x="5724525" y="5505450"/>
          <p14:tracePt t="69283" x="5724525" y="5514975"/>
          <p14:tracePt t="69363" x="5734050" y="5526088"/>
          <p14:tracePt t="69370" x="5745163" y="5526088"/>
          <p14:tracePt t="69383" x="5754688" y="5537200"/>
          <p14:tracePt t="69386" x="5765800" y="5537200"/>
          <p14:tracePt t="69398" x="5797550" y="5537200"/>
          <p14:tracePt t="69400" x="5818188" y="5537200"/>
          <p14:tracePt t="69416" x="5881688" y="5537200"/>
          <p14:tracePt t="69433" x="5943600" y="5514975"/>
          <p14:tracePt t="69452" x="5995988" y="5505450"/>
          <p14:tracePt t="69464" x="6048375" y="5494338"/>
          <p14:tracePt t="69482" x="6059488" y="5484813"/>
          <p14:tracePt t="69498" x="6059488" y="5473700"/>
          <p14:tracePt t="69517" x="6069013" y="5473700"/>
          <p14:tracePt t="69553" x="6059488" y="5473700"/>
          <p14:tracePt t="69569" x="6038850" y="5462588"/>
          <p14:tracePt t="69577" x="6027738" y="5462588"/>
          <p14:tracePt t="69585" x="6016625" y="5453063"/>
          <p14:tracePt t="69599" x="6007100" y="5453063"/>
          <p14:tracePt t="69616" x="5975350" y="5453063"/>
          <p14:tracePt t="69618" x="5964238" y="5453063"/>
          <p14:tracePt t="69632" x="5954713" y="5453063"/>
          <p14:tracePt t="69651" x="5881688" y="5462588"/>
          <p14:tracePt t="69666" x="5859463" y="5462588"/>
          <p14:tracePt t="69683" x="5838825" y="5473700"/>
          <p14:tracePt t="69699" x="5829300" y="5473700"/>
          <p14:tracePt t="69702" x="5807075" y="5473700"/>
          <p14:tracePt t="69715" x="5797550" y="5473700"/>
          <p14:tracePt t="69732" x="5786438" y="5462588"/>
          <p14:tracePt t="69750" x="5776913" y="5441950"/>
          <p14:tracePt t="69767" x="5776913" y="5389563"/>
          <p14:tracePt t="69789" x="5776913" y="5368925"/>
          <p14:tracePt t="69799" x="5776913" y="5337175"/>
          <p14:tracePt t="69817" x="5818188" y="5284788"/>
          <p14:tracePt t="69822" x="5849938" y="5275263"/>
          <p14:tracePt t="69833" x="5881688" y="5275263"/>
          <p14:tracePt t="69835" x="5902325" y="5275263"/>
          <p14:tracePt t="69850" x="5934075" y="5284788"/>
          <p14:tracePt t="69853" x="5954713" y="5295900"/>
          <p14:tracePt t="69866" x="5986463" y="5316538"/>
          <p14:tracePt t="69886" x="6059488" y="5400675"/>
          <p14:tracePt t="69892" x="6091238" y="5441950"/>
          <p14:tracePt t="69903" x="6111875" y="5473700"/>
          <p14:tracePt t="69916" x="6122988" y="5494338"/>
          <p14:tracePt t="69918" x="6143625" y="5514975"/>
          <p14:tracePt t="69930" x="6143625" y="5526088"/>
          <p14:tracePt t="69950" x="6153150" y="5546725"/>
          <p14:tracePt t="69954" x="6153150" y="5557838"/>
          <p14:tracePt t="69977" x="6143625" y="5568950"/>
          <p14:tracePt t="69986" x="6132513" y="5568950"/>
          <p14:tracePt t="69999" x="6122988" y="5578475"/>
          <p14:tracePt t="70018" x="6100763" y="5578475"/>
          <p14:tracePt t="70021" x="6080125" y="5578475"/>
          <p14:tracePt t="70031" x="6059488" y="5578475"/>
          <p14:tracePt t="70052" x="6038850" y="5578475"/>
          <p14:tracePt t="70055" x="6027738" y="5578475"/>
          <p14:tracePt t="70069" x="6016625" y="5589588"/>
          <p14:tracePt t="70128" x="6038850" y="5578475"/>
          <p14:tracePt t="70135" x="6069013" y="5568950"/>
          <p14:tracePt t="70149" x="6080125" y="5546725"/>
          <p14:tracePt t="70166" x="6175375" y="5514975"/>
          <p14:tracePt t="70169" x="6205538" y="5505450"/>
          <p14:tracePt t="70184" x="6257925" y="5505450"/>
          <p14:tracePt t="70198" x="6280150" y="5505450"/>
          <p14:tracePt t="70229" x="6280150" y="5514975"/>
          <p14:tracePt t="70238" x="6280150" y="5526088"/>
          <p14:tracePt t="70250" x="6280150" y="5537200"/>
          <p14:tracePt t="70253" x="6269038" y="5546725"/>
          <p14:tracePt t="70266" x="6257925" y="5557838"/>
          <p14:tracePt t="70270" x="6237288" y="5578475"/>
          <p14:tracePt t="70284" x="6216650" y="5589588"/>
          <p14:tracePt t="70286" x="6216650" y="5599113"/>
          <p14:tracePt t="70299" x="6184900" y="5610225"/>
          <p14:tracePt t="70301" x="6164263" y="5621338"/>
          <p14:tracePt t="70317" x="6122988" y="5621338"/>
          <p14:tracePt t="70332" x="6091238" y="5621338"/>
          <p14:tracePt t="70349" x="6059488" y="5621338"/>
          <p14:tracePt t="70365" x="6048375" y="5621338"/>
          <p14:tracePt t="70369" x="6038850" y="5621338"/>
          <p14:tracePt t="70384" x="6016625" y="5621338"/>
          <p14:tracePt t="70399" x="5995988" y="5610225"/>
          <p14:tracePt t="70416" x="5986463" y="5610225"/>
          <p14:tracePt t="70419" x="5964238" y="5599113"/>
          <p14:tracePt t="70424" x="5943600" y="5589588"/>
          <p14:tracePt t="70434" x="5911850" y="5568950"/>
          <p14:tracePt t="70448" x="5911850" y="5557838"/>
          <p14:tracePt t="70452" x="5870575" y="5537200"/>
          <p14:tracePt t="70465" x="5797550" y="5484813"/>
          <p14:tracePt t="70485" x="5745163" y="5432425"/>
          <p14:tracePt t="70500" x="5734050" y="5421313"/>
          <p14:tracePt t="70504" x="5734050" y="5410200"/>
          <p14:tracePt t="70520" x="5724525" y="5400675"/>
          <p14:tracePt t="70547" x="5724525" y="5389563"/>
          <p14:tracePt t="70553" x="5724525" y="5380038"/>
          <p14:tracePt t="70564" x="5734050" y="5357813"/>
          <p14:tracePt t="70583" x="5776913" y="5327650"/>
          <p14:tracePt t="70586" x="5797550" y="5295900"/>
          <p14:tracePt t="70598" x="5849938" y="5264150"/>
          <p14:tracePt t="70601" x="5870575" y="5253038"/>
          <p14:tracePt t="70617" x="5964238" y="5191125"/>
          <p14:tracePt t="70633" x="6038850" y="5159375"/>
          <p14:tracePt t="70648" x="6091238" y="5148263"/>
          <p14:tracePt t="70665" x="6122988" y="5138738"/>
          <p14:tracePt t="70681" x="6132513" y="5138738"/>
          <p14:tracePt t="70698" x="6143625" y="5170488"/>
          <p14:tracePt t="70716" x="6164263" y="5243513"/>
          <p14:tracePt t="70731" x="6164263" y="5264150"/>
          <p14:tracePt t="70751" x="6164263" y="5316538"/>
          <p14:tracePt t="70755" x="6164263" y="5380038"/>
          <p14:tracePt t="70766" x="6164263" y="5410200"/>
          <p14:tracePt t="70781" x="6143625" y="5473700"/>
          <p14:tracePt t="70800" x="6100763" y="5526088"/>
          <p14:tracePt t="70804" x="6080125" y="5546725"/>
          <p14:tracePt t="70815" x="6059488" y="5557838"/>
          <p14:tracePt t="70831" x="5995988" y="5568950"/>
          <p14:tracePt t="70847" x="5954713" y="5568950"/>
          <p14:tracePt t="70868" x="5934075" y="5568950"/>
          <p14:tracePt t="70871" x="5922963" y="5568950"/>
          <p14:tracePt t="70883" x="5911850" y="5568950"/>
          <p14:tracePt t="70918" x="5902325" y="5568950"/>
          <p14:tracePt t="70926" x="5902325" y="5557838"/>
          <p14:tracePt t="70943" x="5891213" y="5557838"/>
          <p14:tracePt t="71086" x="5881688" y="5557838"/>
          <p14:tracePt t="71094" x="5870575" y="5557838"/>
          <p14:tracePt t="71101" x="5838825" y="5568950"/>
          <p14:tracePt t="71117" x="5734050" y="5610225"/>
          <p14:tracePt t="71132" x="5724525" y="5641975"/>
          <p14:tracePt t="71714" x="5734050" y="5641975"/>
          <p14:tracePt t="71720" x="5765800" y="5641975"/>
          <p14:tracePt t="71730" x="5776913" y="5630863"/>
          <p14:tracePt t="71748" x="5807075" y="5630863"/>
          <p14:tracePt t="71765" x="5818188" y="5641975"/>
          <p14:tracePt t="71781" x="5829300" y="5662613"/>
          <p14:tracePt t="71799" x="5849938" y="5673725"/>
          <p14:tracePt t="71815" x="5891213" y="5703888"/>
          <p14:tracePt t="71832" x="5934075" y="5726113"/>
          <p14:tracePt t="71850" x="5975350" y="5735638"/>
          <p14:tracePt t="71866" x="5986463" y="5746750"/>
          <p14:tracePt t="71868" x="5995988" y="5756275"/>
          <p14:tracePt t="71880" x="6007100" y="5756275"/>
          <p14:tracePt t="71903" x="6016625" y="5756275"/>
          <p14:tracePt t="71931" x="6016625" y="5767388"/>
          <p14:tracePt t="71943" x="6016625" y="5778500"/>
          <p14:tracePt t="71956" x="6016625" y="5788025"/>
          <p14:tracePt t="71975" x="6016625" y="5799138"/>
          <p14:tracePt t="71983" x="6016625" y="5808663"/>
          <p14:tracePt t="71997" x="6016625" y="5819775"/>
          <p14:tracePt t="71998" x="6016625" y="5830888"/>
          <p14:tracePt t="72016" x="6027738" y="5830888"/>
          <p14:tracePt t="72031" x="6027738" y="5840413"/>
          <p14:tracePt t="72051" x="6038850" y="5840413"/>
          <p14:tracePt t="72064" x="6038850" y="5851525"/>
          <p14:tracePt t="72460" x="6038850" y="5830888"/>
          <p14:tracePt t="72468" x="6038850" y="5819775"/>
          <p14:tracePt t="72482" x="6038850" y="5799138"/>
          <p14:tracePt t="72485" x="6027738" y="5767388"/>
          <p14:tracePt t="72502" x="5975350" y="5703888"/>
          <p14:tracePt t="72518" x="5954713" y="5673725"/>
          <p14:tracePt t="72902" x="5954713" y="5662613"/>
          <p14:tracePt t="72910" x="5964238" y="5662613"/>
          <p14:tracePt t="72925" x="5975350" y="5662613"/>
          <p14:tracePt t="72932" x="5986463" y="5662613"/>
          <p14:tracePt t="72949" x="5995988" y="5662613"/>
          <p14:tracePt t="72967" x="6007100" y="5662613"/>
          <p14:tracePt t="72999" x="5995988" y="5673725"/>
          <p14:tracePt t="73006" x="5986463" y="5673725"/>
          <p14:tracePt t="73018" x="5954713" y="5673725"/>
          <p14:tracePt t="73032" x="5934075" y="5694363"/>
          <p14:tracePt t="73051" x="5911850" y="5694363"/>
          <p14:tracePt t="73067" x="5765800" y="5746750"/>
          <p14:tracePt t="73085" x="5588000" y="5788025"/>
          <p14:tracePt t="73098" x="5251450" y="5830888"/>
          <p14:tracePt t="73117" x="4822825" y="5903913"/>
          <p14:tracePt t="73131" x="4424363" y="5967413"/>
          <p14:tracePt t="73149" x="3836988" y="6029325"/>
          <p14:tracePt t="73165" x="3459163" y="6072188"/>
          <p14:tracePt t="73183" x="3228975" y="6113463"/>
          <p14:tracePt t="73186" x="3165475" y="6113463"/>
          <p14:tracePt t="73199" x="2955925" y="6154738"/>
          <p14:tracePt t="73218" x="2809875" y="6186488"/>
          <p14:tracePt t="73221" x="2746375" y="6197600"/>
          <p14:tracePt t="73224" x="2673350" y="6207125"/>
          <p14:tracePt t="73232" x="2609850" y="6218238"/>
          <p14:tracePt t="73265" x="2505075" y="6249988"/>
          <p14:tracePt t="73269" x="2484438" y="6259513"/>
          <p14:tracePt t="73277" x="2463800" y="6270625"/>
          <p14:tracePt t="73285" x="2432050" y="6270625"/>
          <p14:tracePt t="73298" x="2411413" y="6281738"/>
          <p14:tracePt t="73316" x="2347913" y="6302375"/>
          <p14:tracePt t="73333" x="2295525" y="6313488"/>
          <p14:tracePt t="73347" x="2274888" y="6323013"/>
          <p14:tracePt t="73349" x="2254250" y="6323013"/>
          <p14:tracePt t="73365" x="2222500" y="6323013"/>
          <p14:tracePt t="73382" x="2190750" y="6323013"/>
          <p14:tracePt t="73398" x="2149475" y="6323013"/>
          <p14:tracePt t="73415" x="2097088" y="6323013"/>
          <p14:tracePt t="73432" x="2033588" y="6323013"/>
          <p14:tracePt t="73435" x="2001838" y="6313488"/>
          <p14:tracePt t="73447" x="1970088" y="6302375"/>
          <p14:tracePt t="73465" x="1855788" y="6249988"/>
          <p14:tracePt t="73468" x="1792288" y="6207125"/>
          <p14:tracePt t="73481" x="1730375" y="6176963"/>
          <p14:tracePt t="73484" x="1677988" y="6145213"/>
          <p14:tracePt t="73522" x="1666875" y="6145213"/>
          <p14:tracePt t="73530" x="1655763" y="6134100"/>
          <p14:tracePt t="73537" x="1635125" y="6113463"/>
          <p14:tracePt t="73549" x="1614488" y="6113463"/>
          <p14:tracePt t="73565" x="1593850" y="6092825"/>
          <p14:tracePt t="73581" x="1582738" y="6072188"/>
          <p14:tracePt t="73599" x="1562100" y="6040438"/>
          <p14:tracePt t="73617" x="1541463" y="6019800"/>
          <p14:tracePt t="73633" x="1498600" y="5976938"/>
          <p14:tracePt t="73650" x="1468438" y="5945188"/>
          <p14:tracePt t="73666" x="1436688" y="5915025"/>
          <p14:tracePt t="73683" x="1425575" y="5903913"/>
          <p14:tracePt t="73734" x="1425575" y="5892800"/>
          <p14:tracePt t="73757" x="1414463" y="5892800"/>
          <p14:tracePt t="73860" x="1414463" y="5883275"/>
          <p14:tracePt t="73876" x="1414463" y="5872163"/>
          <p14:tracePt t="73891" x="1414463" y="5861050"/>
          <p14:tracePt t="73899" x="1404938" y="5861050"/>
          <p14:tracePt t="73916" x="1404938" y="5851525"/>
          <p14:tracePt t="73945" x="1404938" y="5840413"/>
          <p14:tracePt t="74104" x="1393825" y="5840413"/>
          <p14:tracePt t="74118" x="1384300" y="5840413"/>
          <p14:tracePt t="74127" x="1373188" y="5840413"/>
          <p14:tracePt t="74143" x="1362075" y="5830888"/>
          <p14:tracePt t="74152" x="1341438" y="5830888"/>
          <p14:tracePt t="74165" x="1331913" y="5819775"/>
          <p14:tracePt t="74168" x="1320800" y="5808663"/>
          <p14:tracePt t="74184" x="1300163" y="5808663"/>
          <p14:tracePt t="74198" x="1289050" y="5799138"/>
          <p14:tracePt t="74217" x="1279525" y="5788025"/>
          <p14:tracePt t="74252" x="1279525" y="5778500"/>
          <p14:tracePt t="74271" x="1289050" y="5767388"/>
          <p14:tracePt t="74279" x="1309688" y="5746750"/>
          <p14:tracePt t="74285" x="1341438" y="5726113"/>
          <p14:tracePt t="74300" x="1362075" y="5726113"/>
          <p14:tracePt t="74314" x="1404938" y="5715000"/>
          <p14:tracePt t="74316" x="1446213" y="5703888"/>
          <p14:tracePt t="74332" x="1582738" y="5683250"/>
          <p14:tracePt t="74348" x="1687513" y="5683250"/>
          <p14:tracePt t="74364" x="1771650" y="5683250"/>
          <p14:tracePt t="74366" x="1876425" y="5683250"/>
          <p14:tracePt t="74382" x="2149475" y="5703888"/>
          <p14:tracePt t="74398" x="2347913" y="5735638"/>
          <p14:tracePt t="74415" x="2536825" y="5767388"/>
          <p14:tracePt t="74431" x="2705100" y="5778500"/>
          <p14:tracePt t="74446" x="2830513" y="5799138"/>
          <p14:tracePt t="74464" x="2882900" y="5799138"/>
          <p14:tracePt t="74467" x="2882900" y="5808663"/>
          <p14:tracePt t="74515" x="2871788" y="5808663"/>
          <p14:tracePt t="74522" x="2862263" y="5808663"/>
          <p14:tracePt t="74532" x="2862263" y="5819775"/>
          <p14:tracePt t="74550" x="2851150" y="5819775"/>
          <p14:tracePt t="74566" x="2841625" y="5819775"/>
          <p14:tracePt t="74920" x="2841625" y="5830888"/>
          <p14:tracePt t="74972" x="2830513" y="5830888"/>
          <p14:tracePt t="74991" x="2809875" y="5830888"/>
          <p14:tracePt t="74999" x="2778125" y="5830888"/>
          <p14:tracePt t="75007" x="2736850" y="5830888"/>
          <p14:tracePt t="75018" x="2693988" y="5830888"/>
          <p14:tracePt t="75032" x="2620963" y="5830888"/>
          <p14:tracePt t="75035" x="2578100" y="5830888"/>
          <p14:tracePt t="75049" x="2525713" y="5830888"/>
          <p14:tracePt t="75053" x="2495550" y="5830888"/>
          <p14:tracePt t="75064" x="2463800" y="5819775"/>
          <p14:tracePt t="75066" x="2452688" y="5808663"/>
          <p14:tracePt t="75082" x="2400300" y="5788025"/>
          <p14:tracePt t="75099" x="2359025" y="5788025"/>
          <p14:tracePt t="75118" x="2338388" y="5778500"/>
          <p14:tracePt t="75134" x="2327275" y="5778500"/>
          <p14:tracePt t="75151" x="2295525" y="5767388"/>
          <p14:tracePt t="75166" x="2295525" y="5756275"/>
          <p14:tracePt t="75183" x="2286000" y="5756275"/>
          <p14:tracePt t="75199" x="2286000" y="5746750"/>
          <p14:tracePt t="75369" x="2295525" y="5746750"/>
          <p14:tracePt t="75377" x="2316163" y="5746750"/>
          <p14:tracePt t="75385" x="2338388" y="5746750"/>
          <p14:tracePt t="75398" x="2368550" y="5746750"/>
          <p14:tracePt t="75400" x="2411413" y="5746750"/>
          <p14:tracePt t="75415" x="2473325" y="5746750"/>
          <p14:tracePt t="75416" x="2547938" y="5746750"/>
          <p14:tracePt t="75431" x="2632075" y="5767388"/>
          <p14:tracePt t="75433" x="2705100" y="5767388"/>
          <p14:tracePt t="75447" x="2746375" y="5767388"/>
          <p14:tracePt t="75449" x="2809875" y="5767388"/>
          <p14:tracePt t="75464" x="2882900" y="5767388"/>
          <p14:tracePt t="75466" x="2924175" y="5767388"/>
          <p14:tracePt t="75481" x="2976563" y="5767388"/>
          <p14:tracePt t="75497" x="2987675" y="5767388"/>
          <p14:tracePt t="75515" x="2998788" y="5767388"/>
          <p14:tracePt t="75547" x="2998788" y="5778500"/>
          <p14:tracePt t="75555" x="2987675" y="5778500"/>
          <p14:tracePt t="75571" x="2976563" y="5788025"/>
          <p14:tracePt t="75582" x="2967038" y="5788025"/>
          <p14:tracePt t="75597" x="2946400" y="5799138"/>
          <p14:tracePt t="75615" x="2935288" y="5808663"/>
          <p14:tracePt t="75630" x="2924175" y="5808663"/>
          <p14:tracePt t="75648" x="2914650" y="5808663"/>
          <p14:tracePt t="75752" x="2924175" y="5808663"/>
          <p14:tracePt t="75759" x="2946400" y="5799138"/>
          <p14:tracePt t="75775" x="2967038" y="5788025"/>
          <p14:tracePt t="75784" x="2987675" y="5788025"/>
          <p14:tracePt t="75798" x="3019425" y="5788025"/>
          <p14:tracePt t="75814" x="3028950" y="5788025"/>
          <p14:tracePt t="75816" x="3051175" y="5788025"/>
          <p14:tracePt t="75830" x="3060700" y="5788025"/>
          <p14:tracePt t="75831" x="3071813" y="5788025"/>
          <p14:tracePt t="75848" x="3103563" y="5788025"/>
          <p14:tracePt t="75864" x="3124200" y="5788025"/>
          <p14:tracePt t="75881" x="3165475" y="5788025"/>
          <p14:tracePt t="75897" x="3186113" y="5788025"/>
          <p14:tracePt t="75914" x="3217863" y="5788025"/>
          <p14:tracePt t="75930" x="3228975" y="5788025"/>
          <p14:tracePt t="75932" x="3240088" y="5788025"/>
          <p14:tracePt t="76016" x="3249613" y="5788025"/>
          <p14:tracePt t="76023" x="3260725" y="5788025"/>
          <p14:tracePt t="76031" x="3281363" y="5788025"/>
          <p14:tracePt t="76047" x="3333750" y="5788025"/>
          <p14:tracePt t="76063" x="3397250" y="5788025"/>
          <p14:tracePt t="76081" x="3459163" y="5788025"/>
          <p14:tracePt t="76097" x="3532188" y="5788025"/>
          <p14:tracePt t="76114" x="3606800" y="5788025"/>
          <p14:tracePt t="76130" x="3668713" y="5788025"/>
          <p14:tracePt t="76147" x="3711575" y="5788025"/>
          <p14:tracePt t="78598" x="3741738" y="5788025"/>
          <p14:tracePt t="78606" x="3836988" y="5767388"/>
          <p14:tracePt t="78614" x="3930650" y="5735638"/>
          <p14:tracePt t="78632" x="4214813" y="5694363"/>
          <p14:tracePt t="78648" x="4613275" y="5673725"/>
          <p14:tracePt t="78651" x="4759325" y="5673725"/>
          <p14:tracePt t="78664" x="4937125" y="5673725"/>
          <p14:tracePt t="78667" x="5084763" y="5673725"/>
          <p14:tracePt t="78681" x="5262563" y="5673725"/>
          <p14:tracePt t="78698" x="5472113" y="5694363"/>
          <p14:tracePt t="78719" x="5524500" y="5703888"/>
          <p14:tracePt t="78732" x="5713413" y="5735638"/>
          <p14:tracePt t="78750" x="5807075" y="5756275"/>
          <p14:tracePt t="78768" x="5829300" y="5756275"/>
          <p14:tracePt t="78979" x="5829300" y="5746750"/>
          <p14:tracePt t="78989" x="5829300" y="5735638"/>
          <p14:tracePt t="79016" x="5829300" y="5726113"/>
          <p14:tracePt t="79030" x="5829300" y="5715000"/>
          <p14:tracePt t="79162" x="5829300" y="5726113"/>
          <p14:tracePt t="79179" x="5818188" y="5735638"/>
          <p14:tracePt t="79186" x="5807075" y="5746750"/>
          <p14:tracePt t="79197" x="5797550" y="5756275"/>
          <p14:tracePt t="79217" x="5776913" y="5767388"/>
          <p14:tracePt t="79220" x="5765800" y="5778500"/>
          <p14:tracePt t="79231" x="5754688" y="5788025"/>
          <p14:tracePt t="79250" x="5745163" y="5788025"/>
          <p14:tracePt t="79265" x="5734050" y="5788025"/>
          <p14:tracePt t="79284" x="5724525" y="5788025"/>
          <p14:tracePt t="79298" x="5713413" y="5788025"/>
          <p14:tracePt t="79316" x="5702300" y="5788025"/>
          <p14:tracePt t="79347" x="5692775" y="5788025"/>
          <p14:tracePt t="79354" x="5692775" y="5778500"/>
          <p14:tracePt t="79381" x="5681663" y="5778500"/>
          <p14:tracePt t="79445" x="5672138" y="5778500"/>
          <p14:tracePt t="79564" x="5672138" y="5767388"/>
          <p14:tracePt t="79571" x="5661025" y="5767388"/>
          <p14:tracePt t="79583" x="5649913" y="5756275"/>
          <p14:tracePt t="79601" x="5640388" y="5756275"/>
          <p14:tracePt t="79614" x="5640388" y="5746750"/>
          <p14:tracePt t="79630" x="5640388" y="5735638"/>
          <p14:tracePt t="79647" x="5629275" y="5735638"/>
          <p14:tracePt t="79681" x="5629275" y="5726113"/>
          <p14:tracePt t="79693" x="5629275" y="5715000"/>
          <p14:tracePt t="79705" x="5629275" y="5703888"/>
          <p14:tracePt t="79718" x="5629275" y="5694363"/>
          <p14:tracePt t="79737" x="5629275" y="5683250"/>
          <p14:tracePt t="79749" x="5629275" y="5673725"/>
          <p14:tracePt t="79763" x="5629275" y="5662613"/>
          <p14:tracePt t="79785" x="5629275" y="5651500"/>
          <p14:tracePt t="79814" x="5629275" y="5641975"/>
          <p14:tracePt t="79846" x="5629275" y="5630863"/>
          <p14:tracePt t="79857" x="5640388" y="5621338"/>
          <p14:tracePt t="79868" x="5649913" y="5621338"/>
          <p14:tracePt t="79879" x="5661025" y="5621338"/>
          <p14:tracePt t="79897" x="5661025" y="5599113"/>
          <p14:tracePt t="79914" x="5681663" y="5589588"/>
          <p14:tracePt t="79931" x="5692775" y="5589588"/>
          <p14:tracePt t="79950" x="5702300" y="5589588"/>
          <p14:tracePt t="79964" x="5713413" y="5589588"/>
          <p14:tracePt t="79981" x="5724525" y="5589588"/>
          <p14:tracePt t="79997" x="5734050" y="5589588"/>
          <p14:tracePt t="79999" x="5734050" y="5599113"/>
          <p14:tracePt t="80016" x="5734050" y="5610225"/>
          <p14:tracePt t="80031" x="5745163" y="5621338"/>
          <p14:tracePt t="80051" x="5745163" y="5641975"/>
          <p14:tracePt t="80052" x="5745163" y="5651500"/>
          <p14:tracePt t="80076" x="5745163" y="5662613"/>
          <p14:tracePt t="80085" x="5734050" y="5673725"/>
          <p14:tracePt t="80097" x="5724525" y="5673725"/>
          <p14:tracePt t="80115" x="5672138" y="5694363"/>
          <p14:tracePt t="80131" x="5608638" y="5715000"/>
          <p14:tracePt t="80148" x="5535613" y="5735638"/>
          <p14:tracePt t="80164" x="5483225" y="5735638"/>
          <p14:tracePt t="80181" x="5408613" y="5746750"/>
          <p14:tracePt t="80198" x="5326063" y="5746750"/>
          <p14:tracePt t="80215" x="5262563" y="5746750"/>
          <p14:tracePt t="80231" x="5210175" y="5726113"/>
          <p14:tracePt t="80250" x="5178425" y="5703888"/>
          <p14:tracePt t="80252" x="5168900" y="5703888"/>
          <p14:tracePt t="80267" x="5146675" y="5683250"/>
          <p14:tracePt t="80283" x="5126038" y="5630863"/>
          <p14:tracePt t="80300" x="5116513" y="5610225"/>
          <p14:tracePt t="80318" x="5116513" y="5599113"/>
          <p14:tracePt t="80334" x="5116513" y="5589588"/>
          <p14:tracePt t="80337" x="5116513" y="5578475"/>
          <p14:tracePt t="80350" x="5137150" y="5568950"/>
          <p14:tracePt t="80353" x="5146675" y="5557838"/>
          <p14:tracePt t="80366" x="5168900" y="5557838"/>
          <p14:tracePt t="80369" x="5199063" y="5537200"/>
          <p14:tracePt t="80382" x="5283200" y="5505450"/>
          <p14:tracePt t="80386" x="5303838" y="5494338"/>
          <p14:tracePt t="80399" x="5440363" y="5462588"/>
          <p14:tracePt t="80416" x="5619750" y="5432425"/>
          <p14:tracePt t="80431" x="5629275" y="5432425"/>
          <p14:tracePt t="80450" x="5702300" y="5432425"/>
          <p14:tracePt t="80467" x="5807075" y="5432425"/>
          <p14:tracePt t="80470" x="5849938" y="5432425"/>
          <p14:tracePt t="80485" x="5902325" y="5453063"/>
          <p14:tracePt t="80498" x="5922963" y="5462588"/>
          <p14:tracePt t="80520" x="5943600" y="5484813"/>
          <p14:tracePt t="80533" x="5943600" y="5514975"/>
          <p14:tracePt t="80550" x="5943600" y="5557838"/>
          <p14:tracePt t="80566" x="5943600" y="5589588"/>
          <p14:tracePt t="80585" x="5934075" y="5610225"/>
          <p14:tracePt t="80625" x="5922963" y="5621338"/>
          <p14:tracePt t="80633" x="5922963" y="5630863"/>
          <p14:tracePt t="80649" x="5891213" y="5630863"/>
          <p14:tracePt t="80666" x="5881688" y="5641975"/>
          <p14:tracePt t="80803" x="5870575" y="5641975"/>
          <p14:tracePt t="80815" x="5818188" y="5662613"/>
          <p14:tracePt t="80822" x="5786438" y="5662613"/>
          <p14:tracePt t="80832" x="5702300" y="5683250"/>
          <p14:tracePt t="80851" x="5084763" y="5735638"/>
          <p14:tracePt t="80864" x="3983038" y="5767388"/>
          <p14:tracePt t="80882" x="2420938" y="5788025"/>
          <p14:tracePt t="80900" x="933450" y="5788025"/>
          <p14:tracePt t="81080" x="11113" y="5851525"/>
          <p14:tracePt t="81097" x="11113" y="5861050"/>
          <p14:tracePt t="81118" x="11113" y="5872163"/>
          <p14:tracePt t="81138" x="11113" y="5883275"/>
          <p14:tracePt t="81147" x="31750" y="5892800"/>
          <p14:tracePt t="81154" x="41275" y="5892800"/>
          <p14:tracePt t="81165" x="52388" y="5903913"/>
          <p14:tracePt t="81182" x="104775" y="5924550"/>
          <p14:tracePt t="81200" x="261938" y="5924550"/>
          <p14:tracePt t="81203" x="357188" y="5924550"/>
          <p14:tracePt t="81217" x="544513" y="5924550"/>
          <p14:tracePt t="81233" x="806450" y="5903913"/>
          <p14:tracePt t="81252" x="1017588" y="5903913"/>
          <p14:tracePt t="81265" x="1131888" y="5892800"/>
          <p14:tracePt t="81282" x="1174750" y="5892800"/>
          <p14:tracePt t="81320" x="1174750" y="5883275"/>
          <p14:tracePt t="81375" x="1163638" y="5872163"/>
          <p14:tracePt t="81414" x="1152525" y="5872163"/>
          <p14:tracePt t="81440" x="1143000" y="5872163"/>
          <p14:tracePt t="81510" x="1131888" y="5872163"/>
          <p14:tracePt t="81518" x="1122363" y="5872163"/>
          <p14:tracePt t="81533" x="1100138" y="5872163"/>
          <p14:tracePt t="81551" x="1079500" y="5872163"/>
          <p14:tracePt t="81565" x="1058863" y="5883275"/>
          <p14:tracePt t="81583" x="1038225" y="5883275"/>
          <p14:tracePt t="81586" x="1017588" y="5883275"/>
          <p14:tracePt t="81598" x="995363" y="5883275"/>
          <p14:tracePt t="81617" x="942975" y="5883275"/>
          <p14:tracePt t="81662" x="933450" y="5883275"/>
          <p14:tracePt t="81667" x="901700" y="5883275"/>
          <p14:tracePt t="81681" x="890588" y="5872163"/>
          <p14:tracePt t="81683" x="881063" y="5861050"/>
          <p14:tracePt t="81696" x="869950" y="5861050"/>
          <p14:tracePt t="81715" x="858838" y="5840413"/>
          <p14:tracePt t="81731" x="858838" y="5788025"/>
          <p14:tracePt t="81750" x="881063" y="5726113"/>
          <p14:tracePt t="81764" x="942975" y="5662613"/>
          <p14:tracePt t="81780" x="995363" y="5621338"/>
          <p14:tracePt t="81799" x="1058863" y="5578475"/>
          <p14:tracePt t="81803" x="1100138" y="5568950"/>
          <p14:tracePt t="81816" x="1131888" y="5568950"/>
          <p14:tracePt t="81818" x="1174750" y="5568950"/>
          <p14:tracePt t="81832" x="1204913" y="5568950"/>
          <p14:tracePt t="81834" x="1236663" y="5568950"/>
          <p14:tracePt t="81848" x="1257300" y="5568950"/>
          <p14:tracePt t="81850" x="1279525" y="5578475"/>
          <p14:tracePt t="81866" x="1289050" y="5589588"/>
          <p14:tracePt t="81882" x="1300163" y="5610225"/>
          <p14:tracePt t="81898" x="1309688" y="5630863"/>
          <p14:tracePt t="81916" x="1309688" y="5662613"/>
          <p14:tracePt t="81933" x="1309688" y="5703888"/>
          <p14:tracePt t="81937" x="1309688" y="5726113"/>
          <p14:tracePt t="81950" x="1309688" y="5746750"/>
          <p14:tracePt t="81953" x="1309688" y="5778500"/>
          <p14:tracePt t="81965" x="1300163" y="5799138"/>
          <p14:tracePt t="81968" x="1289050" y="5819775"/>
          <p14:tracePt t="81981" x="1279525" y="5840413"/>
          <p14:tracePt t="81984" x="1268413" y="5851525"/>
          <p14:tracePt t="81988" x="1257300" y="5861050"/>
          <p14:tracePt t="81999" x="1247775" y="5872163"/>
          <p14:tracePt t="82017" x="1227138" y="5883275"/>
          <p14:tracePt t="82164" x="1216025" y="5883275"/>
          <p14:tracePt t="82175" x="1204913" y="5883275"/>
          <p14:tracePt t="82236" x="1195388" y="5883275"/>
          <p14:tracePt t="82250" x="1184275" y="5883275"/>
          <p14:tracePt t="82273" x="1174750" y="5883275"/>
          <p14:tracePt t="82298" x="1163638" y="5883275"/>
          <p14:tracePt t="82305" x="1152525" y="5883275"/>
          <p14:tracePt t="82315" x="1143000" y="5883275"/>
          <p14:tracePt t="82331" x="1100138" y="5883275"/>
          <p14:tracePt t="82349" x="1069975" y="5883275"/>
          <p14:tracePt t="82363" x="1058863" y="5883275"/>
          <p14:tracePt t="82367" x="1047750" y="5883275"/>
          <p14:tracePt t="82491" x="1047750" y="5892800"/>
          <p14:tracePt t="82499" x="1058863" y="5892800"/>
          <p14:tracePt t="82521" x="1079500" y="5892800"/>
          <p14:tracePt t="82523" x="1090613" y="5892800"/>
          <p14:tracePt t="82531" x="1111250" y="5892800"/>
          <p14:tracePt t="82551" x="1143000" y="5892800"/>
          <p14:tracePt t="82553" x="1152525" y="5892800"/>
          <p14:tracePt t="82568" x="1174750" y="5892800"/>
          <p14:tracePt t="82570" x="1195388" y="5892800"/>
          <p14:tracePt t="82582" x="1204913" y="5892800"/>
          <p14:tracePt t="82920" x="1227138" y="5892800"/>
          <p14:tracePt t="82927" x="1320800" y="5892800"/>
          <p14:tracePt t="82935" x="1393825" y="5892800"/>
          <p14:tracePt t="82949" x="1477963" y="5892800"/>
          <p14:tracePt t="82950" x="1593850" y="5892800"/>
          <p14:tracePt t="82965" x="1646238" y="5892800"/>
          <p14:tracePt t="82982" x="1939925" y="5892800"/>
          <p14:tracePt t="83257" x="1928813" y="5892800"/>
          <p14:tracePt t="83671" x="1917700" y="5892800"/>
          <p14:tracePt t="83682" x="1897063" y="5892800"/>
          <p14:tracePt t="83688" x="1887538" y="5883275"/>
          <p14:tracePt t="83927" x="1897063" y="5883275"/>
          <p14:tracePt t="83935" x="1917700" y="5883275"/>
          <p14:tracePt t="83946" x="1939925" y="5872163"/>
          <p14:tracePt t="83949" x="1949450" y="5872163"/>
          <p14:tracePt t="83964" x="1970088" y="5872163"/>
          <p14:tracePt t="83965" x="2001838" y="5872163"/>
          <p14:tracePt t="83981" x="2106613" y="5872163"/>
          <p14:tracePt t="83997" x="2243138" y="5872163"/>
          <p14:tracePt t="84014" x="2411413" y="5872163"/>
          <p14:tracePt t="84031" x="2557463" y="5872163"/>
          <p14:tracePt t="84048" x="2736850" y="5872163"/>
          <p14:tracePt t="84067" x="2746375" y="5872163"/>
          <p14:tracePt t="84082" x="2789238" y="5872163"/>
          <p14:tracePt t="84084" x="2809875" y="5883275"/>
          <p14:tracePt t="84572" x="2819400" y="5883275"/>
          <p14:tracePt t="84580" x="2830513" y="5883275"/>
          <p14:tracePt t="84587" x="2841625" y="5883275"/>
          <p14:tracePt t="84600" x="2851150" y="5883275"/>
          <p14:tracePt t="84616" x="2894013" y="5883275"/>
          <p14:tracePt t="84618" x="2914650" y="5883275"/>
          <p14:tracePt t="84632" x="2924175" y="5883275"/>
          <p14:tracePt t="84633" x="2955925" y="5883275"/>
          <p14:tracePt t="84650" x="2998788" y="5883275"/>
          <p14:tracePt t="84666" x="3028950" y="5883275"/>
          <p14:tracePt t="84681" x="3060700" y="5883275"/>
          <p14:tracePt t="84699" x="3103563" y="5883275"/>
          <p14:tracePt t="84715" x="3155950" y="5883275"/>
          <p14:tracePt t="84733" x="3217863" y="5892800"/>
          <p14:tracePt t="84735" x="3249613" y="5892800"/>
          <p14:tracePt t="84749" x="3281363" y="5892800"/>
          <p14:tracePt t="84752" x="3313113" y="5892800"/>
          <p14:tracePt t="84765" x="3333750" y="5892800"/>
          <p14:tracePt t="84768" x="3344863" y="5892800"/>
          <p14:tracePt t="85473" x="3354388" y="5892800"/>
          <p14:tracePt t="85484" x="3375025" y="5892800"/>
          <p14:tracePt t="85500" x="3459163" y="5892800"/>
          <p14:tracePt t="85504" x="3502025" y="5892800"/>
          <p14:tracePt t="85520" x="3563938" y="5892800"/>
          <p14:tracePt t="85522" x="3636963" y="5892800"/>
          <p14:tracePt t="85531" x="3679825" y="5892800"/>
          <p14:tracePt t="85534" x="3741738" y="5892800"/>
          <p14:tracePt t="85549" x="3878263" y="5892800"/>
          <p14:tracePt t="85566" x="3910013" y="5903913"/>
          <p14:tracePt t="85618" x="3921125" y="5903913"/>
          <p14:tracePt t="85720" x="3930650" y="5903913"/>
          <p14:tracePt t="85753" x="3941763" y="5903913"/>
          <p14:tracePt t="86043" x="3941763" y="5915025"/>
          <p14:tracePt t="86062" x="3941763" y="5924550"/>
          <p14:tracePt t="86070" x="3941763" y="5935663"/>
          <p14:tracePt t="86082" x="3941763" y="5945188"/>
          <p14:tracePt t="86097" x="3941763" y="5967413"/>
          <p14:tracePt t="86117" x="3930650" y="5988050"/>
          <p14:tracePt t="86119" x="3921125" y="5997575"/>
          <p14:tracePt t="86132" x="3910013" y="6008688"/>
          <p14:tracePt t="86147" x="3910013" y="6019800"/>
          <p14:tracePt t="86266" x="3910013" y="6029325"/>
          <p14:tracePt t="86292" x="3921125" y="6029325"/>
          <p14:tracePt t="86299" x="3941763" y="6029325"/>
          <p14:tracePt t="86316" x="3983038" y="6019800"/>
          <p14:tracePt t="86335" x="4035425" y="6008688"/>
          <p14:tracePt t="86350" x="4151313" y="5988050"/>
          <p14:tracePt t="86367" x="4256088" y="5967413"/>
          <p14:tracePt t="86387" x="4381500" y="5956300"/>
          <p14:tracePt t="86389" x="4424363" y="5956300"/>
          <p14:tracePt t="86400" x="4476750" y="5956300"/>
          <p14:tracePt t="86417" x="4508500" y="5956300"/>
          <p14:tracePt t="86432" x="4518025" y="5956300"/>
          <p14:tracePt t="86625" x="4508500" y="5956300"/>
          <p14:tracePt t="86632" x="4497388" y="5956300"/>
          <p14:tracePt t="86649" x="4476750" y="5956300"/>
          <p14:tracePt t="86665" x="4456113" y="5956300"/>
          <p14:tracePt t="86680" x="4433888" y="5956300"/>
          <p14:tracePt t="86682" x="4403725" y="5956300"/>
          <p14:tracePt t="86697" x="4360863" y="5956300"/>
          <p14:tracePt t="86714" x="4319588" y="5945188"/>
          <p14:tracePt t="86731" x="4287838" y="5945188"/>
          <p14:tracePt t="86747" x="4267200" y="5945188"/>
          <p14:tracePt t="86766" x="4256088" y="5945188"/>
          <p14:tracePt t="86781" x="4244975" y="5945188"/>
          <p14:tracePt t="86798" x="4235450" y="5945188"/>
          <p14:tracePt t="86819" x="4224338" y="5945188"/>
          <p14:tracePt t="86832" x="4214813" y="5945188"/>
          <p14:tracePt t="86848" x="4192588" y="5945188"/>
          <p14:tracePt t="86864" x="4183063" y="5945188"/>
          <p14:tracePt t="86882" x="4162425" y="5945188"/>
          <p14:tracePt t="86898" x="4140200" y="5945188"/>
          <p14:tracePt t="86914" x="4087813" y="5945188"/>
          <p14:tracePt t="86916" x="4067175" y="5945188"/>
          <p14:tracePt t="86931" x="4046538" y="5956300"/>
          <p14:tracePt t="86933" x="4025900" y="5956300"/>
          <p14:tracePt t="86948" x="3994150" y="5956300"/>
          <p14:tracePt t="86951" x="3962400" y="5956300"/>
          <p14:tracePt t="86964" x="3941763" y="5967413"/>
          <p14:tracePt t="86966" x="3910013" y="5967413"/>
          <p14:tracePt t="86983" x="3868738" y="5967413"/>
          <p14:tracePt t="86999" x="3857625" y="5967413"/>
          <p14:tracePt t="87017" x="3848100" y="5967413"/>
          <p14:tracePt t="87109" x="3848100" y="5956300"/>
          <p14:tracePt t="87120" x="3857625" y="5945188"/>
          <p14:tracePt t="87124" x="3857625" y="5935663"/>
          <p14:tracePt t="87210" x="3857625" y="5924550"/>
          <p14:tracePt t="87258" x="3878263" y="5892800"/>
          <p14:tracePt t="87265" x="3889375" y="5883275"/>
          <p14:tracePt t="87271" x="3900488" y="5883275"/>
          <p14:tracePt t="87284" x="3900488" y="5872163"/>
          <p14:tracePt t="87298" x="3921125" y="5851525"/>
          <p14:tracePt t="87316" x="3941763" y="5840413"/>
          <p14:tracePt t="87331" x="3941763" y="5830888"/>
          <p14:tracePt t="87348" x="3952875" y="5819775"/>
          <p14:tracePt t="87381" x="3962400" y="5819775"/>
          <p14:tracePt t="87388" x="3973513" y="5819775"/>
          <p14:tracePt t="87405" x="4005263" y="5808663"/>
          <p14:tracePt t="87414" x="4035425" y="5788025"/>
          <p14:tracePt t="87430" x="4130675" y="5756275"/>
          <p14:tracePt t="87450" x="4340225" y="5683250"/>
          <p14:tracePt t="87464" x="4591050" y="5589588"/>
          <p14:tracePt t="87482" x="4884738" y="5505450"/>
          <p14:tracePt t="87498" x="5064125" y="5462588"/>
          <p14:tracePt t="87515" x="5283200" y="5421313"/>
          <p14:tracePt t="87531" x="5451475" y="5380038"/>
          <p14:tracePt t="87548" x="5567363" y="5348288"/>
          <p14:tracePt t="87564" x="5588000" y="5348288"/>
          <p14:tracePt t="87787" x="5576888" y="5348288"/>
          <p14:tracePt t="87819" x="5576888" y="5380038"/>
          <p14:tracePt t="87829" x="5576888" y="5389563"/>
          <p14:tracePt t="87837" x="5576888" y="5410200"/>
          <p14:tracePt t="87846" x="5576888" y="5421313"/>
          <p14:tracePt t="87864" x="5576888" y="5441950"/>
          <p14:tracePt t="87880" x="5576888" y="5462588"/>
          <p14:tracePt t="87898" x="5567363" y="5484813"/>
          <p14:tracePt t="87921" x="5556250" y="5484813"/>
          <p14:tracePt t="87937" x="5545138" y="5494338"/>
          <p14:tracePt t="87949" x="5535613" y="5494338"/>
          <p14:tracePt t="87977" x="5524500" y="5494338"/>
          <p14:tracePt t="87984" x="5513388" y="5494338"/>
          <p14:tracePt t="87997" x="5503863" y="5494338"/>
          <p14:tracePt t="88017" x="5483225" y="5494338"/>
          <p14:tracePt t="88032" x="5461000" y="5494338"/>
          <p14:tracePt t="88048" x="5451475" y="5494338"/>
          <p14:tracePt t="88299" x="5461000" y="5494338"/>
          <p14:tracePt t="88307" x="5483225" y="5494338"/>
          <p14:tracePt t="88315" x="5503863" y="5494338"/>
          <p14:tracePt t="88331" x="5545138" y="5494338"/>
          <p14:tracePt t="88348" x="5576888" y="5494338"/>
          <p14:tracePt t="88365" x="5588000" y="5494338"/>
          <p14:tracePt t="88382" x="5597525" y="5494338"/>
          <p14:tracePt t="88384" x="5608638" y="5494338"/>
          <p14:tracePt t="88462" x="5608638" y="5505450"/>
          <p14:tracePt t="88469" x="5597525" y="5505450"/>
          <p14:tracePt t="88480" x="5588000" y="5514975"/>
          <p14:tracePt t="88497" x="5556250" y="5514975"/>
          <p14:tracePt t="88515" x="5524500" y="5526088"/>
          <p14:tracePt t="88531" x="5461000" y="5526088"/>
          <p14:tracePt t="88580" x="5451475" y="5526088"/>
          <p14:tracePt t="88587" x="5430838" y="5505450"/>
          <p14:tracePt t="88597" x="5408613" y="5484813"/>
          <p14:tracePt t="88614" x="5378450" y="5410200"/>
          <p14:tracePt t="88617" x="5378450" y="5380038"/>
          <p14:tracePt t="88630" x="5367338" y="5348288"/>
          <p14:tracePt t="88632" x="5367338" y="5316538"/>
          <p14:tracePt t="88648" x="5367338" y="5243513"/>
          <p14:tracePt t="88664" x="5387975" y="5222875"/>
          <p14:tracePt t="88665" x="5419725" y="5191125"/>
          <p14:tracePt t="88681" x="5503863" y="5148263"/>
          <p14:tracePt t="88697" x="5608638" y="5116513"/>
          <p14:tracePt t="88716" x="5724525" y="5116513"/>
          <p14:tracePt t="88731" x="5754688" y="5116513"/>
          <p14:tracePt t="88736" x="5776913" y="5116513"/>
          <p14:tracePt t="88749" x="5807075" y="5116513"/>
          <p14:tracePt t="88752" x="5849938" y="5127625"/>
          <p14:tracePt t="88767" x="5902325" y="5138738"/>
          <p14:tracePt t="88782" x="5954713" y="5159375"/>
          <p14:tracePt t="88799" x="6007100" y="5170488"/>
          <p14:tracePt t="88816" x="6016625" y="5191125"/>
          <p14:tracePt t="88832" x="6038850" y="5200650"/>
          <p14:tracePt t="88868" x="6038850" y="5222875"/>
          <p14:tracePt t="88876" x="6027738" y="5243513"/>
          <p14:tracePt t="88884" x="6007100" y="5275263"/>
          <p14:tracePt t="88899" x="5975350" y="5316538"/>
          <p14:tracePt t="88914" x="5954713" y="5327650"/>
          <p14:tracePt t="88917" x="5943600" y="5337175"/>
          <p14:tracePt t="88931" x="5902325" y="5357813"/>
          <p14:tracePt t="88934" x="5902325" y="5380038"/>
          <p14:tracePt t="88974" x="5891213" y="5380038"/>
          <p14:tracePt t="88982" x="5859463" y="5380038"/>
          <p14:tracePt t="88988" x="5829300" y="5380038"/>
          <p14:tracePt t="88998" x="5797550" y="5380038"/>
          <p14:tracePt t="89018" x="5702300" y="5380038"/>
          <p14:tracePt t="89032" x="5640388" y="5380038"/>
          <p14:tracePt t="89038" x="5597525" y="5389563"/>
          <p14:tracePt t="89050" x="5567363" y="5389563"/>
          <p14:tracePt t="89065" x="5461000" y="5389563"/>
          <p14:tracePt t="89081" x="5387975" y="5389563"/>
          <p14:tracePt t="89098" x="5326063" y="5389563"/>
          <p14:tracePt t="89118" x="5273675" y="5389563"/>
          <p14:tracePt t="89131" x="5230813" y="5380038"/>
          <p14:tracePt t="89150" x="5221288" y="5368925"/>
          <p14:tracePt t="89164" x="5199063" y="5357813"/>
          <p14:tracePt t="89182" x="5168900" y="5357813"/>
          <p14:tracePt t="89199" x="5157788" y="5357813"/>
          <p14:tracePt t="89350" x="5157788" y="5368925"/>
          <p14:tracePt t="89366" x="5146675" y="5389563"/>
          <p14:tracePt t="89374" x="5137150" y="5410200"/>
          <p14:tracePt t="89402" x="5126038" y="5410200"/>
          <p14:tracePt t="89409" x="5032375" y="5473700"/>
          <p14:tracePt t="89419" x="4916488" y="5537200"/>
          <p14:tracePt t="89430" x="4905375" y="5537200"/>
          <p14:tracePt t="89449" x="4654550" y="5641975"/>
          <p14:tracePt t="89464" x="4413250" y="5735638"/>
          <p14:tracePt t="89485" x="4224338" y="5819775"/>
          <p14:tracePt t="89486" x="4183063" y="5840413"/>
          <p14:tracePt t="89498" x="4151313" y="5851525"/>
          <p14:tracePt t="89518" x="4140200" y="5872163"/>
          <p14:tracePt t="89533" x="4162425" y="5892800"/>
          <p14:tracePt t="89549" x="4192588" y="5903913"/>
          <p14:tracePt t="89566" x="4244975" y="5903913"/>
          <p14:tracePt t="89586" x="4308475" y="5903913"/>
          <p14:tracePt t="89589" x="4349750" y="5903913"/>
          <p14:tracePt t="89597" x="4371975" y="5892800"/>
          <p14:tracePt t="89618" x="4424363" y="5883275"/>
          <p14:tracePt t="89620" x="4433888" y="5872163"/>
          <p14:tracePt t="89636" x="4433888" y="5861050"/>
          <p14:tracePt t="89704" x="4424363" y="5861050"/>
          <p14:tracePt t="89716" x="4413250" y="5861050"/>
          <p14:tracePt t="89722" x="4403725" y="5861050"/>
          <p14:tracePt t="89731" x="4381500" y="5872163"/>
          <p14:tracePt t="89753" x="4308475" y="5903913"/>
          <p14:tracePt t="89765" x="4287838" y="5915025"/>
          <p14:tracePt t="89782" x="4224338" y="5935663"/>
          <p14:tracePt t="89800" x="4171950" y="5935663"/>
          <p14:tracePt t="89805" x="4140200" y="5935663"/>
          <p14:tracePt t="89837" x="4119563" y="5924550"/>
          <p14:tracePt t="89845" x="4110038" y="5924550"/>
          <p14:tracePt t="89852" x="4098925" y="5915025"/>
          <p14:tracePt t="89863" x="4087813" y="5915025"/>
          <p14:tracePt t="89885" x="4087813" y="5903913"/>
          <p14:tracePt t="89960" x="4098925" y="5903913"/>
          <p14:tracePt t="89969" x="4119563" y="5903913"/>
          <p14:tracePt t="89989" x="4151313" y="5903913"/>
          <p14:tracePt t="89992" x="4171950" y="5892800"/>
          <p14:tracePt t="89998" x="4203700" y="5892800"/>
          <p14:tracePt t="90019" x="4276725" y="5892800"/>
          <p14:tracePt t="90032" x="4360863" y="5892800"/>
          <p14:tracePt t="90051" x="4486275" y="5892800"/>
          <p14:tracePt t="90052" x="4560888" y="5892800"/>
          <p14:tracePt t="90066" x="4622800" y="5903913"/>
          <p14:tracePt t="90081" x="4759325" y="5903913"/>
          <p14:tracePt t="90099" x="4864100" y="5915025"/>
          <p14:tracePt t="90116" x="4927600" y="5924550"/>
          <p14:tracePt t="90131" x="4959350" y="5924550"/>
          <p14:tracePt t="90151" x="4968875" y="5924550"/>
          <p14:tracePt t="90170" x="4979988" y="5924550"/>
          <p14:tracePt t="90206" x="4989513" y="5924550"/>
          <p14:tracePt t="90219" x="5000625" y="5924550"/>
          <p14:tracePt t="90241" x="5021263" y="5924550"/>
          <p14:tracePt t="90249" x="5041900" y="5915025"/>
          <p14:tracePt t="90264" x="5064125" y="5915025"/>
          <p14:tracePt t="90266" x="5073650" y="5915025"/>
          <p14:tracePt t="90282" x="5116513" y="5903913"/>
          <p14:tracePt t="90298" x="5157788" y="5903913"/>
          <p14:tracePt t="90317" x="5178425" y="5892800"/>
          <p14:tracePt t="90319" x="5199063" y="5892800"/>
          <p14:tracePt t="90331" x="5210175" y="5892800"/>
          <p14:tracePt t="90350" x="5221288" y="5892800"/>
          <p14:tracePt t="90364" x="5230813" y="5892800"/>
          <p14:tracePt t="90403" x="5230813" y="5883275"/>
          <p14:tracePt t="90482" x="5221288" y="5883275"/>
          <p14:tracePt t="90501" x="5210175" y="5883275"/>
          <p14:tracePt t="90517" x="5199063" y="5883275"/>
          <p14:tracePt t="90529" x="5189538" y="5883275"/>
          <p14:tracePt t="90606" x="5189538" y="5872163"/>
          <p14:tracePt t="90615" x="5221288" y="5840413"/>
          <p14:tracePt t="90621" x="5283200" y="5830888"/>
          <p14:tracePt t="90631" x="5440363" y="5778500"/>
          <p14:tracePt t="90648" x="5745163" y="5673725"/>
          <p14:tracePt t="90651" x="6027738" y="5599113"/>
          <p14:tracePt t="90664" x="6164263" y="5546725"/>
          <p14:tracePt t="90668" x="6269038" y="5514975"/>
          <p14:tracePt t="90680" x="6615113" y="5380038"/>
          <p14:tracePt t="90699" x="7662863" y="4854575"/>
          <p14:tracePt t="90716" x="7894638" y="4708525"/>
          <p14:tracePt t="90732" x="7999413" y="4635500"/>
          <p14:tracePt t="90750" x="8113713" y="4560888"/>
          <p14:tracePt t="90754" x="8145463" y="4540250"/>
          <p14:tracePt t="90769" x="8177213" y="4508500"/>
          <p14:tracePt t="90794" x="8177213" y="4498975"/>
          <p14:tracePt t="90802" x="8177213" y="4487863"/>
          <p14:tracePt t="90816" x="8177213" y="4478338"/>
          <p14:tracePt t="90819" x="8166100" y="4446588"/>
          <p14:tracePt t="90832" x="8156575" y="4362450"/>
          <p14:tracePt t="90847" x="8145463" y="4257675"/>
          <p14:tracePt t="90868" x="8166100" y="4152900"/>
          <p14:tracePt t="90881" x="8250238" y="3973513"/>
          <p14:tracePt t="90898" x="8334375" y="3795713"/>
          <p14:tracePt t="90917" x="8386763" y="3659188"/>
          <p14:tracePt t="90921" x="8396288" y="3629025"/>
          <p14:tracePt t="90931" x="8407400" y="3586163"/>
          <p14:tracePt t="90952" x="8407400" y="3522663"/>
          <p14:tracePt t="90967" x="8407400" y="3513138"/>
          <p14:tracePt t="90981" x="8407400" y="3492500"/>
          <p14:tracePt t="90999" x="8396288" y="3481388"/>
          <p14:tracePt t="91020" x="8366125" y="3449638"/>
          <p14:tracePt t="91024" x="8366125" y="3440113"/>
          <p14:tracePt t="91032" x="8355013" y="3440113"/>
          <p14:tracePt t="91049" x="8323263" y="3408363"/>
          <p14:tracePt t="91065" x="8291513" y="3376613"/>
          <p14:tracePt t="91068" x="8281988" y="3365500"/>
          <p14:tracePt t="91080" x="8270875" y="3335338"/>
          <p14:tracePt t="91098" x="8250238" y="3271838"/>
          <p14:tracePt t="91100" x="8250238" y="3240088"/>
          <p14:tracePt t="91116" x="8250238" y="3208338"/>
          <p14:tracePt t="91133" x="8239125" y="3198813"/>
          <p14:tracePt t="91148" x="8239125" y="3187700"/>
          <p14:tracePt t="91171" x="8229600" y="3187700"/>
          <p14:tracePt t="91182" x="8229600" y="3176588"/>
          <p14:tracePt t="91186" x="8218488" y="3176588"/>
          <p14:tracePt t="91198" x="8208963" y="3167063"/>
          <p14:tracePt t="91202" x="8197850" y="3155950"/>
          <p14:tracePt t="91216" x="8186738" y="3155950"/>
          <p14:tracePt t="91218" x="8177213" y="3155950"/>
          <p14:tracePt t="91231" x="8166100" y="3155950"/>
          <p14:tracePt t="91388" x="8177213" y="3155950"/>
          <p14:tracePt t="91395" x="8197850" y="3167063"/>
          <p14:tracePt t="91403" x="8218488" y="3198813"/>
          <p14:tracePt t="91414" x="8250238" y="3251200"/>
          <p14:tracePt t="91431" x="8313738" y="3344863"/>
          <p14:tracePt t="91447" x="8366125" y="3481388"/>
          <p14:tracePt t="91466" x="8396288" y="3754438"/>
          <p14:tracePt t="91485" x="8396288" y="4089400"/>
          <p14:tracePt t="91489" x="8396288" y="4246563"/>
          <p14:tracePt t="91498" x="8386763" y="4540250"/>
          <p14:tracePt t="91520" x="8323263" y="4897438"/>
          <p14:tracePt t="91523" x="8291513" y="5106988"/>
          <p14:tracePt t="91532" x="8270875" y="5284788"/>
          <p14:tracePt t="91551" x="8208963" y="5683250"/>
          <p14:tracePt t="91567" x="8145463" y="5956300"/>
          <p14:tracePt t="91584" x="8134350" y="6102350"/>
          <p14:tracePt t="91603" x="8134350" y="6113463"/>
          <p14:tracePt t="91649" x="8134350" y="6124575"/>
          <p14:tracePt t="91816" x="8124825" y="6124575"/>
          <p14:tracePt t="91962" x="8134350" y="6124575"/>
          <p14:tracePt t="91969" x="8145463" y="6124575"/>
          <p14:tracePt t="91989" x="8156575" y="6124575"/>
          <p14:tracePt t="92001" x="8166100" y="6124575"/>
          <p14:tracePt t="92015" x="8177213" y="6124575"/>
          <p14:tracePt t="92030" x="8186738" y="6124575"/>
          <p14:tracePt t="92048" x="8208963" y="6102350"/>
          <p14:tracePt t="92064" x="8208963" y="6092825"/>
          <p14:tracePt t="92082" x="8261350" y="5988050"/>
          <p14:tracePt t="92097" x="8270875" y="5945188"/>
          <p14:tracePt t="92098" x="8281988" y="5915025"/>
          <p14:tracePt t="92115" x="8281988" y="5819775"/>
          <p14:tracePt t="92130" x="8291513" y="5726113"/>
          <p14:tracePt t="92131" x="8313738" y="5630863"/>
          <p14:tracePt t="92147" x="8313738" y="5432425"/>
          <p14:tracePt t="92164" x="8313738" y="5106988"/>
          <p14:tracePt t="92180" x="8313738" y="4833938"/>
          <p14:tracePt t="92197" x="8313738" y="4551363"/>
          <p14:tracePt t="92214" x="8323263" y="4319588"/>
          <p14:tracePt t="92230" x="8323263" y="4257675"/>
          <p14:tracePt t="92248" x="8323263" y="4205288"/>
          <p14:tracePt t="92264" x="8323263" y="4162425"/>
          <p14:tracePt t="92281" x="8302625" y="4141788"/>
          <p14:tracePt t="92283" x="8302625" y="4121150"/>
          <p14:tracePt t="92297" x="8302625" y="4110038"/>
          <p14:tracePt t="92314" x="8302625" y="4089400"/>
          <p14:tracePt t="92316" x="8291513" y="4068763"/>
          <p14:tracePt t="92330" x="8291513" y="4037013"/>
          <p14:tracePt t="92332" x="8291513" y="4005263"/>
          <p14:tracePt t="92348" x="8291513" y="3921125"/>
          <p14:tracePt t="92364" x="8270875" y="3763963"/>
          <p14:tracePt t="92381" x="8261350" y="3606800"/>
          <p14:tracePt t="92397" x="8261350" y="3513138"/>
          <p14:tracePt t="92415" x="8250238" y="3460750"/>
          <p14:tracePt t="92417" x="8250238" y="3449638"/>
          <p14:tracePt t="92430" x="8239125" y="3440113"/>
          <p14:tracePt t="92447" x="8239125" y="3408363"/>
          <p14:tracePt t="92463" x="8239125" y="3397250"/>
          <p14:tracePt t="92480" x="8218488" y="3376613"/>
          <p14:tracePt t="92498" x="8197850" y="3376613"/>
          <p14:tracePt t="92515" x="8197850" y="3365500"/>
          <p14:tracePt t="92688" x="8218488" y="3376613"/>
          <p14:tracePt t="92697" x="8250238" y="3397250"/>
          <p14:tracePt t="92705" x="8270875" y="3417888"/>
          <p14:tracePt t="92716" x="8302625" y="3470275"/>
          <p14:tracePt t="92719" x="8366125" y="3533775"/>
          <p14:tracePt t="92733" x="8439150" y="3702050"/>
          <p14:tracePt t="92751" x="8459788" y="3890963"/>
          <p14:tracePt t="92768" x="8470900" y="4079875"/>
          <p14:tracePt t="92785" x="8470900" y="4152900"/>
          <p14:tracePt t="92799" x="8470900" y="4278313"/>
          <p14:tracePt t="92819" x="8439150" y="4592638"/>
          <p14:tracePt t="92833" x="8428038" y="4687888"/>
          <p14:tracePt t="92835" x="8418513" y="4813300"/>
          <p14:tracePt t="92849" x="8418513" y="4886325"/>
          <p14:tracePt t="92866" x="8396288" y="5011738"/>
          <p14:tracePt t="92868" x="8386763" y="5075238"/>
          <p14:tracePt t="92883" x="8386763" y="5116513"/>
          <p14:tracePt t="92885" x="8375650" y="5148263"/>
          <p14:tracePt t="92897" x="8375650" y="5180013"/>
          <p14:tracePt t="92917" x="8355013" y="5264150"/>
          <p14:tracePt t="92919" x="8343900" y="5295900"/>
          <p14:tracePt t="92939" x="8343900" y="5305425"/>
          <p14:tracePt t="92949" x="8334375" y="5348288"/>
          <p14:tracePt t="92966" x="8323263" y="5389563"/>
          <p14:tracePt t="92985" x="8302625" y="5505450"/>
          <p14:tracePt t="92999" x="8291513" y="5537200"/>
          <p14:tracePt t="93002" x="8291513" y="5557838"/>
          <p14:tracePt t="93015" x="8281988" y="5589588"/>
          <p14:tracePt t="93017" x="8261350" y="5610225"/>
          <p14:tracePt t="93031" x="8250238" y="5641975"/>
          <p14:tracePt t="93033" x="8239125" y="5673725"/>
          <p14:tracePt t="93048" x="8218488" y="5715000"/>
          <p14:tracePt t="93052" x="8208963" y="5746750"/>
          <p14:tracePt t="93067" x="8197850" y="5778500"/>
          <p14:tracePt t="93092" x="8186738" y="5840413"/>
          <p14:tracePt t="93097" x="8177213" y="5861050"/>
          <p14:tracePt t="93324" x="8156575" y="5861050"/>
          <p14:tracePt t="93331" x="8124825" y="5872163"/>
          <p14:tracePt t="93351" x="8051800" y="5915025"/>
          <p14:tracePt t="93816" x="8051800" y="5903913"/>
          <p14:tracePt t="93823" x="8051800" y="5892800"/>
          <p14:tracePt t="93856" x="8051800" y="5903913"/>
          <p14:tracePt t="93880" x="8040688" y="5903913"/>
          <p14:tracePt t="93930" x="8040688" y="5915025"/>
          <p14:tracePt t="93958" x="8029575" y="5915025"/>
          <p14:tracePt t="93988" x="8020050" y="5915025"/>
          <p14:tracePt t="93993" x="8008938" y="5915025"/>
          <p14:tracePt t="94001" x="8008938" y="5935663"/>
          <p14:tracePt t="94025" x="7999413" y="5945188"/>
          <p14:tracePt t="94033" x="7999413" y="5967413"/>
          <p14:tracePt t="94048" x="7999413" y="5976938"/>
          <p14:tracePt t="94053" x="7988300" y="5988050"/>
          <p14:tracePt t="94065" x="7967663" y="6019800"/>
          <p14:tracePt t="94082" x="7956550" y="6040438"/>
          <p14:tracePt t="94099" x="7956550" y="6061075"/>
          <p14:tracePt t="94119" x="7924800" y="6092825"/>
          <p14:tracePt t="94131" x="7915275" y="6102350"/>
          <p14:tracePt t="94151" x="7842250" y="6134100"/>
          <p14:tracePt t="94165" x="7810500" y="6154738"/>
          <p14:tracePt t="94168" x="7778750" y="6165850"/>
          <p14:tracePt t="94183" x="7683500" y="6186488"/>
          <p14:tracePt t="94199" x="7516813" y="6238875"/>
          <p14:tracePt t="94215" x="7327900" y="6313488"/>
          <p14:tracePt t="94233" x="7054850" y="6386513"/>
          <p14:tracePt t="94260" x="6719888" y="6480175"/>
          <p14:tracePt t="94263" x="6342063" y="6564313"/>
          <p14:tracePt t="94270" x="6153150" y="6616700"/>
          <p14:tracePt t="94281" x="5995988" y="6648450"/>
          <p14:tracePt t="94283" x="5745163" y="6700838"/>
          <p14:tracePt t="94299" x="5430838" y="6764338"/>
          <p14:tracePt t="94316" x="5178425" y="6794500"/>
          <p14:tracePt t="94332" x="4937125" y="6826250"/>
          <p14:tracePt t="94349" x="4811713" y="6846888"/>
          <p14:tracePt t="94686" x="2819400" y="6805613"/>
          <p14:tracePt t="94698" x="2736850" y="6721475"/>
          <p14:tracePt t="94721" x="2705100" y="6700838"/>
          <p14:tracePt t="94729" x="2632075" y="6657975"/>
          <p14:tracePt t="94749" x="2620963" y="6657975"/>
          <p14:tracePt t="94764" x="2443163" y="6605588"/>
          <p14:tracePt t="94783" x="2316163" y="6564313"/>
          <p14:tracePt t="94804" x="2306638" y="6564313"/>
          <p14:tracePt t="94815" x="2306638" y="6553200"/>
          <p14:tracePt t="94973" x="2295525" y="6553200"/>
          <p14:tracePt t="95083" x="2286000" y="6553200"/>
          <p14:tracePt t="95091" x="2263775" y="6543675"/>
          <p14:tracePt t="95099" x="2233613" y="6543675"/>
          <p14:tracePt t="95115" x="2190750" y="6532563"/>
          <p14:tracePt t="95117" x="2106613" y="6500813"/>
          <p14:tracePt t="95130" x="2076450" y="6491288"/>
          <p14:tracePt t="95146" x="1960563" y="6459538"/>
          <p14:tracePt t="95164" x="1812925" y="6418263"/>
          <p14:tracePt t="95166" x="1708150" y="6386513"/>
          <p14:tracePt t="95180" x="1677988" y="6375400"/>
          <p14:tracePt t="95183" x="1666875" y="6354763"/>
          <p14:tracePt t="95203" x="1666875" y="6343650"/>
          <p14:tracePt t="95215" x="1655763" y="6343650"/>
          <p14:tracePt t="95218" x="1655763" y="6334125"/>
          <p14:tracePt t="95231" x="1655763" y="6313488"/>
          <p14:tracePt t="95234" x="1655763" y="6291263"/>
          <p14:tracePt t="95250" x="1646238" y="6259513"/>
          <p14:tracePt t="95267" x="1635125" y="6207125"/>
          <p14:tracePt t="95285" x="1625600" y="6176963"/>
          <p14:tracePt t="95300" x="1603375" y="6154738"/>
          <p14:tracePt t="95317" x="1593850" y="6145213"/>
          <p14:tracePt t="95350" x="1582738" y="6145213"/>
          <p14:tracePt t="95373" x="1573213" y="6145213"/>
          <p14:tracePt t="95393" x="1562100" y="6145213"/>
          <p14:tracePt t="95401" x="1562100" y="6154738"/>
          <p14:tracePt t="95416" x="1550988" y="6154738"/>
          <p14:tracePt t="95418" x="1550988" y="6165850"/>
          <p14:tracePt t="95431" x="1541463" y="6165850"/>
          <p14:tracePt t="95434" x="1541463" y="6176963"/>
          <p14:tracePt t="95453" x="1530350" y="6186488"/>
          <p14:tracePt t="95471" x="1530350" y="6197600"/>
          <p14:tracePt t="95486" x="1520825" y="6197600"/>
          <p14:tracePt t="95537" x="1520825" y="6207125"/>
          <p14:tracePt t="95613" x="1530350" y="6207125"/>
          <p14:tracePt t="95627" x="1530350" y="6218238"/>
          <p14:tracePt t="95638" x="1541463" y="6218238"/>
          <p14:tracePt t="95654" x="1550988" y="6218238"/>
          <p14:tracePt t="95664" x="1550988" y="6229350"/>
          <p14:tracePt t="95681" x="1573213" y="6238875"/>
          <p14:tracePt t="95698" x="1582738" y="6238875"/>
          <p14:tracePt t="95715" x="1625600" y="6238875"/>
          <p14:tracePt t="95732" x="1646238" y="6238875"/>
          <p14:tracePt t="95749" x="1687513" y="6238875"/>
          <p14:tracePt t="95764" x="1730375" y="6238875"/>
          <p14:tracePt t="95780" x="1792288" y="6238875"/>
          <p14:tracePt t="95782" x="1812925" y="6238875"/>
          <p14:tracePt t="95797" x="1835150" y="6238875"/>
          <p14:tracePt t="95798" x="1865313" y="6238875"/>
          <p14:tracePt t="95814" x="1908175" y="6238875"/>
          <p14:tracePt t="95830" x="1949450" y="6229350"/>
          <p14:tracePt t="95848" x="1992313" y="6229350"/>
          <p14:tracePt t="95864" x="2012950" y="6229350"/>
          <p14:tracePt t="95882" x="2044700" y="6229350"/>
          <p14:tracePt t="95898" x="2054225" y="6229350"/>
          <p14:tracePt t="95915" x="2065338" y="6229350"/>
          <p14:tracePt t="95930" x="2076450" y="6229350"/>
          <p14:tracePt t="95947" x="2076450" y="6218238"/>
          <p14:tracePt t="96369" x="2085975" y="6218238"/>
          <p14:tracePt t="96384" x="2097088" y="6218238"/>
          <p14:tracePt t="96445" x="2106613" y="6218238"/>
          <p14:tracePt t="96462" x="2117725" y="6218238"/>
          <p14:tracePt t="96485" x="2128838" y="6218238"/>
          <p14:tracePt t="96493" x="2138363" y="6218238"/>
          <p14:tracePt t="96501" x="2149475" y="6218238"/>
          <p14:tracePt t="96515" x="2159000" y="6218238"/>
          <p14:tracePt t="96516" x="2181225" y="6218238"/>
          <p14:tracePt t="96530" x="2222500" y="6218238"/>
          <p14:tracePt t="96549" x="2295525" y="6218238"/>
          <p14:tracePt t="96563" x="2390775" y="6218238"/>
          <p14:tracePt t="96580" x="2505075" y="6218238"/>
          <p14:tracePt t="96597" x="2684463" y="6218238"/>
          <p14:tracePt t="96615" x="2809875" y="6218238"/>
          <p14:tracePt t="96631" x="2871788" y="6218238"/>
          <p14:tracePt t="96649" x="2882900" y="6218238"/>
          <p14:tracePt t="97140" x="2903538" y="6218238"/>
          <p14:tracePt t="97148" x="2914650" y="6218238"/>
          <p14:tracePt t="97157" x="2946400" y="6207125"/>
          <p14:tracePt t="97165" x="2955925" y="6207125"/>
          <p14:tracePt t="97182" x="3051175" y="6197600"/>
          <p14:tracePt t="97198" x="3240088" y="6197600"/>
          <p14:tracePt t="97217" x="3386138" y="6197600"/>
          <p14:tracePt t="97221" x="3470275" y="6207125"/>
          <p14:tracePt t="97241" x="3502025" y="6207125"/>
          <p14:tracePt t="97251" x="3543300" y="6207125"/>
          <p14:tracePt t="97266" x="3584575" y="6207125"/>
          <p14:tracePt t="97283" x="3616325" y="6207125"/>
          <p14:tracePt t="97302" x="3627438" y="6207125"/>
          <p14:tracePt t="98385" x="3636963" y="6207125"/>
          <p14:tracePt t="98393" x="3648075" y="6207125"/>
          <p14:tracePt t="98401" x="3668713" y="6207125"/>
          <p14:tracePt t="98416" x="3689350" y="6197600"/>
          <p14:tracePt t="98417" x="3711575" y="6186488"/>
          <p14:tracePt t="98430" x="3732213" y="6176963"/>
          <p14:tracePt t="98448" x="3795713" y="6176963"/>
          <p14:tracePt t="98464" x="3836988" y="6165850"/>
          <p14:tracePt t="98481" x="3848100" y="6165850"/>
          <p14:tracePt t="98498" x="3857625" y="6165850"/>
          <p14:tracePt t="98540" x="3868738" y="6165850"/>
          <p14:tracePt t="98551" x="3878263" y="6165850"/>
          <p14:tracePt t="98575" x="3889375" y="6165850"/>
          <p14:tracePt t="98581" x="3889375" y="6176963"/>
          <p14:tracePt t="98600" x="3910013" y="6186488"/>
          <p14:tracePt t="98631" x="3921125" y="6186488"/>
          <p14:tracePt t="98918" x="3952875" y="6186488"/>
          <p14:tracePt t="98926" x="3962400" y="6186488"/>
          <p14:tracePt t="98933" x="3983038" y="6186488"/>
          <p14:tracePt t="98953" x="4067175" y="6176963"/>
          <p14:tracePt t="98966" x="4183063" y="6176963"/>
          <p14:tracePt t="98982" x="4381500" y="6176963"/>
          <p14:tracePt t="98998" x="4654550" y="6176963"/>
          <p14:tracePt t="99016" x="4800600" y="6197600"/>
          <p14:tracePt t="99031" x="4905375" y="6218238"/>
          <p14:tracePt t="99051" x="4937125" y="6229350"/>
          <p14:tracePt t="99102" x="4937125" y="6238875"/>
          <p14:tracePt t="99705" x="4927600" y="6238875"/>
          <p14:tracePt t="99714" x="4905375" y="6238875"/>
          <p14:tracePt t="99720" x="4895850" y="6249988"/>
          <p14:tracePt t="99730" x="4884738" y="6249988"/>
          <p14:tracePt t="99748" x="4843463" y="6259513"/>
          <p14:tracePt t="99764" x="4811713" y="6270625"/>
          <p14:tracePt t="99781" x="4800600" y="6270625"/>
          <p14:tracePt t="99797" x="4791075" y="6270625"/>
          <p14:tracePt t="99815" x="4770438" y="6270625"/>
          <p14:tracePt t="99831" x="4759325" y="6270625"/>
          <p14:tracePt t="99850" x="4727575" y="6281738"/>
          <p14:tracePt t="99864" x="4695825" y="6281738"/>
          <p14:tracePt t="99882" x="4654550" y="6291263"/>
          <p14:tracePt t="99899" x="4538663" y="6302375"/>
          <p14:tracePt t="99901" x="4486275" y="6302375"/>
          <p14:tracePt t="99914" x="4445000" y="6313488"/>
          <p14:tracePt t="99932" x="4244975" y="6313488"/>
          <p14:tracePt t="99948" x="4110038" y="6334125"/>
          <p14:tracePt t="99950" x="3994150" y="6334125"/>
          <p14:tracePt t="99963" x="3910013" y="6334125"/>
          <p14:tracePt t="99965" x="3763963" y="6334125"/>
          <p14:tracePt t="99981" x="3459163" y="6334125"/>
          <p14:tracePt t="99997" x="3165475" y="6343650"/>
          <p14:tracePt t="100015" x="2862263" y="6343650"/>
          <p14:tracePt t="100030" x="2851150" y="6343650"/>
          <p14:tracePt t="100049" x="2536825" y="6343650"/>
          <p14:tracePt t="100065" x="2263775" y="6375400"/>
          <p14:tracePt t="100082" x="2201863" y="6375400"/>
          <p14:tracePt t="100083" x="2085975" y="6407150"/>
          <p14:tracePt t="100097" x="2001838" y="6407150"/>
          <p14:tracePt t="100099" x="1887538" y="6418263"/>
          <p14:tracePt t="100115" x="1730375" y="6448425"/>
          <p14:tracePt t="100130" x="1550988" y="6448425"/>
          <p14:tracePt t="100149" x="1331913" y="6459538"/>
          <p14:tracePt t="100163" x="1216025" y="6459538"/>
          <p14:tracePt t="100165" x="1163638" y="6459538"/>
          <p14:tracePt t="100181" x="1027113" y="6459538"/>
          <p14:tracePt t="100182" x="965200" y="6459538"/>
          <p14:tracePt t="100197" x="912813" y="6459538"/>
          <p14:tracePt t="100198" x="849313" y="6459538"/>
          <p14:tracePt t="100214" x="806450" y="6459538"/>
          <p14:tracePt t="100215" x="776288" y="6459538"/>
          <p14:tracePt t="100230" x="744538" y="6448425"/>
          <p14:tracePt t="100247" x="723900" y="6448425"/>
          <p14:tracePt t="100654" x="733425" y="6448425"/>
          <p14:tracePt t="100663" x="744538" y="6448425"/>
          <p14:tracePt t="100677" x="754063" y="6459538"/>
          <p14:tracePt t="100685" x="776288" y="6459538"/>
          <p14:tracePt t="100698" x="796925" y="6459538"/>
          <p14:tracePt t="100714" x="828675" y="6459538"/>
          <p14:tracePt t="100733" x="901700" y="6448425"/>
          <p14:tracePt t="100750" x="954088" y="6438900"/>
          <p14:tracePt t="100764" x="985838" y="6427788"/>
          <p14:tracePt t="100782" x="1027113" y="6407150"/>
          <p14:tracePt t="100798" x="1079500" y="6396038"/>
          <p14:tracePt t="100815" x="1122363" y="6396038"/>
          <p14:tracePt t="100833" x="1143000" y="6386513"/>
          <p14:tracePt t="100848" x="1227138" y="6386513"/>
          <p14:tracePt t="100864" x="1362075" y="6386513"/>
          <p14:tracePt t="100883" x="1562100" y="6407150"/>
          <p14:tracePt t="100898" x="1646238" y="6418263"/>
          <p14:tracePt t="100915" x="1739900" y="6427788"/>
          <p14:tracePt t="100931" x="1760538" y="6438900"/>
          <p14:tracePt t="101117" x="1751013" y="6438900"/>
          <p14:tracePt t="101126" x="1739900" y="6438900"/>
          <p14:tracePt t="101136" x="1730375" y="6438900"/>
          <p14:tracePt t="101588" x="1739900" y="6438900"/>
          <p14:tracePt t="101598" x="1751013" y="6438900"/>
          <p14:tracePt t="101615" x="1771650" y="6438900"/>
          <p14:tracePt t="101620" x="1782763" y="6438900"/>
          <p14:tracePt t="101631" x="1792288" y="6438900"/>
          <p14:tracePt t="101648" x="1835150" y="6438900"/>
          <p14:tracePt t="101668" x="1928813" y="6459538"/>
          <p14:tracePt t="101680" x="1992313" y="6459538"/>
          <p14:tracePt t="101702" x="2201863" y="6470650"/>
          <p14:tracePt t="101718" x="2327275" y="6491288"/>
          <p14:tracePt t="101732" x="2359025" y="6491288"/>
          <p14:tracePt t="101750" x="2432050" y="6491288"/>
          <p14:tracePt t="101767" x="2600325" y="6491288"/>
          <p14:tracePt t="101784" x="2714625" y="6491288"/>
          <p14:tracePt t="102031" x="2725738" y="6491288"/>
          <p14:tracePt t="102037" x="2757488" y="6491288"/>
          <p14:tracePt t="102116" x="2767013" y="6480175"/>
          <p14:tracePt t="102124" x="2789238" y="6470650"/>
          <p14:tracePt t="102130" x="2830513" y="6448425"/>
          <p14:tracePt t="102152" x="2935288" y="6396038"/>
          <p14:tracePt t="102164" x="2998788" y="6375400"/>
          <p14:tracePt t="102167" x="3113088" y="6343650"/>
          <p14:tracePt t="102180" x="3176588" y="6313488"/>
          <p14:tracePt t="102201" x="3627438" y="6229350"/>
          <p14:tracePt t="102216" x="3732213" y="6207125"/>
          <p14:tracePt t="102233" x="3994150" y="6145213"/>
          <p14:tracePt t="102257" x="4319588" y="6040438"/>
          <p14:tracePt t="102260" x="4633913" y="5935663"/>
          <p14:tracePt t="102267" x="4948238" y="5851525"/>
          <p14:tracePt t="102283" x="5588000" y="5630863"/>
          <p14:tracePt t="102298" x="6216650" y="5462588"/>
          <p14:tracePt t="102316" x="6751638" y="5357813"/>
          <p14:tracePt t="102331" x="7191375" y="5284788"/>
          <p14:tracePt t="102349" x="7558088" y="5253038"/>
          <p14:tracePt t="102365" x="7788275" y="5243513"/>
          <p14:tracePt t="102382" x="7956550" y="5243513"/>
          <p14:tracePt t="102407" x="7967663" y="5243513"/>
          <p14:tracePt t="102418" x="7999413" y="5243513"/>
          <p14:tracePt t="102432" x="8040688" y="5243513"/>
          <p14:tracePt t="102449" x="8061325" y="5243513"/>
          <p14:tracePt t="102466" x="8093075" y="5243513"/>
          <p14:tracePt t="102484" x="8113713" y="5243513"/>
          <p14:tracePt t="102499" x="8134350" y="5243513"/>
          <p14:tracePt t="102518" x="8145463" y="5243513"/>
          <p14:tracePt t="102532" x="8145463" y="5253038"/>
          <p14:tracePt t="102552" x="8156575" y="5253038"/>
          <p14:tracePt t="102998" x="8156575" y="5264150"/>
          <p14:tracePt t="103032" x="8156575" y="5275263"/>
          <p14:tracePt t="103623" x="8156575" y="5284788"/>
          <p14:tracePt t="103631" x="8145463" y="5295900"/>
          <p14:tracePt t="103638" x="8134350" y="5316538"/>
          <p14:tracePt t="103646" x="8113713" y="5327650"/>
          <p14:tracePt t="103664" x="8081963" y="5348288"/>
          <p14:tracePt t="103681" x="8040688" y="5421313"/>
          <p14:tracePt t="103697" x="7988300" y="5505450"/>
          <p14:tracePt t="103714" x="7935913" y="5641975"/>
          <p14:tracePt t="103730" x="7915275" y="5778500"/>
          <p14:tracePt t="103748" x="7894638" y="5892800"/>
          <p14:tracePt t="103764" x="7894638" y="5924550"/>
          <p14:tracePt t="103781" x="7894638" y="5945188"/>
          <p14:tracePt t="103951" x="7883525" y="5945188"/>
          <p14:tracePt t="103977" x="7872413" y="5945188"/>
          <p14:tracePt t="103985" x="7862888" y="5945188"/>
          <p14:tracePt t="103997" x="7851775" y="5945188"/>
          <p14:tracePt t="104015" x="7820025" y="5945188"/>
          <p14:tracePt t="104031" x="7767638" y="5935663"/>
          <p14:tracePt t="104047" x="7715250" y="5915025"/>
          <p14:tracePt t="104049" x="7683500" y="5903913"/>
          <p14:tracePt t="104064" x="7653338" y="5892800"/>
          <p14:tracePt t="104065" x="7621588" y="5892800"/>
          <p14:tracePt t="104081" x="7610475" y="5872163"/>
          <p14:tracePt t="104097" x="7578725" y="5851525"/>
          <p14:tracePt t="104131" x="7569200" y="5819775"/>
          <p14:tracePt t="104139" x="7537450" y="5746750"/>
          <p14:tracePt t="104149" x="7526338" y="5683250"/>
          <p14:tracePt t="104164" x="7485063" y="5599113"/>
          <p14:tracePt t="104165" x="7473950" y="5537200"/>
          <p14:tracePt t="104181" x="7432675" y="5441950"/>
          <p14:tracePt t="104197" x="7421563" y="5400675"/>
          <p14:tracePt t="104383" x="7432675" y="5400675"/>
          <p14:tracePt t="104395" x="7432675" y="5410200"/>
          <p14:tracePt t="104403" x="7443788" y="5432425"/>
          <p14:tracePt t="104413" x="7443788" y="5441950"/>
          <p14:tracePt t="104431" x="7443788" y="5473700"/>
          <p14:tracePt t="104449" x="7443788" y="5537200"/>
          <p14:tracePt t="104465" x="7432675" y="5568950"/>
          <p14:tracePt t="104482" x="7391400" y="5610225"/>
          <p14:tracePt t="104486" x="7369175" y="5621338"/>
          <p14:tracePt t="104499" x="7339013" y="5651500"/>
          <p14:tracePt t="104502" x="7316788" y="5662613"/>
          <p14:tracePt t="104517" x="7275513" y="5694363"/>
          <p14:tracePt t="104532" x="7202488" y="5726113"/>
          <p14:tracePt t="104551" x="7086600" y="5726113"/>
          <p14:tracePt t="104565" x="7023100" y="5726113"/>
          <p14:tracePt t="104582" x="6918325" y="5703888"/>
          <p14:tracePt t="104599" x="6877050" y="5683250"/>
          <p14:tracePt t="104617" x="6792913" y="5641975"/>
          <p14:tracePt t="104632" x="6740525" y="5599113"/>
          <p14:tracePt t="104634" x="6667500" y="5526088"/>
          <p14:tracePt t="104649" x="6615113" y="5494338"/>
          <p14:tracePt t="104666" x="6583363" y="5462588"/>
          <p14:tracePt t="104683" x="6583363" y="5421313"/>
          <p14:tracePt t="104686" x="6583363" y="5380038"/>
          <p14:tracePt t="104697" x="6583363" y="5337175"/>
          <p14:tracePt t="104718" x="6583363" y="5275263"/>
          <p14:tracePt t="104747" x="6604000" y="5253038"/>
          <p14:tracePt t="104754" x="6688138" y="5200650"/>
          <p14:tracePt t="104768" x="6708775" y="5191125"/>
          <p14:tracePt t="104770" x="6792913" y="5138738"/>
          <p14:tracePt t="104782" x="6897688" y="5095875"/>
          <p14:tracePt t="104799" x="6940550" y="5086350"/>
          <p14:tracePt t="104842" x="6950075" y="5086350"/>
          <p14:tracePt t="104849" x="6961188" y="5095875"/>
          <p14:tracePt t="104866" x="6992938" y="5116513"/>
          <p14:tracePt t="104884" x="7013575" y="5170488"/>
          <p14:tracePt t="104900" x="7023100" y="5232400"/>
          <p14:tracePt t="104915" x="7034213" y="5264150"/>
          <p14:tracePt t="104917" x="7034213" y="5357813"/>
          <p14:tracePt t="104930" x="7034213" y="5441950"/>
          <p14:tracePt t="104947" x="7034213" y="5505450"/>
          <p14:tracePt t="104950" x="7034213" y="5546725"/>
          <p14:tracePt t="104964" x="7002463" y="5662613"/>
          <p14:tracePt t="104980" x="6970713" y="5735638"/>
          <p14:tracePt t="104997" x="6940550" y="5767388"/>
          <p14:tracePt t="104999" x="6918325" y="5808663"/>
          <p14:tracePt t="105017" x="6865938" y="5851525"/>
          <p14:tracePt t="105030" x="6845300" y="5861050"/>
          <p14:tracePt t="105048" x="6824663" y="5872163"/>
          <p14:tracePt t="105051" x="6813550" y="5872163"/>
          <p14:tracePt t="105168" x="6813550" y="5851525"/>
          <p14:tracePt t="105177" x="6813550" y="5819775"/>
          <p14:tracePt t="105183" x="6824663" y="5799138"/>
          <p14:tracePt t="105199" x="6856413" y="5735638"/>
          <p14:tracePt t="105214" x="6918325" y="5641975"/>
          <p14:tracePt t="105217" x="6981825" y="5630863"/>
          <p14:tracePt t="105231" x="7002463" y="5630863"/>
          <p14:tracePt t="105537" x="7107238" y="5630863"/>
          <p14:tracePt t="105569" x="7118350" y="5621338"/>
          <p14:tracePt t="105577" x="7118350" y="5610225"/>
          <p14:tracePt t="105585" x="7127875" y="5589588"/>
          <p14:tracePt t="105599" x="7127875" y="5537200"/>
          <p14:tracePt t="105618" x="7127875" y="5462588"/>
          <p14:tracePt t="105630" x="7127875" y="5389563"/>
          <p14:tracePt t="105651" x="7118350" y="5264150"/>
          <p14:tracePt t="105664" x="7118350" y="5054600"/>
          <p14:tracePt t="105683" x="7118350" y="4845050"/>
          <p14:tracePt t="105699" x="7170738" y="4498975"/>
          <p14:tracePt t="105714" x="7202488" y="4257675"/>
          <p14:tracePt t="105733" x="7202488" y="4152900"/>
          <p14:tracePt t="105751" x="7232650" y="3911600"/>
          <p14:tracePt t="105754" x="7232650" y="3890963"/>
          <p14:tracePt t="105769" x="7232650" y="3879850"/>
          <p14:tracePt t="105784" x="7232650" y="3859213"/>
          <p14:tracePt t="105786" x="7243763" y="3838575"/>
          <p14:tracePt t="105799" x="7243763" y="3786188"/>
          <p14:tracePt t="105815" x="7243763" y="3722688"/>
          <p14:tracePt t="105833" x="7243763" y="3670300"/>
          <p14:tracePt t="105851" x="7275513" y="3554413"/>
          <p14:tracePt t="105866" x="7307263" y="3417888"/>
          <p14:tracePt t="105881" x="7327900" y="3324225"/>
          <p14:tracePt t="105899" x="7339013" y="3198813"/>
          <p14:tracePt t="105915" x="7359650" y="3082925"/>
          <p14:tracePt t="105931" x="7359650" y="3041650"/>
          <p14:tracePt t="105934" x="7369175" y="3009900"/>
          <p14:tracePt t="105948" x="7369175" y="2998788"/>
          <p14:tracePt t="105950" x="7369175" y="2989263"/>
          <p14:tracePt t="105965" x="7369175" y="2967038"/>
          <p14:tracePt t="105985" x="7369175" y="2957513"/>
          <p14:tracePt t="105997" x="7359650" y="2957513"/>
          <p14:tracePt t="106017" x="7348538" y="2936875"/>
          <p14:tracePt t="106031" x="7348538" y="2925763"/>
          <p14:tracePt t="106103" x="7339013" y="2925763"/>
          <p14:tracePt t="106115" x="7327900" y="2925763"/>
          <p14:tracePt t="106117" x="7307263" y="2925763"/>
          <p14:tracePt t="106124" x="7296150" y="2925763"/>
          <p14:tracePt t="106131" x="7275513" y="2925763"/>
          <p14:tracePt t="106150" x="7223125" y="2925763"/>
          <p14:tracePt t="106165" x="7150100" y="2925763"/>
          <p14:tracePt t="106184" x="7075488" y="2914650"/>
          <p14:tracePt t="106188" x="7045325" y="2914650"/>
          <p14:tracePt t="106198" x="6981825" y="2894013"/>
          <p14:tracePt t="106217" x="6929438" y="2873375"/>
          <p14:tracePt t="106231" x="6908800" y="2862263"/>
          <p14:tracePt t="106270" x="6908800" y="2852738"/>
          <p14:tracePt t="106279" x="6897688" y="2841625"/>
          <p14:tracePt t="106285" x="6888163" y="2820988"/>
          <p14:tracePt t="106299" x="6888163" y="2800350"/>
          <p14:tracePt t="106302" x="6877050" y="2768600"/>
          <p14:tracePt t="106312" x="6877050" y="2736850"/>
          <p14:tracePt t="106331" x="6877050" y="2725738"/>
          <p14:tracePt t="106334" x="6888163" y="2684463"/>
          <p14:tracePt t="106347" x="6908800" y="2652713"/>
          <p14:tracePt t="106350" x="6929438" y="2632075"/>
          <p14:tracePt t="106364" x="7013575" y="2547938"/>
          <p14:tracePt t="106381" x="7086600" y="2506663"/>
          <p14:tracePt t="106397" x="7118350" y="2495550"/>
          <p14:tracePt t="106414" x="7170738" y="2495550"/>
          <p14:tracePt t="106431" x="7191375" y="2495550"/>
          <p14:tracePt t="106447" x="7223125" y="2506663"/>
          <p14:tracePt t="106464" x="7254875" y="2516188"/>
          <p14:tracePt t="106480" x="7275513" y="2527300"/>
          <p14:tracePt t="106499" x="7316788" y="2547938"/>
          <p14:tracePt t="106516" x="7339013" y="2559050"/>
          <p14:tracePt t="106531" x="7359650" y="2579688"/>
          <p14:tracePt t="106549" x="7369175" y="2600325"/>
          <p14:tracePt t="106551" x="7369175" y="2620963"/>
          <p14:tracePt t="106565" x="7380288" y="2643188"/>
          <p14:tracePt t="106567" x="7380288" y="2652713"/>
          <p14:tracePt t="106582" x="7380288" y="2705100"/>
          <p14:tracePt t="106596" x="7380288" y="2736850"/>
          <p14:tracePt t="106599" x="7380288" y="2757488"/>
          <p14:tracePt t="106616" x="7380288" y="2809875"/>
          <p14:tracePt t="106632" x="7369175" y="2852738"/>
          <p14:tracePt t="106648" x="7348538" y="2894013"/>
          <p14:tracePt t="106665" x="7339013" y="2925763"/>
          <p14:tracePt t="106683" x="7307263" y="2936875"/>
          <p14:tracePt t="106686" x="7286625" y="2946400"/>
          <p14:tracePt t="106697" x="7286625" y="2957513"/>
          <p14:tracePt t="106699" x="7264400" y="2957513"/>
          <p14:tracePt t="106713" x="7243763" y="2957513"/>
          <p14:tracePt t="106715" x="7232650" y="2967038"/>
          <p14:tracePt t="106732" x="7202488" y="2967038"/>
          <p14:tracePt t="106750" x="7170738" y="2978150"/>
          <p14:tracePt t="106766" x="7150100" y="2978150"/>
          <p14:tracePt t="106783" x="7118350" y="2978150"/>
          <p14:tracePt t="106798" x="7107238" y="2978150"/>
          <p14:tracePt t="106821" x="7097713" y="2978150"/>
          <p14:tracePt t="106834" x="7086600" y="2978150"/>
          <p14:tracePt t="106886" x="7075488" y="2978150"/>
          <p14:tracePt t="106896" x="7075488" y="2967038"/>
          <p14:tracePt t="106976" x="7075488" y="2957513"/>
          <p14:tracePt t="107013" x="7075488" y="2946400"/>
          <p14:tracePt t="107541" x="7065963" y="2946400"/>
          <p14:tracePt t="107561" x="7054850" y="2946400"/>
          <p14:tracePt t="107589" x="7045325" y="2946400"/>
          <p14:tracePt t="108833" x="7045325" y="2936875"/>
          <p14:tracePt t="108876" x="7045325" y="2925763"/>
          <p14:tracePt t="108935" x="7045325" y="2914650"/>
          <p14:tracePt t="109290" x="7034213" y="2914650"/>
          <p14:tracePt t="109525" x="7034213" y="2925763"/>
          <p14:tracePt t="109534" x="7045325" y="2936875"/>
          <p14:tracePt t="109548" x="7054850" y="2957513"/>
          <p14:tracePt t="109552" x="7065963" y="2957513"/>
          <p14:tracePt t="109563" x="7075488" y="2967038"/>
          <p14:tracePt t="109581" x="7086600" y="2967038"/>
          <p14:tracePt t="109598" x="7107238" y="2989263"/>
          <p14:tracePt t="109938" x="7118350" y="2989263"/>
          <p14:tracePt t="109948" x="7138988" y="2967038"/>
          <p14:tracePt t="109956" x="7159625" y="2957513"/>
          <p14:tracePt t="109963" x="7170738" y="2957513"/>
          <p14:tracePt t="109981" x="7180263" y="2946400"/>
          <p14:tracePt t="110019" x="7191375" y="2946400"/>
          <p14:tracePt t="110023" x="7212013" y="2946400"/>
          <p14:tracePt t="110034" x="7223125" y="2946400"/>
          <p14:tracePt t="110047" x="7232650" y="2946400"/>
          <p14:tracePt t="110066" x="7264400" y="2946400"/>
          <p14:tracePt t="110067" x="7296150" y="2946400"/>
          <p14:tracePt t="110083" x="7359650" y="2946400"/>
          <p14:tracePt t="110098" x="7400925" y="2946400"/>
          <p14:tracePt t="110100" x="7453313" y="2946400"/>
          <p14:tracePt t="110117" x="7578725" y="2946400"/>
          <p14:tracePt t="110132" x="7694613" y="2946400"/>
          <p14:tracePt t="110149" x="7831138" y="2946400"/>
          <p14:tracePt t="110164" x="7956550" y="2957513"/>
          <p14:tracePt t="110181" x="8008938" y="2967038"/>
          <p14:tracePt t="110199" x="8020050" y="2978150"/>
          <p14:tracePt t="110232" x="8020050" y="2989263"/>
          <p14:tracePt t="110319" x="8020050" y="2998788"/>
          <p14:tracePt t="110324" x="8020050" y="3009900"/>
          <p14:tracePt t="110341" x="8020050" y="3019425"/>
          <p14:tracePt t="110350" x="8020050" y="3030538"/>
          <p14:tracePt t="110365" x="8029575" y="3051175"/>
          <p14:tracePt t="110380" x="8040688" y="3062288"/>
          <p14:tracePt t="110383" x="8051800" y="3071813"/>
          <p14:tracePt t="110398" x="8051800" y="3082925"/>
          <p14:tracePt t="110415" x="8061325" y="3094038"/>
          <p14:tracePt t="110437" x="8061325" y="3103563"/>
          <p14:tracePt t="110450" x="8061325" y="3114675"/>
          <p14:tracePt t="110466" x="8061325" y="3124200"/>
          <p14:tracePt t="110539" x="8061325" y="3135313"/>
          <p14:tracePt t="110590" x="8061325" y="3146425"/>
          <p14:tracePt t="110598" x="8061325" y="3155950"/>
          <p14:tracePt t="110603" x="8061325" y="3167063"/>
          <p14:tracePt t="110619" x="8072438" y="3176588"/>
          <p14:tracePt t="110630" x="8072438" y="3198813"/>
          <p14:tracePt t="110649" x="8081963" y="3219450"/>
          <p14:tracePt t="110652" x="8081963" y="3240088"/>
          <p14:tracePt t="110663" x="8093075" y="3251200"/>
          <p14:tracePt t="110683" x="8104188" y="3292475"/>
          <p14:tracePt t="110697" x="8113713" y="3313113"/>
          <p14:tracePt t="110715" x="8134350" y="3344863"/>
          <p14:tracePt t="110733" x="8145463" y="3376613"/>
          <p14:tracePt t="110748" x="8145463" y="3397250"/>
          <p14:tracePt t="110765" x="8166100" y="3429000"/>
          <p14:tracePt t="110785" x="8177213" y="3460750"/>
          <p14:tracePt t="110801" x="8177213" y="3470275"/>
          <p14:tracePt t="110814" x="8186738" y="3481388"/>
          <p14:tracePt t="110832" x="8186738" y="3492500"/>
          <p14:tracePt t="110848" x="8186738" y="3513138"/>
          <p14:tracePt t="110863" x="8197850" y="3522663"/>
          <p14:tracePt t="110883" x="8208963" y="3544888"/>
          <p14:tracePt t="110899" x="8229600" y="3554413"/>
          <p14:tracePt t="110916" x="8239125" y="3597275"/>
          <p14:tracePt t="110920" x="8250238" y="3606800"/>
          <p14:tracePt t="110931" x="8261350" y="3606800"/>
          <p14:tracePt t="110934" x="8270875" y="3629025"/>
          <p14:tracePt t="110947" x="8291513" y="3659188"/>
          <p14:tracePt t="110964" x="8313738" y="3702050"/>
          <p14:tracePt t="110966" x="8334375" y="3711575"/>
          <p14:tracePt t="110981" x="8343900" y="3743325"/>
          <p14:tracePt t="110999" x="8355013" y="3763963"/>
          <p14:tracePt t="111017" x="8366125" y="3806825"/>
          <p14:tracePt t="111032" x="8375650" y="3838575"/>
          <p14:tracePt t="111047" x="8375650" y="3890963"/>
          <p14:tracePt t="111065" x="8375650" y="3943350"/>
          <p14:tracePt t="111082" x="8375650" y="3963988"/>
          <p14:tracePt t="111085" x="8375650" y="3984625"/>
          <p14:tracePt t="111097" x="8375650" y="4005263"/>
          <p14:tracePt t="111116" x="8375650" y="4027488"/>
          <p14:tracePt t="111131" x="8375650" y="4037013"/>
          <p14:tracePt t="111152" x="8375650" y="4048125"/>
          <p14:tracePt t="111165" x="8366125" y="4048125"/>
          <p14:tracePt t="111180" x="8355013" y="4057650"/>
          <p14:tracePt t="111198" x="8334375" y="4068763"/>
          <p14:tracePt t="111202" x="8313738" y="4089400"/>
          <p14:tracePt t="111214" x="8291513" y="4089400"/>
          <p14:tracePt t="111231" x="8261350" y="4100513"/>
          <p14:tracePt t="111247" x="8229600" y="4110038"/>
          <p14:tracePt t="111265" x="8177213" y="4121150"/>
          <p14:tracePt t="111268" x="8166100" y="4121150"/>
          <p14:tracePt t="111280" x="8156575" y="4121150"/>
          <p14:tracePt t="111283" x="8145463" y="4121150"/>
          <p14:tracePt t="111299" x="8124825" y="4121150"/>
          <p14:tracePt t="111314" x="8113713" y="4121150"/>
          <p14:tracePt t="111334" x="8104188" y="4121150"/>
          <p14:tracePt t="111351" x="8081963" y="4121150"/>
          <p14:tracePt t="111390" x="8072438" y="4121150"/>
          <p14:tracePt t="111415" x="8061325" y="4121150"/>
          <p14:tracePt t="111432" x="8051800" y="4110038"/>
          <p14:tracePt t="111442" x="8040688" y="4110038"/>
          <p14:tracePt t="111450" x="8040688" y="4100513"/>
          <p14:tracePt t="111465" x="8029575" y="4089400"/>
          <p14:tracePt t="111482" x="7999413" y="4079875"/>
          <p14:tracePt t="111498" x="7967663" y="4016375"/>
          <p14:tracePt t="111516" x="7947025" y="3973513"/>
          <p14:tracePt t="111519" x="7935913" y="3911600"/>
          <p14:tracePt t="111530" x="7935913" y="3848100"/>
          <p14:tracePt t="111550" x="7915275" y="3513138"/>
          <p14:tracePt t="111565" x="7915275" y="3365500"/>
          <p14:tracePt t="111581" x="7956550" y="3219450"/>
          <p14:tracePt t="111599" x="8029575" y="3030538"/>
          <p14:tracePt t="111615" x="8061325" y="2957513"/>
          <p14:tracePt t="111618" x="8072438" y="2925763"/>
          <p14:tracePt t="111630" x="8104188" y="2873375"/>
          <p14:tracePt t="111649" x="8124825" y="2830513"/>
          <p14:tracePt t="111663" x="8166100" y="2747963"/>
          <p14:tracePt t="111680" x="8218488" y="2695575"/>
          <p14:tracePt t="111715" x="8229600" y="2695575"/>
          <p14:tracePt t="111723" x="8229600" y="2684463"/>
          <p14:tracePt t="111731" x="8239125" y="2684463"/>
          <p14:tracePt t="111767" x="8250238" y="2684463"/>
          <p14:tracePt t="111775" x="8261350" y="2684463"/>
          <p14:tracePt t="111783" x="8270875" y="2695575"/>
          <p14:tracePt t="111797" x="8270875" y="2705100"/>
          <p14:tracePt t="111799" x="8281988" y="2736850"/>
          <p14:tracePt t="111815" x="8302625" y="2747963"/>
          <p14:tracePt t="111819" x="8313738" y="2789238"/>
          <p14:tracePt t="111831" x="8323263" y="2800350"/>
          <p14:tracePt t="111833" x="8334375" y="2852738"/>
          <p14:tracePt t="111847" x="8343900" y="2884488"/>
          <p14:tracePt t="111849" x="8355013" y="2914650"/>
          <p14:tracePt t="111864" x="8375650" y="2989263"/>
          <p14:tracePt t="111881" x="8386763" y="3062288"/>
          <p14:tracePt t="111884" x="8386763" y="3103563"/>
          <p14:tracePt t="111897" x="8396288" y="3167063"/>
          <p14:tracePt t="111899" x="8396288" y="3208338"/>
          <p14:tracePt t="111915" x="8396288" y="3240088"/>
          <p14:tracePt t="111917" x="8396288" y="3292475"/>
          <p14:tracePt t="111930" x="8396288" y="3324225"/>
          <p14:tracePt t="111932" x="8396288" y="3355975"/>
          <p14:tracePt t="111946" x="8396288" y="3387725"/>
          <p14:tracePt t="111964" x="8386763" y="3429000"/>
          <p14:tracePt t="111966" x="8375650" y="3449638"/>
          <p14:tracePt t="111985" x="8366125" y="3449638"/>
          <p14:tracePt t="111996" x="8366125" y="3460750"/>
          <p14:tracePt t="112015" x="8355013" y="3470275"/>
          <p14:tracePt t="112030" x="8343900" y="3481388"/>
          <p14:tracePt t="112053" x="8343900" y="3492500"/>
          <p14:tracePt t="112293" x="8343900" y="3502025"/>
          <p14:tracePt t="112300" x="8334375" y="3522663"/>
          <p14:tracePt t="112314" x="8323263" y="3544888"/>
          <p14:tracePt t="112329" x="8313738" y="3565525"/>
          <p14:tracePt t="112347" x="8291513" y="3606800"/>
          <p14:tracePt t="112365" x="8270875" y="3649663"/>
          <p14:tracePt t="112381" x="8261350" y="3702050"/>
          <p14:tracePt t="112397" x="8250238" y="3743325"/>
          <p14:tracePt t="112414" x="8239125" y="3754438"/>
          <p14:tracePt t="112430" x="8229600" y="3775075"/>
          <p14:tracePt t="112455" x="8229600" y="3786188"/>
          <p14:tracePt t="112735" x="8218488" y="3786188"/>
          <p14:tracePt t="112742" x="8208963" y="3795713"/>
          <p14:tracePt t="112751" x="8186738" y="3816350"/>
          <p14:tracePt t="112766" x="8177213" y="3848100"/>
          <p14:tracePt t="112783" x="8156575" y="3868738"/>
          <p14:tracePt t="112798" x="8145463" y="3879850"/>
          <p14:tracePt t="112818" x="8145463" y="3900488"/>
          <p14:tracePt t="112832" x="8124825" y="3911600"/>
          <p14:tracePt t="112851" x="8104188" y="3952875"/>
          <p14:tracePt t="112865" x="8093075" y="3952875"/>
          <p14:tracePt t="112884" x="8081963" y="3952875"/>
          <p14:tracePt t="112900" x="8072438" y="3952875"/>
          <p14:tracePt t="112919" x="8040688" y="3952875"/>
          <p14:tracePt t="112930" x="8029575" y="3952875"/>
          <p14:tracePt t="112949" x="8029575" y="3932238"/>
          <p14:tracePt t="113365" x="8029575" y="3921125"/>
          <p14:tracePt t="113372" x="8029575" y="3911600"/>
          <p14:tracePt t="113380" x="8040688" y="3900488"/>
          <p14:tracePt t="113410" x="8040688" y="3890963"/>
          <p14:tracePt t="113429" x="8040688" y="3879850"/>
          <p14:tracePt t="113443" x="8040688" y="3868738"/>
          <p14:tracePt t="113452" x="8051800" y="3868738"/>
          <p14:tracePt t="113466" x="8051800" y="3859213"/>
          <p14:tracePt t="113467" x="8061325" y="3848100"/>
          <p14:tracePt t="113479" x="8061325" y="3838575"/>
          <p14:tracePt t="113498" x="8061325" y="3827463"/>
          <p14:tracePt t="113553" x="8061325" y="3816350"/>
          <p14:tracePt t="113584" x="8061325" y="3806825"/>
          <p14:tracePt t="113608" x="8061325" y="3795713"/>
          <p14:tracePt t="113642" x="8061325" y="3786188"/>
          <p14:tracePt t="116776" x="8040688" y="3900488"/>
          <p14:tracePt t="116789" x="8020050" y="4016375"/>
          <p14:tracePt t="116793" x="7967663" y="4152900"/>
          <p14:tracePt t="116801" x="7924800" y="4310063"/>
          <p14:tracePt t="116818" x="7894638" y="4435475"/>
          <p14:tracePt t="116831" x="7883525" y="4446588"/>
          <p14:tracePt t="117018" x="7883525" y="4456113"/>
          <p14:tracePt t="118170" x="7883525" y="4446588"/>
          <p14:tracePt t="118175" x="7883525" y="4362450"/>
          <p14:tracePt t="118184" x="7883525" y="4341813"/>
          <p14:tracePt t="118198" x="7883525" y="4319588"/>
          <p14:tracePt t="118214" x="7883525" y="4310063"/>
          <p14:tracePt t="118231" x="7883525" y="4278313"/>
          <p14:tracePt t="118257" x="7883525" y="4214813"/>
          <p14:tracePt t="118260" x="7883525" y="4194175"/>
          <p14:tracePt t="118267" x="7883525" y="4173538"/>
          <p14:tracePt t="118281" x="7883525" y="4152900"/>
          <p14:tracePt t="118297" x="7883525" y="4141788"/>
          <p14:tracePt t="118316" x="7883525" y="4121150"/>
          <p14:tracePt t="118331" x="7883525" y="4100513"/>
          <p14:tracePt t="118348" x="7894638" y="4089400"/>
          <p14:tracePt t="118365" x="7904163" y="4057650"/>
          <p14:tracePt t="118381" x="7915275" y="4037013"/>
          <p14:tracePt t="118399" x="7935913" y="3995738"/>
          <p14:tracePt t="118402" x="7935913" y="3984625"/>
          <p14:tracePt t="118413" x="7947025" y="3984625"/>
          <p14:tracePt t="118432" x="7956550" y="3952875"/>
          <p14:tracePt t="118456" x="7967663" y="3952875"/>
          <p14:tracePt t="118464" x="7967663" y="3932238"/>
          <p14:tracePt t="118483" x="7977188" y="3911600"/>
          <p14:tracePt t="118498" x="7999413" y="3879850"/>
          <p14:tracePt t="118515" x="8020050" y="3838575"/>
          <p14:tracePt t="118531" x="8051800" y="3763963"/>
          <p14:tracePt t="118548" x="8072438" y="3702050"/>
          <p14:tracePt t="118551" x="8081963" y="3681413"/>
          <p14:tracePt t="118565" x="8104188" y="3617913"/>
          <p14:tracePt t="118583" x="8124825" y="3575050"/>
          <p14:tracePt t="118600" x="8134350" y="3554413"/>
          <p14:tracePt t="118617" x="8134350" y="3544888"/>
          <p14:tracePt t="118674" x="8145463" y="3544888"/>
          <p14:tracePt t="118689" x="8156575" y="3544888"/>
          <p14:tracePt t="118698" x="8177213" y="3554413"/>
          <p14:tracePt t="118706" x="8197850" y="3565525"/>
          <p14:tracePt t="118716" x="8197850" y="3575050"/>
          <p14:tracePt t="118731" x="8218488" y="3586163"/>
          <p14:tracePt t="118748" x="8229600" y="3586163"/>
          <p14:tracePt t="118750" x="8229600" y="3597275"/>
          <p14:tracePt t="118768" x="8239125" y="3597275"/>
          <p14:tracePt t="118782" x="8239125" y="3606800"/>
          <p14:tracePt t="118799" x="8239125" y="3617913"/>
          <p14:tracePt t="118816" x="8239125" y="3629025"/>
          <p14:tracePt t="118832" x="8239125" y="3670300"/>
          <p14:tracePt t="118835" x="8239125" y="3681413"/>
          <p14:tracePt t="118848" x="8229600" y="3690938"/>
          <p14:tracePt t="118865" x="8208963" y="3733800"/>
          <p14:tracePt t="118880" x="8186738" y="3763963"/>
          <p14:tracePt t="118897" x="8177213" y="3775075"/>
          <p14:tracePt t="118913" x="8166100" y="3775075"/>
          <p14:tracePt t="118930" x="8156575" y="3775075"/>
          <p14:tracePt t="118933" x="8145463" y="3775075"/>
          <p14:tracePt t="118946" x="8134350" y="3763963"/>
          <p14:tracePt t="118964" x="8124825" y="3754438"/>
          <p14:tracePt t="118966" x="8113713" y="3743325"/>
          <p14:tracePt t="118979" x="8104188" y="3743325"/>
          <p14:tracePt t="119000" x="8081963" y="3733800"/>
          <p14:tracePt t="119017" x="8072438" y="3722688"/>
          <p14:tracePt t="119031" x="8061325" y="3711575"/>
          <p14:tracePt t="119051" x="8040688" y="3690938"/>
          <p14:tracePt t="119064" x="8020050" y="3659188"/>
          <p14:tracePt t="119080" x="7999413" y="3533775"/>
          <p14:tracePt t="119098" x="7988300" y="3387725"/>
          <p14:tracePt t="119115" x="7977188" y="3292475"/>
          <p14:tracePt t="119131" x="7977188" y="3155950"/>
          <p14:tracePt t="119148" x="7977188" y="3082925"/>
          <p14:tracePt t="119165" x="7977188" y="3071813"/>
          <p14:tracePt t="119169" x="7977188" y="3041650"/>
          <p14:tracePt t="119180" x="7977188" y="3019425"/>
          <p14:tracePt t="119200" x="7988300" y="3019425"/>
          <p14:tracePt t="119215" x="8008938" y="3019425"/>
          <p14:tracePt t="119231" x="8029575" y="3019425"/>
          <p14:tracePt t="119251" x="8061325" y="3009900"/>
          <p14:tracePt t="119255" x="8072438" y="3009900"/>
          <p14:tracePt t="119265" x="8081963" y="2998788"/>
          <p14:tracePt t="119282" x="8113713" y="2989263"/>
          <p14:tracePt t="119285" x="8124825" y="2978150"/>
          <p14:tracePt t="119298" x="8134350" y="2978150"/>
          <p14:tracePt t="119301" x="8156575" y="2978150"/>
          <p14:tracePt t="119319" x="8166100" y="2978150"/>
          <p14:tracePt t="119332" x="8177213" y="2989263"/>
          <p14:tracePt t="119348" x="8186738" y="2998788"/>
          <p14:tracePt t="119350" x="8197850" y="3019425"/>
          <p14:tracePt t="119365" x="8197850" y="3041650"/>
          <p14:tracePt t="119368" x="8197850" y="3071813"/>
          <p14:tracePt t="119384" x="8208963" y="3135313"/>
          <p14:tracePt t="119399" x="8208963" y="3219450"/>
          <p14:tracePt t="119417" x="8208963" y="3324225"/>
          <p14:tracePt t="119433" x="8197850" y="3429000"/>
          <p14:tracePt t="119449" x="8186738" y="3470275"/>
          <p14:tracePt t="119555" x="8166100" y="3449638"/>
          <p14:tracePt t="119563" x="8156575" y="3440113"/>
          <p14:tracePt t="119569" x="8145463" y="3429000"/>
          <p14:tracePt t="119581" x="8145463" y="3417888"/>
          <p14:tracePt t="119598" x="8124825" y="3397250"/>
          <p14:tracePt t="119620" x="8124825" y="3387725"/>
          <p14:tracePt t="119634" x="8124825" y="3376613"/>
          <p14:tracePt t="119652" x="8113713" y="3365500"/>
          <p14:tracePt t="119654" x="8113713" y="3355975"/>
          <p14:tracePt t="119665" x="8104188" y="3344863"/>
          <p14:tracePt t="119683" x="8104188" y="3335338"/>
          <p14:tracePt t="119763" x="8093075" y="3335338"/>
          <p14:tracePt t="119780" x="8081963" y="3344863"/>
          <p14:tracePt t="119786" x="8072438" y="3344863"/>
          <p14:tracePt t="120387" x="8081963" y="3335338"/>
          <p14:tracePt t="120397" x="8081963" y="3324225"/>
          <p14:tracePt t="120420" x="8093075" y="3313113"/>
          <p14:tracePt t="120427" x="8093075" y="3303588"/>
          <p14:tracePt t="120435" x="8104188" y="3292475"/>
          <p14:tracePt t="120447" x="8104188" y="3282950"/>
          <p14:tracePt t="120501" x="8113713" y="3282950"/>
          <p14:tracePt t="120529" x="8124825" y="3282950"/>
          <p14:tracePt t="120537" x="8124825" y="3292475"/>
          <p14:tracePt t="120548" x="8134350" y="3313113"/>
          <p14:tracePt t="120565" x="8145463" y="3344863"/>
          <p14:tracePt t="120583" x="8166100" y="3387725"/>
          <p14:tracePt t="120597" x="8177213" y="3440113"/>
          <p14:tracePt t="120615" x="8177213" y="3492500"/>
          <p14:tracePt t="120632" x="8177213" y="3522663"/>
          <p14:tracePt t="120649" x="8145463" y="3554413"/>
          <p14:tracePt t="120664" x="8072438" y="3575050"/>
          <p14:tracePt t="120682" x="7956550" y="3575050"/>
          <p14:tracePt t="120697" x="7715250" y="3522663"/>
          <p14:tracePt t="120715" x="7505700" y="3470275"/>
          <p14:tracePt t="120729" x="7316788" y="3365500"/>
          <p14:tracePt t="120749" x="7316788" y="3355975"/>
          <p14:tracePt t="120765" x="7307263" y="3335338"/>
          <p14:tracePt t="120784" x="7307263" y="3313113"/>
          <p14:tracePt t="120799" x="7316788" y="3292475"/>
          <p14:tracePt t="120818" x="7380288" y="3198813"/>
          <p14:tracePt t="120832" x="7400925" y="3167063"/>
          <p14:tracePt t="120849" x="7516813" y="3009900"/>
          <p14:tracePt t="120865" x="7537450" y="2998788"/>
          <p14:tracePt t="120868" x="7578725" y="2914650"/>
          <p14:tracePt t="120882" x="7621588" y="2852738"/>
          <p14:tracePt t="120884" x="7653338" y="2800350"/>
          <p14:tracePt t="120898" x="7673975" y="2757488"/>
          <p14:tracePt t="120899" x="7694613" y="2716213"/>
          <p14:tracePt t="120913" x="7694613" y="2695575"/>
          <p14:tracePt t="120915" x="7694613" y="2663825"/>
          <p14:tracePt t="120931" x="7694613" y="2600325"/>
          <p14:tracePt t="120947" x="7662863" y="2527300"/>
          <p14:tracePt t="120964" x="7558088" y="2379663"/>
          <p14:tracePt t="120980" x="7443788" y="2201863"/>
          <p14:tracePt t="120998" x="7348538" y="2033588"/>
          <p14:tracePt t="121016" x="7296150" y="1919288"/>
          <p14:tracePt t="121019" x="7159625" y="1625600"/>
          <p14:tracePt t="121030" x="6961188" y="1090613"/>
          <p14:tracePt t="121048" x="6699250" y="3984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D2E2C-7A6D-C614-88A8-6B5BF6812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6E5E2D-C986-37DB-D370-6B7ABEBEE4BD}"/>
              </a:ext>
            </a:extLst>
          </p:cNvPr>
          <p:cNvSpPr txBox="1"/>
          <p:nvPr/>
        </p:nvSpPr>
        <p:spPr>
          <a:xfrm>
            <a:off x="217418" y="18353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4. Summary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0C028E3-A05C-9631-4997-ECA7CC0F351E}"/>
              </a:ext>
            </a:extLst>
          </p:cNvPr>
          <p:cNvSpPr txBox="1"/>
          <p:nvPr/>
        </p:nvSpPr>
        <p:spPr>
          <a:xfrm>
            <a:off x="915019" y="1068770"/>
            <a:ext cx="10115846" cy="472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400" b="1" dirty="0">
                <a:solidFill>
                  <a:srgbClr val="0000FF"/>
                </a:solidFill>
                <a:latin typeface="+mn-ea"/>
              </a:rPr>
              <a:t>(1) Monthly averaged tropopause heights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+mn-ea"/>
              </a:rPr>
              <a:t>In Antarctica, higher tropopause </a:t>
            </a:r>
            <a:r>
              <a:rPr lang="en-US" altLang="ko-KR" sz="1400" dirty="0">
                <a:latin typeface="+mn-ea"/>
              </a:rPr>
              <a:t>is</a:t>
            </a: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found</a:t>
            </a: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dirty="0">
                <a:latin typeface="+mn-ea"/>
              </a:rPr>
              <a:t>during</a:t>
            </a:r>
            <a:r>
              <a:rPr lang="ko-KR" altLang="en-US" sz="1400" dirty="0">
                <a:latin typeface="+mn-ea"/>
              </a:rPr>
              <a:t> </a:t>
            </a:r>
            <a:r>
              <a:rPr lang="en-US" altLang="ko-KR" sz="1400" b="1" dirty="0">
                <a:latin typeface="+mn-ea"/>
              </a:rPr>
              <a:t>SON period (Austral springtime)</a:t>
            </a:r>
            <a:r>
              <a:rPr lang="en-US" altLang="ko-KR" sz="1400" dirty="0">
                <a:latin typeface="+mn-ea"/>
              </a:rPr>
              <a:t> compared to the other seasons.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+mn-ea"/>
              </a:rPr>
              <a:t>From SEP to NOV, the tropopause height gets lowered.</a:t>
            </a:r>
            <a:endParaRPr lang="en-US" altLang="ko-KR" sz="1400" dirty="0">
              <a:latin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400" b="1" dirty="0">
                <a:solidFill>
                  <a:srgbClr val="0000FF"/>
                </a:solidFill>
                <a:latin typeface="+mn-ea"/>
              </a:rPr>
              <a:t>(2) Regional characteristics of tropopauses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There is regional variation of tropopause height, </a:t>
            </a:r>
            <a:r>
              <a:rPr lang="en-US" altLang="ko-KR" sz="1400" b="1" dirty="0">
                <a:latin typeface="+mn-ea"/>
              </a:rPr>
              <a:t>high in Western stations and low in Eastern ones</a:t>
            </a:r>
            <a:r>
              <a:rPr lang="en-US" altLang="ko-KR" sz="1400" dirty="0">
                <a:latin typeface="+mn-ea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Especially in September, when Ozone hole exists over Antarctica, </a:t>
            </a:r>
            <a:r>
              <a:rPr lang="en-US" altLang="ko-KR" sz="1400" b="1" dirty="0">
                <a:latin typeface="+mn-ea"/>
              </a:rPr>
              <a:t>total ozone column has certain negative relationship with tropopause height</a:t>
            </a:r>
            <a:r>
              <a:rPr lang="en-US" altLang="ko-KR" sz="1400" dirty="0">
                <a:latin typeface="+mn-ea"/>
              </a:rPr>
              <a:t>.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400" b="1" dirty="0">
                <a:solidFill>
                  <a:srgbClr val="0000FF"/>
                </a:solidFill>
                <a:latin typeface="+mn-ea"/>
              </a:rPr>
              <a:t>(3) Differences by tropopause definitions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In this study, two definitions of tropopause were compared.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+mn-ea"/>
              </a:rPr>
              <a:t>Thermal tropopause showed more variability</a:t>
            </a:r>
            <a:r>
              <a:rPr lang="en-US" altLang="ko-KR" sz="1400" dirty="0">
                <a:latin typeface="+mn-ea"/>
              </a:rPr>
              <a:t> than chemical tropopause.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Two tropopause definitions matched each other well in late spring.</a:t>
            </a:r>
          </a:p>
          <a:p>
            <a:pPr>
              <a:lnSpc>
                <a:spcPct val="120000"/>
              </a:lnSpc>
            </a:pPr>
            <a:endParaRPr lang="en-US" altLang="ko-KR" sz="1400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en-US" altLang="ko-KR" sz="1400" b="1" dirty="0">
                <a:solidFill>
                  <a:srgbClr val="0000FF"/>
                </a:solidFill>
                <a:latin typeface="+mn-ea"/>
              </a:rPr>
              <a:t>(4) Tropopause temperature and buoyancy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Temperature at the tropopause has negative relationship with the height,</a:t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>
                <a:latin typeface="+mn-ea"/>
              </a:rPr>
              <a:t>explained by the usual vertical structure of the atmosphere.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However, </a:t>
            </a:r>
            <a:r>
              <a:rPr lang="en-US" altLang="ko-KR" sz="1400" b="1" dirty="0">
                <a:latin typeface="+mn-ea"/>
              </a:rPr>
              <a:t>buoyancy</a:t>
            </a:r>
            <a:r>
              <a:rPr lang="en-US" altLang="ko-KR" sz="1400" dirty="0">
                <a:latin typeface="+mn-ea"/>
              </a:rPr>
              <a:t> at the tropopause </a:t>
            </a:r>
            <a:r>
              <a:rPr lang="en-US" altLang="ko-KR" sz="1400" b="1" dirty="0">
                <a:latin typeface="+mn-ea"/>
              </a:rPr>
              <a:t>is in specific value range despite of tropopause height variations.</a:t>
            </a:r>
          </a:p>
        </p:txBody>
      </p:sp>
      <p:pic>
        <p:nvPicPr>
          <p:cNvPr id="7" name="오디오 6">
            <a:hlinkClick r:id="" action="ppaction://media"/>
            <a:extLst>
              <a:ext uri="{FF2B5EF4-FFF2-40B4-BE49-F238E27FC236}">
                <a16:creationId xmlns:a16="http://schemas.microsoft.com/office/drawing/2014/main" id="{13343F7F-80B1-FE86-3E04-BA918C769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022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72"/>
    </mc:Choice>
    <mc:Fallback>
      <p:transition spd="slow" advTm="11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" x="1655763" y="2600325"/>
          <p14:tracePt t="171" x="1655763" y="2590800"/>
          <p14:tracePt t="205" x="1666875" y="2590800"/>
          <p14:tracePt t="560" x="1655763" y="2590800"/>
          <p14:tracePt t="569" x="1646238" y="2600325"/>
          <p14:tracePt t="582" x="1614488" y="2611438"/>
          <p14:tracePt t="601" x="1593850" y="2611438"/>
          <p14:tracePt t="617" x="1582738" y="2611438"/>
          <p14:tracePt t="633" x="1541463" y="2568575"/>
          <p14:tracePt t="650" x="1489075" y="2495550"/>
          <p14:tracePt t="667" x="1393825" y="2390775"/>
          <p14:tracePt t="682" x="1279525" y="2222500"/>
          <p14:tracePt t="703" x="1257300" y="2192338"/>
          <p14:tracePt t="715" x="1204913" y="2128838"/>
          <p14:tracePt t="718" x="1143000" y="2024063"/>
          <p14:tracePt t="733" x="1122363" y="1951038"/>
          <p14:tracePt t="734" x="1111250" y="1919288"/>
          <p14:tracePt t="749" x="1090613" y="1876425"/>
          <p14:tracePt t="767" x="1090613" y="1846263"/>
          <p14:tracePt t="783" x="1090613" y="1803400"/>
          <p14:tracePt t="799" x="1090613" y="1782763"/>
          <p14:tracePt t="816" x="1090613" y="1762125"/>
          <p14:tracePt t="834" x="1090613" y="1751013"/>
          <p14:tracePt t="837" x="1090613" y="1741488"/>
          <p14:tracePt t="894" x="1090613" y="1730375"/>
          <p14:tracePt t="914" x="1090613" y="1719263"/>
          <p14:tracePt t="921" x="1090613" y="1709738"/>
          <p14:tracePt t="933" x="1090613" y="1698625"/>
          <p14:tracePt t="952" x="1090613" y="1666875"/>
          <p14:tracePt t="956" x="1079500" y="1646238"/>
          <p14:tracePt t="970" x="1069975" y="1614488"/>
          <p14:tracePt t="985" x="1058863" y="1573213"/>
          <p14:tracePt t="1001" x="1038225" y="1509713"/>
          <p14:tracePt t="1019" x="1017588" y="1457325"/>
          <p14:tracePt t="1036" x="995363" y="1395413"/>
          <p14:tracePt t="1051" x="985838" y="1331913"/>
          <p14:tracePt t="1068" x="965200" y="1268413"/>
          <p14:tracePt t="1083" x="954088" y="1227138"/>
          <p14:tracePt t="1125" x="954088" y="1216025"/>
          <p14:tracePt t="1135" x="954088" y="1206500"/>
          <p14:tracePt t="1481" x="954088" y="1195388"/>
          <p14:tracePt t="1838" x="954088" y="1206500"/>
          <p14:tracePt t="1848" x="965200" y="1206500"/>
          <p14:tracePt t="1853" x="965200" y="1216025"/>
          <p14:tracePt t="1868" x="985838" y="1227138"/>
          <p14:tracePt t="1881" x="985838" y="1236663"/>
          <p14:tracePt t="3783" x="985838" y="1227138"/>
          <p14:tracePt t="3791" x="985838" y="1206500"/>
          <p14:tracePt t="3799" x="974725" y="1184275"/>
          <p14:tracePt t="3816" x="974725" y="1174750"/>
          <p14:tracePt t="3819" x="985838" y="1174750"/>
          <p14:tracePt t="3832" x="995363" y="1174750"/>
          <p14:tracePt t="3849" x="995363" y="1163638"/>
          <p14:tracePt t="3899" x="995363" y="1154113"/>
          <p14:tracePt t="3931" x="995363" y="1143000"/>
          <p14:tracePt t="4014" x="995363" y="1131888"/>
          <p14:tracePt t="11835" x="974725" y="1184275"/>
          <p14:tracePt t="11842" x="933450" y="1268413"/>
          <p14:tracePt t="11851" x="901700" y="1320800"/>
          <p14:tracePt t="11867" x="901700" y="1331913"/>
          <p14:tracePt t="11881" x="901700" y="1343025"/>
          <p14:tracePt t="11883" x="901700" y="1395413"/>
          <p14:tracePt t="11900" x="901700" y="1425575"/>
          <p14:tracePt t="11901" x="901700" y="1436688"/>
          <p14:tracePt t="12004" x="901700" y="1447800"/>
          <p14:tracePt t="12014" x="912813" y="1457325"/>
          <p14:tracePt t="12023" x="922338" y="1468438"/>
          <p14:tracePt t="12034" x="933450" y="1477963"/>
          <p14:tracePt t="12050" x="995363" y="1520825"/>
          <p14:tracePt t="12069" x="1058863" y="1573213"/>
          <p14:tracePt t="12083" x="1122363" y="1625600"/>
          <p14:tracePt t="12102" x="1174750" y="1646238"/>
          <p14:tracePt t="12116" x="1216025" y="1646238"/>
          <p14:tracePt t="12133" x="1227138" y="1646238"/>
          <p14:tracePt t="13757" x="1227138" y="1635125"/>
          <p14:tracePt t="13773" x="1227138" y="1625600"/>
          <p14:tracePt t="13781" x="1236663" y="1614488"/>
          <p14:tracePt t="13812" x="1236663" y="1604963"/>
          <p14:tracePt t="13833" x="1247775" y="1604963"/>
          <p14:tracePt t="13920" x="1247775" y="1593850"/>
          <p14:tracePt t="14788" x="1236663" y="1593850"/>
          <p14:tracePt t="14797" x="1227138" y="1593850"/>
          <p14:tracePt t="14805" x="1195388" y="1604963"/>
          <p14:tracePt t="14817" x="1174750" y="1604963"/>
          <p14:tracePt t="14835" x="1143000" y="1625600"/>
          <p14:tracePt t="14840" x="1111250" y="1646238"/>
          <p14:tracePt t="14848" x="1100138" y="1646238"/>
          <p14:tracePt t="14867" x="1090613" y="1677988"/>
          <p14:tracePt t="14883" x="1069975" y="1677988"/>
          <p14:tracePt t="14898" x="1058863" y="1687513"/>
          <p14:tracePt t="14917" x="1058863" y="1698625"/>
          <p14:tracePt t="14990" x="1047750" y="1698625"/>
          <p14:tracePt t="15033" x="1038225" y="1698625"/>
          <p14:tracePt t="15041" x="1027113" y="1709738"/>
          <p14:tracePt t="15049" x="1006475" y="1719263"/>
          <p14:tracePt t="15066" x="954088" y="1762125"/>
          <p14:tracePt t="15082" x="881063" y="1793875"/>
          <p14:tracePt t="15098" x="849313" y="1814513"/>
          <p14:tracePt t="15115" x="806450" y="1814513"/>
          <p14:tracePt t="15131" x="785813" y="1814513"/>
          <p14:tracePt t="15149" x="776288" y="1814513"/>
          <p14:tracePt t="15731" x="776288" y="1803400"/>
          <p14:tracePt t="15738" x="785813" y="1803400"/>
          <p14:tracePt t="15749" x="785813" y="1793875"/>
          <p14:tracePt t="15754" x="796925" y="1793875"/>
          <p14:tracePt t="15768" x="817563" y="1793875"/>
          <p14:tracePt t="15782" x="828675" y="1793875"/>
          <p14:tracePt t="15801" x="849313" y="1835150"/>
          <p14:tracePt t="16882" x="849313" y="1824038"/>
          <p14:tracePt t="16890" x="849313" y="1814513"/>
          <p14:tracePt t="16968" x="838200" y="1814513"/>
          <p14:tracePt t="17022" x="838200" y="1824038"/>
          <p14:tracePt t="17049" x="828675" y="1824038"/>
          <p14:tracePt t="17386" x="828675" y="1814513"/>
          <p14:tracePt t="24157" x="817563" y="1814513"/>
          <p14:tracePt t="24177" x="806450" y="1814513"/>
          <p14:tracePt t="24239" x="817563" y="1803400"/>
          <p14:tracePt t="24247" x="828675" y="1803400"/>
          <p14:tracePt t="24255" x="828675" y="1793875"/>
          <p14:tracePt t="24270" x="838200" y="1782763"/>
          <p14:tracePt t="24271" x="849313" y="1771650"/>
          <p14:tracePt t="24283" x="858838" y="1771650"/>
          <p14:tracePt t="24646" x="849313" y="1771650"/>
          <p14:tracePt t="24661" x="838200" y="1771650"/>
          <p14:tracePt t="24669" x="838200" y="1762125"/>
          <p14:tracePt t="24689" x="838200" y="1751013"/>
          <p14:tracePt t="24726" x="838200" y="1741488"/>
          <p14:tracePt t="24759" x="838200" y="1730375"/>
          <p14:tracePt t="24817" x="838200" y="1719263"/>
          <p14:tracePt t="24919" x="838200" y="1730375"/>
          <p14:tracePt t="24934" x="838200" y="1741488"/>
          <p14:tracePt t="24948" x="838200" y="1751013"/>
          <p14:tracePt t="24953" x="838200" y="1762125"/>
          <p14:tracePt t="24964" x="849313" y="1762125"/>
          <p14:tracePt t="24969" x="858838" y="1771650"/>
          <p14:tracePt t="24981" x="858838" y="1782763"/>
          <p14:tracePt t="25000" x="881063" y="1803400"/>
          <p14:tracePt t="25020" x="901700" y="1824038"/>
          <p14:tracePt t="25033" x="912813" y="1835150"/>
          <p14:tracePt t="25036" x="933450" y="1855788"/>
          <p14:tracePt t="25049" x="954088" y="1855788"/>
          <p14:tracePt t="25067" x="1038225" y="1919288"/>
          <p14:tracePt t="25071" x="1069975" y="1939925"/>
          <p14:tracePt t="25083" x="1111250" y="1960563"/>
          <p14:tracePt t="25086" x="1163638" y="1981200"/>
          <p14:tracePt t="25101" x="1257300" y="2033588"/>
          <p14:tracePt t="25116" x="1289050" y="2055813"/>
          <p14:tracePt t="25119" x="1331913" y="2065338"/>
          <p14:tracePt t="25134" x="1425575" y="2117725"/>
          <p14:tracePt t="25148" x="1457325" y="2128838"/>
          <p14:tracePt t="25166" x="1509713" y="2149475"/>
          <p14:tracePt t="25167" x="1530350" y="2160588"/>
          <p14:tracePt t="25183" x="1582738" y="2170113"/>
          <p14:tracePt t="25199" x="1593850" y="2170113"/>
          <p14:tracePt t="25202" x="1603375" y="2170113"/>
          <p14:tracePt t="25215" x="1614488" y="2170113"/>
          <p14:tracePt t="26904" x="1625600" y="2170113"/>
          <p14:tracePt t="26911" x="1677988" y="2170113"/>
          <p14:tracePt t="26919" x="1792288" y="2170113"/>
          <p14:tracePt t="26932" x="1939925" y="2170113"/>
          <p14:tracePt t="26952" x="2295525" y="2170113"/>
          <p14:tracePt t="26968" x="2641600" y="2170113"/>
          <p14:tracePt t="26980" x="2830513" y="2170113"/>
          <p14:tracePt t="26999" x="3217863" y="2170113"/>
          <p14:tracePt t="27002" x="3365500" y="2170113"/>
          <p14:tracePt t="27017" x="3532188" y="2170113"/>
          <p14:tracePt t="27037" x="3543300" y="2170113"/>
          <p14:tracePt t="27382" x="3532188" y="2170113"/>
          <p14:tracePt t="27390" x="3479800" y="2170113"/>
          <p14:tracePt t="27397" x="3406775" y="2170113"/>
          <p14:tracePt t="27415" x="3302000" y="2160588"/>
          <p14:tracePt t="27432" x="3260725" y="2149475"/>
          <p14:tracePt t="27448" x="3249613" y="2149475"/>
          <p14:tracePt t="27469" x="3186113" y="2139950"/>
          <p14:tracePt t="27481" x="3165475" y="2128838"/>
          <p14:tracePt t="27513" x="3155950" y="2117725"/>
          <p14:tracePt t="27572" x="3155950" y="2108200"/>
          <p14:tracePt t="27603" x="3155950" y="2097088"/>
          <p14:tracePt t="27717" x="3155950" y="2085975"/>
          <p14:tracePt t="27766" x="3155950" y="2076450"/>
          <p14:tracePt t="27772" x="3165475" y="2076450"/>
          <p14:tracePt t="27782" x="3176588" y="2076450"/>
          <p14:tracePt t="27797" x="3197225" y="2055813"/>
          <p14:tracePt t="27815" x="3228975" y="2044700"/>
          <p14:tracePt t="27832" x="3281363" y="2033588"/>
          <p14:tracePt t="27848" x="3333750" y="2024063"/>
          <p14:tracePt t="27851" x="3386138" y="2024063"/>
          <p14:tracePt t="27866" x="3449638" y="2012950"/>
          <p14:tracePt t="27867" x="3511550" y="2012950"/>
          <p14:tracePt t="27881" x="3563938" y="2012950"/>
          <p14:tracePt t="27883" x="3627438" y="2012950"/>
          <p14:tracePt t="27898" x="3659188" y="2012950"/>
          <p14:tracePt t="27900" x="3741738" y="2012950"/>
          <p14:tracePt t="27916" x="3836988" y="2012950"/>
          <p14:tracePt t="27931" x="3952875" y="2012950"/>
          <p14:tracePt t="27949" x="4046538" y="2012950"/>
          <p14:tracePt t="27967" x="4110038" y="2012950"/>
          <p14:tracePt t="27970" x="4140200" y="2012950"/>
          <p14:tracePt t="27982" x="4162425" y="2012950"/>
          <p14:tracePt t="27998" x="4203700" y="2024063"/>
          <p14:tracePt t="28016" x="4287838" y="2044700"/>
          <p14:tracePt t="28018" x="4319588" y="2055813"/>
          <p14:tracePt t="28032" x="4349750" y="2065338"/>
          <p14:tracePt t="28035" x="4392613" y="2076450"/>
          <p14:tracePt t="28048" x="4433888" y="2085975"/>
          <p14:tracePt t="28067" x="4538663" y="2117725"/>
          <p14:tracePt t="28082" x="4581525" y="2117725"/>
          <p14:tracePt t="28101" x="4613275" y="2117725"/>
          <p14:tracePt t="28115" x="4643438" y="2117725"/>
          <p14:tracePt t="28132" x="4665663" y="2117725"/>
          <p14:tracePt t="28171" x="4665663" y="2108200"/>
          <p14:tracePt t="28195" x="4675188" y="2108200"/>
          <p14:tracePt t="28221" x="4686300" y="2108200"/>
          <p14:tracePt t="28235" x="4695825" y="2108200"/>
          <p14:tracePt t="28241" x="4695825" y="2097088"/>
          <p14:tracePt t="28258" x="4706938" y="2097088"/>
          <p14:tracePt t="28266" x="4718050" y="2097088"/>
          <p14:tracePt t="28281" x="4738688" y="2097088"/>
          <p14:tracePt t="28299" x="4770438" y="2085975"/>
          <p14:tracePt t="28316" x="4791075" y="2085975"/>
          <p14:tracePt t="28333" x="4811713" y="2085975"/>
          <p14:tracePt t="28349" x="4832350" y="2085975"/>
          <p14:tracePt t="28365" x="4832350" y="2076450"/>
          <p14:tracePt t="28382" x="4843463" y="2076450"/>
          <p14:tracePt t="28593" x="4843463" y="2085975"/>
          <p14:tracePt t="28601" x="4843463" y="2097088"/>
          <p14:tracePt t="28608" x="4832350" y="2108200"/>
          <p14:tracePt t="28621" x="4832350" y="2117725"/>
          <p14:tracePt t="28632" x="4822825" y="2117725"/>
          <p14:tracePt t="28648" x="4822825" y="2128838"/>
          <p14:tracePt t="28666" x="4822825" y="2139950"/>
          <p14:tracePt t="28790" x="4822825" y="2149475"/>
          <p14:tracePt t="28875" x="4832350" y="2149475"/>
          <p14:tracePt t="28885" x="4843463" y="2149475"/>
          <p14:tracePt t="28893" x="4852988" y="2149475"/>
          <p14:tracePt t="28902" x="4864100" y="2149475"/>
          <p14:tracePt t="28916" x="4864100" y="2139950"/>
          <p14:tracePt t="28935" x="4884738" y="2128838"/>
          <p14:tracePt t="28937" x="4895850" y="2128838"/>
          <p14:tracePt t="28953" x="4905375" y="2117725"/>
          <p14:tracePt t="28971" x="4905375" y="2108200"/>
          <p14:tracePt t="28982" x="4916488" y="2108200"/>
          <p14:tracePt t="28985" x="4927600" y="2108200"/>
          <p14:tracePt t="29001" x="4927600" y="2097088"/>
          <p14:tracePt t="29137" x="4937125" y="2097088"/>
          <p14:tracePt t="29150" x="4937125" y="2108200"/>
          <p14:tracePt t="29157" x="4948238" y="2117725"/>
          <p14:tracePt t="29167" x="4968875" y="2117725"/>
          <p14:tracePt t="29200" x="4979988" y="2117725"/>
          <p14:tracePt t="29218" x="4989513" y="2117725"/>
          <p14:tracePt t="29233" x="5000625" y="2117725"/>
          <p14:tracePt t="29237" x="5011738" y="2117725"/>
          <p14:tracePt t="29250" x="5021263" y="2117725"/>
          <p14:tracePt t="29269" x="5053013" y="2117725"/>
          <p14:tracePt t="29272" x="5084763" y="2117725"/>
          <p14:tracePt t="29282" x="5105400" y="2117725"/>
          <p14:tracePt t="29310" x="5168900" y="2117725"/>
          <p14:tracePt t="29347" x="5178425" y="2117725"/>
          <p14:tracePt t="29351" x="5199063" y="2117725"/>
          <p14:tracePt t="29367" x="5210175" y="2108200"/>
          <p14:tracePt t="29383" x="5221288" y="2097088"/>
          <p14:tracePt t="29400" x="5230813" y="2097088"/>
          <p14:tracePt t="29416" x="5251450" y="2085975"/>
          <p14:tracePt t="29432" x="5262563" y="2085975"/>
          <p14:tracePt t="29448" x="5326063" y="2085975"/>
          <p14:tracePt t="29468" x="5399088" y="2085975"/>
          <p14:tracePt t="29481" x="5503863" y="2085975"/>
          <p14:tracePt t="29509" x="5588000" y="2085975"/>
          <p14:tracePt t="29511" x="5692775" y="2085975"/>
          <p14:tracePt t="29516" x="5745163" y="2085975"/>
          <p14:tracePt t="29533" x="5765800" y="2085975"/>
          <p14:tracePt t="29535" x="5807075" y="2085975"/>
          <p14:tracePt t="29550" x="5902325" y="2085975"/>
          <p14:tracePt t="29570" x="5954713" y="2085975"/>
          <p14:tracePt t="29584" x="5995988" y="2076450"/>
          <p14:tracePt t="29602" x="6007100" y="2076450"/>
          <p14:tracePt t="29681" x="6016625" y="2076450"/>
          <p14:tracePt t="29689" x="6027738" y="2076450"/>
          <p14:tracePt t="29703" x="6038850" y="2076450"/>
          <p14:tracePt t="29716" x="6048375" y="2076450"/>
          <p14:tracePt t="29749" x="6059488" y="2076450"/>
          <p14:tracePt t="29777" x="6069013" y="2076450"/>
          <p14:tracePt t="29793" x="6080125" y="2076450"/>
          <p14:tracePt t="29801" x="6080125" y="2085975"/>
          <p14:tracePt t="29825" x="6091238" y="2085975"/>
          <p14:tracePt t="29833" x="6091238" y="2097088"/>
          <p14:tracePt t="29882" x="6091238" y="2108200"/>
          <p14:tracePt t="29936" x="6091238" y="2117725"/>
          <p14:tracePt t="29960" x="6091238" y="2128838"/>
          <p14:tracePt t="29979" x="6091238" y="2139950"/>
          <p14:tracePt t="30017" x="6091238" y="2149475"/>
          <p14:tracePt t="30033" x="6091238" y="2160588"/>
          <p14:tracePt t="30043" x="6091238" y="2170113"/>
          <p14:tracePt t="30068" x="6091238" y="2181225"/>
          <p14:tracePt t="30087" x="6080125" y="2192338"/>
          <p14:tracePt t="30095" x="6059488" y="2192338"/>
          <p14:tracePt t="30103" x="6027738" y="2192338"/>
          <p14:tracePt t="30117" x="5995988" y="2192338"/>
          <p14:tracePt t="30560" x="5995988" y="2201863"/>
          <p14:tracePt t="30567" x="5975350" y="2212975"/>
          <p14:tracePt t="30584" x="5964238" y="2212975"/>
          <p14:tracePt t="30600" x="5964238" y="2222500"/>
          <p14:tracePt t="30603" x="5954713" y="2233613"/>
          <p14:tracePt t="30617" x="5943600" y="2254250"/>
          <p14:tracePt t="30633" x="5922963" y="2265363"/>
          <p14:tracePt t="30651" x="5870575" y="2297113"/>
          <p14:tracePt t="30671" x="5649913" y="2422525"/>
          <p14:tracePt t="30682" x="5492750" y="2486025"/>
          <p14:tracePt t="30700" x="5273675" y="2579688"/>
          <p14:tracePt t="30702" x="5126038" y="2643188"/>
          <p14:tracePt t="30717" x="4811713" y="2747963"/>
          <p14:tracePt t="30733" x="4654550" y="2800350"/>
          <p14:tracePt t="30736" x="4518025" y="2830513"/>
          <p14:tracePt t="30751" x="4098925" y="2936875"/>
          <p14:tracePt t="30771" x="3857625" y="2998788"/>
          <p14:tracePt t="30774" x="3721100" y="3030538"/>
          <p14:tracePt t="30782" x="3636963" y="3051175"/>
          <p14:tracePt t="30803" x="3543300" y="3062288"/>
          <p14:tracePt t="30860" x="3532188" y="3062288"/>
          <p14:tracePt t="30876" x="3522663" y="3071813"/>
          <p14:tracePt t="30898" x="3479800" y="3094038"/>
          <p14:tracePt t="30907" x="3449638" y="3114675"/>
          <p14:tracePt t="30915" x="3417888" y="3135313"/>
          <p14:tracePt t="30934" x="3302000" y="3187700"/>
          <p14:tracePt t="30953" x="2871788" y="3303588"/>
          <p14:tracePt t="30967" x="2714625" y="3355975"/>
          <p14:tracePt t="30982" x="2400300" y="3417888"/>
          <p14:tracePt t="30999" x="1960563" y="3470275"/>
          <p14:tracePt t="31018" x="1582738" y="3470275"/>
          <p14:tracePt t="31034" x="1373188" y="3460750"/>
          <p14:tracePt t="31051" x="1163638" y="3397250"/>
          <p14:tracePt t="31054" x="1100138" y="3355975"/>
          <p14:tracePt t="31064" x="1047750" y="3282950"/>
          <p14:tracePt t="31081" x="1017588" y="3228975"/>
          <p14:tracePt t="31100" x="1006475" y="3155950"/>
          <p14:tracePt t="31114" x="1006475" y="3124200"/>
          <p14:tracePt t="31132" x="1006475" y="3082925"/>
          <p14:tracePt t="31135" x="1006475" y="3062288"/>
          <p14:tracePt t="31151" x="1006475" y="3041650"/>
          <p14:tracePt t="31164" x="1006475" y="3030538"/>
          <p14:tracePt t="31169" x="1006475" y="3019425"/>
          <p14:tracePt t="31183" x="1006475" y="3009900"/>
          <p14:tracePt t="31200" x="1006475" y="2989263"/>
          <p14:tracePt t="31217" x="1006475" y="2978150"/>
          <p14:tracePt t="31234" x="1006475" y="2967038"/>
          <p14:tracePt t="31250" x="1006475" y="2957513"/>
          <p14:tracePt t="31268" x="1006475" y="2946400"/>
          <p14:tracePt t="31282" x="1006475" y="2936875"/>
          <p14:tracePt t="31301" x="1017588" y="2936875"/>
          <p14:tracePt t="32095" x="1027113" y="2914650"/>
          <p14:tracePt t="32103" x="1047750" y="2894013"/>
          <p14:tracePt t="32116" x="1058863" y="2873375"/>
          <p14:tracePt t="32131" x="1100138" y="2809875"/>
          <p14:tracePt t="32150" x="1195388" y="2695575"/>
          <p14:tracePt t="32167" x="1236663" y="2620963"/>
          <p14:tracePt t="32181" x="1268413" y="2568575"/>
          <p14:tracePt t="32198" x="1279525" y="2559050"/>
          <p14:tracePt t="32214" x="1300163" y="2547938"/>
          <p14:tracePt t="32234" x="1309688" y="2547938"/>
          <p14:tracePt t="32831" x="1309688" y="2538413"/>
          <p14:tracePt t="34394" x="1300163" y="2538413"/>
          <p14:tracePt t="34402" x="1279525" y="2538413"/>
          <p14:tracePt t="34414" x="1257300" y="2538413"/>
          <p14:tracePt t="34433" x="1247775" y="2538413"/>
          <p14:tracePt t="34435" x="1227138" y="2538413"/>
          <p14:tracePt t="34450" x="1204913" y="2538413"/>
          <p14:tracePt t="34471" x="1174750" y="2538413"/>
          <p14:tracePt t="34473" x="1152525" y="2547938"/>
          <p14:tracePt t="34487" x="1131888" y="2547938"/>
          <p14:tracePt t="34513" x="1111250" y="2547938"/>
          <p14:tracePt t="34523" x="1100138" y="2547938"/>
          <p14:tracePt t="34539" x="1090613" y="2547938"/>
          <p14:tracePt t="34552" x="1090613" y="2559050"/>
          <p14:tracePt t="34569" x="1079500" y="2559050"/>
          <p14:tracePt t="34738" x="1079500" y="2568575"/>
          <p14:tracePt t="34748" x="1079500" y="2590800"/>
          <p14:tracePt t="34762" x="1079500" y="2600325"/>
          <p14:tracePt t="34774" x="1079500" y="2611438"/>
          <p14:tracePt t="34781" x="1079500" y="2620963"/>
          <p14:tracePt t="34807" x="1079500" y="2643188"/>
          <p14:tracePt t="34816" x="1079500" y="2652713"/>
          <p14:tracePt t="34834" x="1090613" y="2663825"/>
          <p14:tracePt t="34837" x="1100138" y="2663825"/>
          <p14:tracePt t="34868" x="1111250" y="2673350"/>
          <p14:tracePt t="34883" x="1122363" y="2673350"/>
          <p14:tracePt t="34900" x="1131888" y="2673350"/>
          <p14:tracePt t="34929" x="1143000" y="2673350"/>
          <p14:tracePt t="34943" x="1152525" y="2673350"/>
          <p14:tracePt t="34955" x="1163638" y="2673350"/>
          <p14:tracePt t="34971" x="1174750" y="2673350"/>
          <p14:tracePt t="34987" x="1195388" y="2673350"/>
          <p14:tracePt t="34999" x="1204913" y="2663825"/>
          <p14:tracePt t="35016" x="1227138" y="2663825"/>
          <p14:tracePt t="35019" x="1236663" y="2663825"/>
          <p14:tracePt t="35692" x="1236663" y="2652713"/>
          <p14:tracePt t="35726" x="1236663" y="2643188"/>
          <p14:tracePt t="35746" x="1227138" y="2643188"/>
          <p14:tracePt t="35753" x="1204913" y="2643188"/>
          <p14:tracePt t="35767" x="1184275" y="2643188"/>
          <p14:tracePt t="35781" x="1152525" y="2643188"/>
          <p14:tracePt t="35799" x="1131888" y="2643188"/>
          <p14:tracePt t="35814" x="1111250" y="2643188"/>
          <p14:tracePt t="35832" x="1100138" y="2643188"/>
          <p14:tracePt t="36706" x="1090613" y="2643188"/>
          <p14:tracePt t="36733" x="1079500" y="2643188"/>
          <p14:tracePt t="36794" x="1079500" y="2652713"/>
          <p14:tracePt t="40572" x="1090613" y="2652713"/>
          <p14:tracePt t="40600" x="1111250" y="2652713"/>
          <p14:tracePt t="40608" x="1184275" y="2643188"/>
          <p14:tracePt t="40616" x="1268413" y="2632075"/>
          <p14:tracePt t="40633" x="1550988" y="2600325"/>
          <p14:tracePt t="40648" x="1949450" y="2579688"/>
          <p14:tracePt t="40669" x="2390775" y="2579688"/>
          <p14:tracePt t="40684" x="2894013" y="2568575"/>
          <p14:tracePt t="40701" x="3659188" y="2568575"/>
          <p14:tracePt t="40716" x="3868738" y="2568575"/>
          <p14:tracePt t="40717" x="4057650" y="2568575"/>
          <p14:tracePt t="40735" x="4403725" y="2590800"/>
          <p14:tracePt t="40751" x="4791075" y="2620963"/>
          <p14:tracePt t="40772" x="5021263" y="2643188"/>
          <p14:tracePt t="40786" x="5094288" y="2652713"/>
          <p14:tracePt t="40802" x="5137150" y="2663825"/>
          <p14:tracePt t="40817" x="5146675" y="2663825"/>
          <p14:tracePt t="40835" x="5157788" y="2684463"/>
          <p14:tracePt t="40851" x="5189538" y="2705100"/>
          <p14:tracePt t="40866" x="5221288" y="2725738"/>
          <p14:tracePt t="40870" x="5251450" y="2768600"/>
          <p14:tracePt t="40887" x="5273675" y="2768600"/>
          <p14:tracePt t="40902" x="5326063" y="2820988"/>
          <p14:tracePt t="40904" x="5387975" y="2862263"/>
          <p14:tracePt t="40915" x="5492750" y="2925763"/>
          <p14:tracePt t="40935" x="5545138" y="2957513"/>
          <p14:tracePt t="40950" x="5640388" y="2998788"/>
          <p14:tracePt t="40966" x="5786438" y="3019425"/>
          <p14:tracePt t="40986" x="5859463" y="3030538"/>
          <p14:tracePt t="40990" x="5870575" y="3030538"/>
          <p14:tracePt t="41024" x="5870575" y="3019425"/>
          <p14:tracePt t="41033" x="5859463" y="2998788"/>
          <p14:tracePt t="41040" x="5838825" y="2967038"/>
          <p14:tracePt t="41049" x="5829300" y="2946400"/>
          <p14:tracePt t="41066" x="5818188" y="2914650"/>
          <p14:tracePt t="41083" x="5797550" y="2894013"/>
          <p14:tracePt t="41101" x="5776913" y="2884488"/>
          <p14:tracePt t="41117" x="5776913" y="2862263"/>
          <p14:tracePt t="41134" x="5765800" y="2862263"/>
          <p14:tracePt t="41425" x="5776913" y="2862263"/>
          <p14:tracePt t="41432" x="5776913" y="2873375"/>
          <p14:tracePt t="41439" x="5786438" y="2873375"/>
          <p14:tracePt t="41449" x="5797550" y="2884488"/>
          <p14:tracePt t="41464" x="5807075" y="2884488"/>
          <p14:tracePt t="41481" x="5838825" y="2894013"/>
          <p14:tracePt t="41499" x="5849938" y="2905125"/>
          <p14:tracePt t="41515" x="5849938" y="2914650"/>
          <p14:tracePt t="41854" x="5859463" y="2914650"/>
          <p14:tracePt t="41862" x="5891213" y="2905125"/>
          <p14:tracePt t="41869" x="5911850" y="2894013"/>
          <p14:tracePt t="41882" x="5911850" y="2884488"/>
          <p14:tracePt t="41898" x="5911850" y="2873375"/>
          <p14:tracePt t="41915" x="5911850" y="2862263"/>
          <p14:tracePt t="41932" x="5902325" y="2852738"/>
          <p14:tracePt t="41949" x="5902325" y="2841625"/>
          <p14:tracePt t="42020" x="5902325" y="2830513"/>
          <p14:tracePt t="42035" x="5902325" y="2820988"/>
          <p14:tracePt t="42043" x="5911850" y="2809875"/>
          <p14:tracePt t="42051" x="5922963" y="2800350"/>
          <p14:tracePt t="42065" x="5943600" y="2800350"/>
          <p14:tracePt t="42083" x="5954713" y="2789238"/>
          <p14:tracePt t="42099" x="5954713" y="2778125"/>
          <p14:tracePt t="42101" x="5964238" y="2778125"/>
          <p14:tracePt t="42114" x="5975350" y="2778125"/>
          <p14:tracePt t="42132" x="5995988" y="2768600"/>
          <p14:tracePt t="42157" x="6007100" y="2768600"/>
          <p14:tracePt t="42173" x="6016625" y="2768600"/>
          <p14:tracePt t="42185" x="6027738" y="2768600"/>
          <p14:tracePt t="42201" x="6038850" y="2768600"/>
          <p14:tracePt t="42215" x="6048375" y="2768600"/>
          <p14:tracePt t="42216" x="6059488" y="2768600"/>
          <p14:tracePt t="42231" x="6080125" y="2768600"/>
          <p14:tracePt t="42248" x="6111875" y="2778125"/>
          <p14:tracePt t="42265" x="6132513" y="2789238"/>
          <p14:tracePt t="42282" x="6153150" y="2800350"/>
          <p14:tracePt t="42300" x="6175375" y="2800350"/>
          <p14:tracePt t="42315" x="6184900" y="2809875"/>
          <p14:tracePt t="42332" x="6205538" y="2809875"/>
          <p14:tracePt t="42349" x="6216650" y="2809875"/>
          <p14:tracePt t="42365" x="6227763" y="2809875"/>
          <p14:tracePt t="42391" x="6237288" y="2809875"/>
          <p14:tracePt t="42423" x="6248400" y="2809875"/>
          <p14:tracePt t="42441" x="6257925" y="2809875"/>
          <p14:tracePt t="42449" x="6269038" y="2809875"/>
          <p14:tracePt t="42456" x="6280150" y="2809875"/>
          <p14:tracePt t="42467" x="6289675" y="2809875"/>
          <p14:tracePt t="42482" x="6321425" y="2809875"/>
          <p14:tracePt t="42498" x="6353175" y="2809875"/>
          <p14:tracePt t="42515" x="6384925" y="2809875"/>
          <p14:tracePt t="42533" x="6394450" y="2809875"/>
          <p14:tracePt t="42557" x="6415088" y="2809875"/>
          <p14:tracePt t="42565" x="6426200" y="2809875"/>
          <p14:tracePt t="42583" x="6437313" y="2800350"/>
          <p14:tracePt t="42600" x="6457950" y="2789238"/>
          <p14:tracePt t="42617" x="6530975" y="2768600"/>
          <p14:tracePt t="42620" x="6562725" y="2768600"/>
          <p14:tracePt t="42633" x="6624638" y="2747963"/>
          <p14:tracePt t="42636" x="6646863" y="2747963"/>
          <p14:tracePt t="42649" x="6656388" y="2747963"/>
          <p14:tracePt t="42683" x="6678613" y="2747963"/>
          <p14:tracePt t="42691" x="6699250" y="2736850"/>
          <p14:tracePt t="42699" x="6708775" y="2736850"/>
          <p14:tracePt t="42716" x="6719888" y="2736850"/>
          <p14:tracePt t="42944" x="6708775" y="2736850"/>
          <p14:tracePt t="42966" x="6699250" y="2736850"/>
          <p14:tracePt t="42990" x="6688138" y="2736850"/>
          <p14:tracePt t="43110" x="6699250" y="2736850"/>
          <p14:tracePt t="43121" x="6708775" y="2736850"/>
          <p14:tracePt t="43137" x="6719888" y="2736850"/>
          <p14:tracePt t="43220" x="6731000" y="2736850"/>
          <p14:tracePt t="43486" x="6740525" y="2736850"/>
          <p14:tracePt t="43492" x="6772275" y="2736850"/>
          <p14:tracePt t="43510" x="6845300" y="2747963"/>
          <p14:tracePt t="43516" x="6897688" y="2747963"/>
          <p14:tracePt t="43533" x="7023100" y="2747963"/>
          <p14:tracePt t="43552" x="7232650" y="2747963"/>
          <p14:tracePt t="43555" x="7307263" y="2747963"/>
          <p14:tracePt t="43567" x="7485063" y="2747963"/>
          <p14:tracePt t="43570" x="7578725" y="2747963"/>
          <p14:tracePt t="43582" x="7621588" y="2747963"/>
          <p14:tracePt t="43600" x="7758113" y="2747963"/>
          <p14:tracePt t="43603" x="7799388" y="2747963"/>
          <p14:tracePt t="43617" x="7820025" y="2747963"/>
          <p14:tracePt t="44019" x="7820025" y="2757488"/>
          <p14:tracePt t="44033" x="7810500" y="2757488"/>
          <p14:tracePt t="44038" x="7810500" y="2768600"/>
          <p14:tracePt t="44052" x="7799388" y="2778125"/>
          <p14:tracePt t="44090" x="7799388" y="2789238"/>
          <p14:tracePt t="44102" x="7788275" y="2789238"/>
          <p14:tracePt t="44109" x="7788275" y="2800350"/>
          <p14:tracePt t="44141" x="7788275" y="2809875"/>
          <p14:tracePt t="44199" x="7788275" y="2820988"/>
          <p14:tracePt t="44385" x="7778750" y="2809875"/>
          <p14:tracePt t="44393" x="7778750" y="2800350"/>
          <p14:tracePt t="44401" x="7778750" y="2789238"/>
          <p14:tracePt t="44434" x="7778750" y="2778125"/>
          <p14:tracePt t="44603" x="7767638" y="2778125"/>
          <p14:tracePt t="46195" x="7758113" y="2778125"/>
          <p14:tracePt t="46203" x="7747000" y="2778125"/>
          <p14:tracePt t="46215" x="7726363" y="2789238"/>
          <p14:tracePt t="46232" x="7673975" y="2820988"/>
          <p14:tracePt t="46249" x="7548563" y="2884488"/>
          <p14:tracePt t="46266" x="7212013" y="2978150"/>
          <p14:tracePt t="46281" x="6604000" y="3103563"/>
          <p14:tracePt t="46300" x="5608638" y="3303588"/>
          <p14:tracePt t="46314" x="4686300" y="3492500"/>
          <p14:tracePt t="46332" x="3773488" y="3659188"/>
          <p14:tracePt t="46349" x="3532188" y="3702050"/>
          <p14:tracePt t="46366" x="3124200" y="3711575"/>
          <p14:tracePt t="46381" x="2894013" y="3711575"/>
          <p14:tracePt t="46399" x="2882900" y="3711575"/>
          <p14:tracePt t="46550" x="2871788" y="3702050"/>
          <p14:tracePt t="46558" x="2851150" y="3690938"/>
          <p14:tracePt t="46567" x="2841625" y="3681413"/>
          <p14:tracePt t="46584" x="2798763" y="3659188"/>
          <p14:tracePt t="46602" x="2693988" y="3649663"/>
          <p14:tracePt t="46618" x="2432050" y="3617913"/>
          <p14:tracePt t="46633" x="2201863" y="3617913"/>
          <p14:tracePt t="47096" x="2201863" y="3606800"/>
          <p14:tracePt t="47104" x="2201863" y="3586163"/>
          <p14:tracePt t="47118" x="2201863" y="3575050"/>
          <p14:tracePt t="47120" x="2201863" y="3565525"/>
          <p14:tracePt t="47135" x="2222500" y="3544888"/>
          <p14:tracePt t="47150" x="2222500" y="3533775"/>
          <p14:tracePt t="47303" x="2222500" y="3522663"/>
          <p14:tracePt t="47310" x="2222500" y="3513138"/>
          <p14:tracePt t="47318" x="2222500" y="3502025"/>
          <p14:tracePt t="47335" x="2222500" y="3492500"/>
          <p14:tracePt t="47349" x="2222500" y="3460750"/>
          <p14:tracePt t="47367" x="2222500" y="3440113"/>
          <p14:tracePt t="47400" x="2222500" y="3417888"/>
          <p14:tracePt t="47408" x="2222500" y="3397250"/>
          <p14:tracePt t="47416" x="2222500" y="3387725"/>
          <p14:tracePt t="47433" x="2222500" y="3365500"/>
          <p14:tracePt t="47450" x="2222500" y="3335338"/>
          <p14:tracePt t="47468" x="2222500" y="3292475"/>
          <p14:tracePt t="47482" x="2222500" y="3260725"/>
          <p14:tracePt t="47757" x="2233613" y="3260725"/>
          <p14:tracePt t="47778" x="2243138" y="3260725"/>
          <p14:tracePt t="47832" x="2243138" y="3271838"/>
          <p14:tracePt t="47853" x="2243138" y="3282950"/>
          <p14:tracePt t="54110" x="2233613" y="3303588"/>
          <p14:tracePt t="54118" x="2222500" y="3313113"/>
          <p14:tracePt t="54133" x="2149475" y="3429000"/>
          <p14:tracePt t="54150" x="2085975" y="3533775"/>
          <p14:tracePt t="54167" x="2076450" y="3544888"/>
          <p14:tracePt t="54183" x="2012950" y="3617913"/>
          <p14:tracePt t="54200" x="1992313" y="3629025"/>
          <p14:tracePt t="57324" x="1992313" y="3659188"/>
          <p14:tracePt t="57333" x="1992313" y="3681413"/>
          <p14:tracePt t="57340" x="1981200" y="3702050"/>
          <p14:tracePt t="57349" x="1970088" y="3722688"/>
          <p14:tracePt t="57366" x="1949450" y="3775075"/>
          <p14:tracePt t="57380" x="1949450" y="3816350"/>
          <p14:tracePt t="57399" x="1949450" y="3848100"/>
          <p14:tracePt t="57415" x="1970088" y="3879850"/>
          <p14:tracePt t="57431" x="1970088" y="3890963"/>
          <p14:tracePt t="57449" x="1970088" y="3932238"/>
          <p14:tracePt t="58017" x="1981200" y="3932238"/>
          <p14:tracePt t="58024" x="2012950" y="3932238"/>
          <p14:tracePt t="58032" x="2044700" y="3932238"/>
          <p14:tracePt t="58049" x="2065338" y="3932238"/>
          <p14:tracePt t="58071" x="2065338" y="3943350"/>
          <p14:tracePt t="58083" x="2054225" y="3952875"/>
          <p14:tracePt t="58098" x="2044700" y="3952875"/>
          <p14:tracePt t="58101" x="2033588" y="3963988"/>
          <p14:tracePt t="58115" x="2022475" y="3963988"/>
          <p14:tracePt t="58131" x="2012950" y="3963988"/>
          <p14:tracePt t="58147" x="2001838" y="3963988"/>
          <p14:tracePt t="58168" x="2001838" y="3973513"/>
          <p14:tracePt t="58229" x="2001838" y="3984625"/>
          <p14:tracePt t="58238" x="1981200" y="4005263"/>
          <p14:tracePt t="58248" x="1960563" y="4027488"/>
          <p14:tracePt t="58264" x="1876425" y="4100513"/>
          <p14:tracePt t="58284" x="1782763" y="4141788"/>
          <p14:tracePt t="58285" x="1677988" y="4205288"/>
          <p14:tracePt t="58298" x="1614488" y="4225925"/>
          <p14:tracePt t="58301" x="1573213" y="4237038"/>
          <p14:tracePt t="58313" x="1468438" y="4267200"/>
          <p14:tracePt t="58316" x="1404938" y="4278313"/>
          <p14:tracePt t="58332" x="1279525" y="4289425"/>
          <p14:tracePt t="58350" x="1216025" y="4289425"/>
          <p14:tracePt t="58366" x="1184275" y="4289425"/>
          <p14:tracePt t="58382" x="1152525" y="4267200"/>
          <p14:tracePt t="58398" x="1143000" y="4246563"/>
          <p14:tracePt t="58415" x="1131888" y="4225925"/>
          <p14:tracePt t="58434" x="1131888" y="4205288"/>
          <p14:tracePt t="58451" x="1131888" y="4173538"/>
          <p14:tracePt t="58466" x="1122363" y="4152900"/>
          <p14:tracePt t="58481" x="1111250" y="4121150"/>
          <p14:tracePt t="58500" x="1100138" y="4100513"/>
          <p14:tracePt t="58515" x="1100138" y="4068763"/>
          <p14:tracePt t="58532" x="1100138" y="4057650"/>
          <p14:tracePt t="58550" x="1090613" y="4057650"/>
          <p14:tracePt t="59290" x="1090613" y="4048125"/>
          <p14:tracePt t="59550" x="1090613" y="4037013"/>
          <p14:tracePt t="59557" x="1090613" y="4016375"/>
          <p14:tracePt t="59568" x="1090613" y="4005263"/>
          <p14:tracePt t="59584" x="1100138" y="3973513"/>
          <p14:tracePt t="59609" x="1111250" y="3963988"/>
          <p14:tracePt t="59617" x="1131888" y="3921125"/>
          <p14:tracePt t="59633" x="1143000" y="3890963"/>
          <p14:tracePt t="59651" x="1174750" y="3859213"/>
          <p14:tracePt t="59671" x="1195388" y="3838575"/>
          <p14:tracePt t="59681" x="1204913" y="3838575"/>
          <p14:tracePt t="59701" x="1216025" y="3838575"/>
          <p14:tracePt t="59723" x="1227138" y="3838575"/>
          <p14:tracePt t="59739" x="1236663" y="3838575"/>
          <p14:tracePt t="59788" x="1247775" y="3838575"/>
          <p14:tracePt t="60091" x="1257300" y="3838575"/>
          <p14:tracePt t="60103" x="1279525" y="3838575"/>
          <p14:tracePt t="60106" x="1300163" y="3838575"/>
          <p14:tracePt t="60121" x="1320800" y="3838575"/>
          <p14:tracePt t="60133" x="1341438" y="3838575"/>
          <p14:tracePt t="60138" x="1352550" y="3838575"/>
          <p14:tracePt t="60149" x="1384300" y="3838575"/>
          <p14:tracePt t="60167" x="1436688" y="3838575"/>
          <p14:tracePt t="60169" x="1477963" y="3838575"/>
          <p14:tracePt t="60182" x="1509713" y="3827463"/>
          <p14:tracePt t="60200" x="1646238" y="3827463"/>
          <p14:tracePt t="60203" x="1687513" y="3827463"/>
          <p14:tracePt t="60216" x="1844675" y="3827463"/>
          <p14:tracePt t="60236" x="1939925" y="3827463"/>
          <p14:tracePt t="60250" x="1970088" y="3827463"/>
          <p14:tracePt t="60272" x="2286000" y="3838575"/>
          <p14:tracePt t="60283" x="2390775" y="3859213"/>
          <p14:tracePt t="60300" x="2589213" y="3879850"/>
          <p14:tracePt t="60317" x="2914650" y="3921125"/>
          <p14:tracePt t="60334" x="3040063" y="3943350"/>
          <p14:tracePt t="60351" x="3081338" y="3943350"/>
          <p14:tracePt t="60369" x="3113088" y="3943350"/>
          <p14:tracePt t="60375" x="3124200" y="3943350"/>
          <p14:tracePt t="60402" x="3133725" y="3943350"/>
          <p14:tracePt t="60421" x="3144838" y="3943350"/>
          <p14:tracePt t="60516" x="3165475" y="3943350"/>
          <p14:tracePt t="60532" x="3176588" y="3943350"/>
          <p14:tracePt t="60539" x="3186113" y="3943350"/>
          <p14:tracePt t="60550" x="3197225" y="3943350"/>
          <p14:tracePt t="60772" x="3208338" y="3943350"/>
          <p14:tracePt t="60782" x="3208338" y="3932238"/>
          <p14:tracePt t="60787" x="3228975" y="3921125"/>
          <p14:tracePt t="60801" x="3249613" y="3911600"/>
          <p14:tracePt t="60803" x="3292475" y="3900488"/>
          <p14:tracePt t="60814" x="3322638" y="3890963"/>
          <p14:tracePt t="60834" x="3470275" y="3838575"/>
          <p14:tracePt t="60837" x="3522663" y="3827463"/>
          <p14:tracePt t="60850" x="3668713" y="3786188"/>
          <p14:tracePt t="60870" x="3773488" y="3775075"/>
          <p14:tracePt t="60873" x="3816350" y="3775075"/>
          <p14:tracePt t="60882" x="3857625" y="3763963"/>
          <p14:tracePt t="60902" x="3930650" y="3763963"/>
          <p14:tracePt t="60906" x="3962400" y="3763963"/>
          <p14:tracePt t="60916" x="3983038" y="3763963"/>
          <p14:tracePt t="60933" x="4025900" y="3763963"/>
          <p14:tracePt t="60953" x="4046538" y="3763963"/>
          <p14:tracePt t="60956" x="4057650" y="3763963"/>
          <p14:tracePt t="61537" x="4067175" y="3763963"/>
          <p14:tracePt t="61973" x="4078288" y="3763963"/>
          <p14:tracePt t="61980" x="4098925" y="3763963"/>
          <p14:tracePt t="61987" x="4110038" y="3763963"/>
          <p14:tracePt t="62003" x="4140200" y="3763963"/>
          <p14:tracePt t="62018" x="4192588" y="3763963"/>
          <p14:tracePt t="62032" x="4256088" y="3763963"/>
          <p14:tracePt t="62051" x="4329113" y="3763963"/>
          <p14:tracePt t="62067" x="4392613" y="3754438"/>
          <p14:tracePt t="62083" x="4433888" y="3754438"/>
          <p14:tracePt t="62100" x="4476750" y="3743325"/>
          <p14:tracePt t="62116" x="4497388" y="3743325"/>
          <p14:tracePt t="62133" x="4508500" y="3743325"/>
          <p14:tracePt t="62136" x="4518025" y="3743325"/>
          <p14:tracePt t="62148" x="4529138" y="3743325"/>
          <p14:tracePt t="62166" x="4538663" y="3754438"/>
          <p14:tracePt t="62183" x="4549775" y="3754438"/>
          <p14:tracePt t="62199" x="4560888" y="3763963"/>
          <p14:tracePt t="62218" x="4570413" y="3775075"/>
          <p14:tracePt t="62221" x="4581525" y="3775075"/>
          <p14:tracePt t="62232" x="4591050" y="3775075"/>
          <p14:tracePt t="62250" x="4613275" y="3775075"/>
          <p14:tracePt t="62437" x="4622800" y="3786188"/>
          <p14:tracePt t="62444" x="4633913" y="3786188"/>
          <p14:tracePt t="62454" x="4643438" y="3786188"/>
          <p14:tracePt t="62467" x="4654550" y="3786188"/>
          <p14:tracePt t="62481" x="4665663" y="3786188"/>
          <p14:tracePt t="62483" x="4675188" y="3795713"/>
          <p14:tracePt t="62499" x="4686300" y="3795713"/>
          <p14:tracePt t="62518" x="4695825" y="3795713"/>
          <p14:tracePt t="62539" x="4706938" y="3795713"/>
          <p14:tracePt t="62798" x="4695825" y="3795713"/>
          <p14:tracePt t="62815" x="4695825" y="3806825"/>
          <p14:tracePt t="63391" x="4686300" y="3806825"/>
          <p14:tracePt t="63398" x="4665663" y="3816350"/>
          <p14:tracePt t="63406" x="4633913" y="3827463"/>
          <p14:tracePt t="63438" x="4613275" y="3838575"/>
          <p14:tracePt t="63443" x="4538663" y="3890963"/>
          <p14:tracePt t="63451" x="4445000" y="3952875"/>
          <p14:tracePt t="63467" x="4403725" y="3984625"/>
          <p14:tracePt t="63483" x="4224338" y="4089400"/>
          <p14:tracePt t="63513" x="3921125" y="4246563"/>
          <p14:tracePt t="63527" x="3900488" y="4246563"/>
          <p14:tracePt t="63535" x="3857625" y="4267200"/>
          <p14:tracePt t="63550" x="3795713" y="4267200"/>
          <p14:tracePt t="63567" x="3784600" y="4267200"/>
          <p14:tracePt t="63729" x="3773488" y="4267200"/>
          <p14:tracePt t="63741" x="3752850" y="4278313"/>
          <p14:tracePt t="63754" x="3741738" y="4289425"/>
          <p14:tracePt t="63769" x="3721100" y="4319588"/>
          <p14:tracePt t="63784" x="3700463" y="4330700"/>
          <p14:tracePt t="63802" x="3648075" y="4371975"/>
          <p14:tracePt t="63816" x="3636963" y="4383088"/>
          <p14:tracePt t="64277" x="3648075" y="4383088"/>
          <p14:tracePt t="64292" x="3648075" y="4371975"/>
          <p14:tracePt t="64767" x="3627438" y="4371975"/>
          <p14:tracePt t="64775" x="3554413" y="4362450"/>
          <p14:tracePt t="64784" x="3417888" y="4341813"/>
          <p14:tracePt t="64800" x="3292475" y="4310063"/>
          <p14:tracePt t="64803" x="3155950" y="4298950"/>
          <p14:tracePt t="64813" x="3081338" y="4289425"/>
          <p14:tracePt t="64837" x="3051175" y="4289425"/>
          <p14:tracePt t="64848" x="2987675" y="4267200"/>
          <p14:tracePt t="64851" x="2946400" y="4267200"/>
          <p14:tracePt t="64863" x="2903538" y="4257675"/>
          <p14:tracePt t="64882" x="2871788" y="4246563"/>
          <p14:tracePt t="64884" x="2862263" y="4246563"/>
          <p14:tracePt t="64932" x="2871788" y="4246563"/>
          <p14:tracePt t="64939" x="2871788" y="4237038"/>
          <p14:tracePt t="64947" x="2882900" y="4237038"/>
          <p14:tracePt t="64971" x="2894013" y="4237038"/>
          <p14:tracePt t="65017" x="2903538" y="4237038"/>
          <p14:tracePt t="65613" x="2914650" y="4237038"/>
          <p14:tracePt t="65621" x="2935288" y="4225925"/>
          <p14:tracePt t="65632" x="2946400" y="4214813"/>
          <p14:tracePt t="65650" x="3051175" y="4173538"/>
          <p14:tracePt t="65668" x="3081338" y="4152900"/>
          <p14:tracePt t="65671" x="3113088" y="4141788"/>
          <p14:tracePt t="65681" x="3176588" y="4100513"/>
          <p14:tracePt t="65703" x="3240088" y="4068763"/>
          <p14:tracePt t="65715" x="3270250" y="4068763"/>
          <p14:tracePt t="65732" x="3281363" y="4068763"/>
          <p14:tracePt t="65761" x="3281363" y="4057650"/>
          <p14:tracePt t="65782" x="3292475" y="4057650"/>
          <p14:tracePt t="65790" x="3292475" y="4048125"/>
          <p14:tracePt t="65799" x="3302000" y="4048125"/>
          <p14:tracePt t="65816" x="3322638" y="4037013"/>
          <p14:tracePt t="65833" x="3344863" y="4027488"/>
          <p14:tracePt t="65837" x="3365500" y="4027488"/>
          <p14:tracePt t="65848" x="3397250" y="4027488"/>
          <p14:tracePt t="65869" x="3502025" y="4016375"/>
          <p14:tracePt t="65871" x="3554413" y="4016375"/>
          <p14:tracePt t="65882" x="3679825" y="4005263"/>
          <p14:tracePt t="65902" x="3816350" y="3984625"/>
          <p14:tracePt t="65916" x="3941763" y="3973513"/>
          <p14:tracePt t="65935" x="4014788" y="3973513"/>
          <p14:tracePt t="65951" x="4046538" y="3973513"/>
          <p14:tracePt t="66285" x="4057650" y="3973513"/>
          <p14:tracePt t="66292" x="4067175" y="3973513"/>
          <p14:tracePt t="66309" x="4078288" y="3973513"/>
          <p14:tracePt t="66338" x="4078288" y="3984625"/>
          <p14:tracePt t="66378" x="4087813" y="3984625"/>
          <p14:tracePt t="66691" x="4098925" y="3984625"/>
          <p14:tracePt t="66700" x="4110038" y="3984625"/>
          <p14:tracePt t="66708" x="4119563" y="3984625"/>
          <p14:tracePt t="66714" x="4130675" y="3984625"/>
          <p14:tracePt t="66732" x="4183063" y="3995738"/>
          <p14:tracePt t="66750" x="4287838" y="4005263"/>
          <p14:tracePt t="66769" x="4319588" y="4016375"/>
          <p14:tracePt t="66781" x="4340225" y="4016375"/>
          <p14:tracePt t="66783" x="4392613" y="4027488"/>
          <p14:tracePt t="66799" x="4518025" y="4068763"/>
          <p14:tracePt t="66816" x="4581525" y="4079875"/>
          <p14:tracePt t="66834" x="4643438" y="4089400"/>
          <p14:tracePt t="66850" x="4665663" y="4089400"/>
          <p14:tracePt t="68071" x="4665663" y="4100513"/>
          <p14:tracePt t="68080" x="4665663" y="4132263"/>
          <p14:tracePt t="68088" x="4643438" y="4162425"/>
          <p14:tracePt t="68097" x="4633913" y="4184650"/>
          <p14:tracePt t="68116" x="4591050" y="4246563"/>
          <p14:tracePt t="68119" x="4581525" y="4267200"/>
          <p14:tracePt t="68132" x="4570413" y="4278313"/>
          <p14:tracePt t="68205" x="4560888" y="4278313"/>
          <p14:tracePt t="68212" x="4560888" y="4289425"/>
          <p14:tracePt t="68220" x="4560888" y="4310063"/>
          <p14:tracePt t="68232" x="4538663" y="4319588"/>
          <p14:tracePt t="68237" x="4529138" y="4330700"/>
          <p14:tracePt t="68249" x="4518025" y="4341813"/>
          <p14:tracePt t="68272" x="4486275" y="4383088"/>
          <p14:tracePt t="68281" x="4476750" y="4383088"/>
          <p14:tracePt t="68305" x="4456113" y="4414838"/>
          <p14:tracePt t="68315" x="4456113" y="4425950"/>
          <p14:tracePt t="68317" x="4445000" y="4425950"/>
          <p14:tracePt t="68335" x="4433888" y="4425950"/>
          <p14:tracePt t="68633" x="4424363" y="4435475"/>
          <p14:tracePt t="68649" x="4413250" y="4446588"/>
          <p14:tracePt t="68656" x="4403725" y="4456113"/>
          <p14:tracePt t="68666" x="4381500" y="4467225"/>
          <p14:tracePt t="68685" x="4349750" y="4478338"/>
          <p14:tracePt t="68700" x="4308475" y="4498975"/>
          <p14:tracePt t="68717" x="4297363" y="4498975"/>
          <p14:tracePt t="68737" x="4235450" y="4530725"/>
          <p14:tracePt t="68741" x="4203700" y="4560888"/>
          <p14:tracePt t="68752" x="4162425" y="4572000"/>
          <p14:tracePt t="68773" x="3973513" y="4665663"/>
          <p14:tracePt t="68787" x="3889375" y="4697413"/>
          <p14:tracePt t="68803" x="3689350" y="4749800"/>
          <p14:tracePt t="68817" x="3563938" y="4772025"/>
          <p14:tracePt t="68834" x="3438525" y="4802188"/>
          <p14:tracePt t="68847" x="3375025" y="4813300"/>
          <p14:tracePt t="68850" x="3313113" y="4824413"/>
          <p14:tracePt t="68866" x="3249613" y="4845050"/>
          <p14:tracePt t="68886" x="3217863" y="4865688"/>
          <p14:tracePt t="68898" x="3197225" y="4865688"/>
          <p14:tracePt t="68902" x="3197225" y="4876800"/>
          <p14:tracePt t="69138" x="3197225" y="4865688"/>
          <p14:tracePt t="69151" x="3197225" y="4854575"/>
          <p14:tracePt t="69159" x="3208338" y="4845050"/>
          <p14:tracePt t="69169" x="3208338" y="4824413"/>
          <p14:tracePt t="69183" x="3217863" y="4802188"/>
          <p14:tracePt t="69200" x="3217863" y="4781550"/>
          <p14:tracePt t="69549" x="3228975" y="4781550"/>
          <p14:tracePt t="69556" x="3270250" y="4760913"/>
          <p14:tracePt t="69567" x="3313113" y="4729163"/>
          <p14:tracePt t="69583" x="3344863" y="4718050"/>
          <p14:tracePt t="69616" x="3333750" y="4718050"/>
          <p14:tracePt t="69631" x="3322638" y="4718050"/>
          <p14:tracePt t="69660" x="3322638" y="4708525"/>
          <p14:tracePt t="69684" x="3322638" y="4697413"/>
          <p14:tracePt t="69699" x="3322638" y="4687888"/>
          <p14:tracePt t="69721" x="3322638" y="4676775"/>
          <p14:tracePt t="69730" x="3313113" y="4676775"/>
          <p14:tracePt t="69746" x="3302000" y="4676775"/>
          <p14:tracePt t="69753" x="3292475" y="4676775"/>
          <p14:tracePt t="69770" x="3281363" y="4687888"/>
          <p14:tracePt t="69783" x="3260725" y="4697413"/>
          <p14:tracePt t="69786" x="3240088" y="4697413"/>
          <p14:tracePt t="69801" x="3208338" y="4708525"/>
          <p14:tracePt t="69816" x="3144838" y="4718050"/>
          <p14:tracePt t="69834" x="3040063" y="4718050"/>
          <p14:tracePt t="69849" x="2914650" y="4697413"/>
          <p14:tracePt t="69869" x="2882900" y="4697413"/>
          <p14:tracePt t="69884" x="2841625" y="4697413"/>
          <p14:tracePt t="69901" x="2714625" y="4676775"/>
          <p14:tracePt t="69916" x="2673350" y="4656138"/>
          <p14:tracePt t="69919" x="2632075" y="4645025"/>
          <p14:tracePt t="69933" x="2547938" y="4613275"/>
          <p14:tracePt t="69950" x="2525713" y="4592638"/>
          <p14:tracePt t="69954" x="2505075" y="4583113"/>
          <p14:tracePt t="69966" x="2484438" y="4572000"/>
          <p14:tracePt t="69969" x="2473325" y="4551363"/>
          <p14:tracePt t="69982" x="2473325" y="4540250"/>
          <p14:tracePt t="69985" x="2473325" y="4530725"/>
          <p14:tracePt t="69999" x="2463800" y="4530725"/>
          <p14:tracePt t="70002" x="2463800" y="4519613"/>
          <p14:tracePt t="70058" x="2452688" y="4519613"/>
          <p14:tracePt t="70067" x="2411413" y="4508500"/>
          <p14:tracePt t="70074" x="2379663" y="4498975"/>
          <p14:tracePt t="70083" x="2347913" y="4498975"/>
          <p14:tracePt t="70101" x="2263775" y="4487863"/>
          <p14:tracePt t="70117" x="2201863" y="4478338"/>
          <p14:tracePt t="70133" x="2159000" y="4478338"/>
          <p14:tracePt t="70151" x="2159000" y="4467225"/>
          <p14:tracePt t="70241" x="2159000" y="4456113"/>
          <p14:tracePt t="70255" x="2159000" y="4446588"/>
          <p14:tracePt t="70269" x="2159000" y="4435475"/>
          <p14:tracePt t="70277" x="2170113" y="4425950"/>
          <p14:tracePt t="70285" x="2181225" y="4425950"/>
          <p14:tracePt t="70301" x="2190750" y="4414838"/>
          <p14:tracePt t="70316" x="2201863" y="4403725"/>
          <p14:tracePt t="70319" x="2211388" y="4394200"/>
          <p14:tracePt t="70335" x="2222500" y="4394200"/>
          <p14:tracePt t="70350" x="2233613" y="4394200"/>
          <p14:tracePt t="70352" x="2243138" y="4394200"/>
          <p14:tracePt t="70460" x="2254250" y="4394200"/>
          <p14:tracePt t="70470" x="2286000" y="4394200"/>
          <p14:tracePt t="70481" x="2316163" y="4394200"/>
          <p14:tracePt t="70514" x="2379663" y="4394200"/>
          <p14:tracePt t="70522" x="2452688" y="4394200"/>
          <p14:tracePt t="70532" x="2516188" y="4394200"/>
          <p14:tracePt t="70552" x="2652713" y="4394200"/>
          <p14:tracePt t="70567" x="2705100" y="4394200"/>
          <p14:tracePt t="70570" x="2789238" y="4394200"/>
          <p14:tracePt t="70583" x="2841625" y="4394200"/>
          <p14:tracePt t="70586" x="2882900" y="4394200"/>
          <p14:tracePt t="70599" x="2976563" y="4394200"/>
          <p14:tracePt t="70601" x="3028950" y="4394200"/>
          <p14:tracePt t="70615" x="3051175" y="4394200"/>
          <p14:tracePt t="70634" x="3133725" y="4394200"/>
          <p14:tracePt t="70650" x="3165475" y="4394200"/>
          <p14:tracePt t="70669" x="3176588" y="4394200"/>
          <p14:tracePt t="75805" x="3176588" y="4403725"/>
          <p14:tracePt t="75813" x="3176588" y="4435475"/>
          <p14:tracePt t="75820" x="3176588" y="4478338"/>
          <p14:tracePt t="75833" x="3176588" y="4487863"/>
          <p14:tracePt t="75848" x="3165475" y="4603750"/>
          <p14:tracePt t="75865" x="3155950" y="4718050"/>
          <p14:tracePt t="75881" x="3144838" y="4749800"/>
          <p14:tracePt t="75903" x="3144838" y="4760913"/>
          <p14:tracePt t="75972" x="3144838" y="4772025"/>
          <p14:tracePt t="76000" x="3144838" y="4781550"/>
          <p14:tracePt t="76450" x="3155950" y="4772025"/>
          <p14:tracePt t="76457" x="3186113" y="4708525"/>
          <p14:tracePt t="76480" x="3186113" y="4687888"/>
          <p14:tracePt t="76487" x="3176588" y="4676775"/>
          <p14:tracePt t="76501" x="3165475" y="4665663"/>
          <p14:tracePt t="76516" x="3165475" y="4656138"/>
          <p14:tracePt t="76532" x="3165475" y="4645025"/>
          <p14:tracePt t="76557" x="3155950" y="4645025"/>
          <p14:tracePt t="76610" x="3155950" y="4635500"/>
          <p14:tracePt t="76630" x="3144838" y="4635500"/>
          <p14:tracePt t="76638" x="3133725" y="4635500"/>
          <p14:tracePt t="76649" x="3113088" y="4635500"/>
          <p14:tracePt t="76667" x="3071813" y="4635500"/>
          <p14:tracePt t="76682" x="2946400" y="4665663"/>
          <p14:tracePt t="76699" x="2851150" y="4687888"/>
          <p14:tracePt t="76716" x="2714625" y="4729163"/>
          <p14:tracePt t="76733" x="2620963" y="4749800"/>
          <p14:tracePt t="76749" x="2536825" y="4749800"/>
          <p14:tracePt t="76764" x="2463800" y="4749800"/>
          <p14:tracePt t="76782" x="2390775" y="4740275"/>
          <p14:tracePt t="76799" x="2347913" y="4729163"/>
          <p14:tracePt t="76802" x="2338388" y="4718050"/>
          <p14:tracePt t="76817" x="2316163" y="4708525"/>
          <p14:tracePt t="76832" x="2286000" y="4697413"/>
          <p14:tracePt t="76851" x="2263775" y="4687888"/>
          <p14:tracePt t="76864" x="2243138" y="4687888"/>
          <p14:tracePt t="76867" x="2233613" y="4687888"/>
          <p14:tracePt t="76881" x="2211388" y="4676775"/>
          <p14:tracePt t="76897" x="2190750" y="4676775"/>
          <p14:tracePt t="76900" x="2170113" y="4676775"/>
          <p14:tracePt t="76914" x="2149475" y="4665663"/>
          <p14:tracePt t="76931" x="2106613" y="4656138"/>
          <p14:tracePt t="76949" x="2085975" y="4656138"/>
          <p14:tracePt t="76952" x="2065338" y="4656138"/>
          <p14:tracePt t="76965" x="2044700" y="4656138"/>
          <p14:tracePt t="76968" x="2044700" y="4645025"/>
          <p14:tracePt t="76980" x="2033588" y="4645025"/>
          <p14:tracePt t="76983" x="2022475" y="4645025"/>
          <p14:tracePt t="76998" x="2012950" y="4645025"/>
          <p14:tracePt t="77000" x="2001838" y="4645025"/>
          <p14:tracePt t="77016" x="1992313" y="4645025"/>
          <p14:tracePt t="77032" x="1981200" y="4645025"/>
          <p14:tracePt t="77048" x="1960563" y="4635500"/>
          <p14:tracePt t="77066" x="1939925" y="4613275"/>
          <p14:tracePt t="77069" x="1917700" y="4603750"/>
          <p14:tracePt t="77081" x="1887538" y="4592638"/>
          <p14:tracePt t="77085" x="1855788" y="4583113"/>
          <p14:tracePt t="77098" x="1824038" y="4583113"/>
          <p14:tracePt t="77115" x="1719263" y="4572000"/>
          <p14:tracePt t="77117" x="1677988" y="4572000"/>
          <p14:tracePt t="77132" x="1593850" y="4572000"/>
          <p14:tracePt t="77150" x="1530350" y="4572000"/>
          <p14:tracePt t="77166" x="1520825" y="4572000"/>
          <p14:tracePt t="77168" x="1509713" y="4572000"/>
          <p14:tracePt t="77182" x="1498600" y="4572000"/>
          <p14:tracePt t="77211" x="1489075" y="4572000"/>
          <p14:tracePt t="77219" x="1477963" y="4572000"/>
          <p14:tracePt t="77231" x="1468438" y="4560888"/>
          <p14:tracePt t="77246" x="1457325" y="4560888"/>
          <p14:tracePt t="77265" x="1425575" y="4551363"/>
          <p14:tracePt t="77268" x="1425575" y="4540250"/>
          <p14:tracePt t="77282" x="1393825" y="4540250"/>
          <p14:tracePt t="77299" x="1373188" y="4530725"/>
          <p14:tracePt t="77315" x="1352550" y="4530725"/>
          <p14:tracePt t="77336" x="1341438" y="4530725"/>
          <p14:tracePt t="77357" x="1341438" y="4519613"/>
          <p14:tracePt t="77762" x="1352550" y="4519613"/>
          <p14:tracePt t="77772" x="1362075" y="4519613"/>
          <p14:tracePt t="77786" x="1373188" y="4519613"/>
          <p14:tracePt t="77799" x="1384300" y="4519613"/>
          <p14:tracePt t="77801" x="1393825" y="4519613"/>
          <p14:tracePt t="77814" x="1414463" y="4519613"/>
          <p14:tracePt t="77833" x="1446213" y="4519613"/>
          <p14:tracePt t="77850" x="1468438" y="4519613"/>
          <p14:tracePt t="77872" x="1541463" y="4519613"/>
          <p14:tracePt t="77884" x="1582738" y="4519613"/>
          <p14:tracePt t="77899" x="1677988" y="4519613"/>
          <p14:tracePt t="77916" x="1771650" y="4519613"/>
          <p14:tracePt t="77933" x="1865313" y="4519613"/>
          <p14:tracePt t="77951" x="2012950" y="4508500"/>
          <p14:tracePt t="77968" x="2097088" y="4508500"/>
          <p14:tracePt t="77982" x="2190750" y="4498975"/>
          <p14:tracePt t="78003" x="2233613" y="4498975"/>
          <p14:tracePt t="78014" x="2274888" y="4498975"/>
          <p14:tracePt t="78035" x="2295525" y="4498975"/>
          <p14:tracePt t="78051" x="2306638" y="4498975"/>
          <p14:tracePt t="78071" x="2316163" y="4498975"/>
          <p14:tracePt t="78102" x="2327275" y="4498975"/>
          <p14:tracePt t="78291" x="2338388" y="4498975"/>
          <p14:tracePt t="78358" x="2359025" y="4498975"/>
          <p14:tracePt t="78371" x="2432050" y="4498975"/>
          <p14:tracePt t="78374" x="2495550" y="4498975"/>
          <p14:tracePt t="78380" x="2620963" y="4498975"/>
          <p14:tracePt t="78386" x="2684463" y="4498975"/>
          <p14:tracePt t="78400" x="2819400" y="4498975"/>
          <p14:tracePt t="78414" x="3092450" y="4498975"/>
          <p14:tracePt t="78433" x="3217863" y="4498975"/>
          <p14:tracePt t="78451" x="3322638" y="4508500"/>
          <p14:tracePt t="78455" x="3354388" y="4519613"/>
          <p14:tracePt t="78467" x="3375025" y="4530725"/>
          <p14:tracePt t="79059" x="3386138" y="4530725"/>
          <p14:tracePt t="79075" x="3397250" y="4530725"/>
          <p14:tracePt t="79083" x="3406775" y="4530725"/>
          <p14:tracePt t="79091" x="3406775" y="4540250"/>
          <p14:tracePt t="79099" x="3417888" y="4540250"/>
          <p14:tracePt t="79115" x="3417888" y="4551363"/>
          <p14:tracePt t="79147" x="3406775" y="4551363"/>
          <p14:tracePt t="79159" x="3397250" y="4551363"/>
          <p14:tracePt t="79592" x="3427413" y="4551363"/>
          <p14:tracePt t="79601" x="3449638" y="4551363"/>
          <p14:tracePt t="79608" x="3470275" y="4551363"/>
          <p14:tracePt t="79623" x="3479800" y="4551363"/>
          <p14:tracePt t="79632" x="3490913" y="4551363"/>
          <p14:tracePt t="79648" x="3511550" y="4551363"/>
          <p14:tracePt t="79665" x="3522663" y="4551363"/>
          <p14:tracePt t="79681" x="3543300" y="4551363"/>
          <p14:tracePt t="79699" x="3554413" y="4560888"/>
          <p14:tracePt t="79715" x="3575050" y="4560888"/>
          <p14:tracePt t="79718" x="3584575" y="4560888"/>
          <p14:tracePt t="79731" x="3636963" y="4572000"/>
          <p14:tracePt t="79749" x="3784600" y="4583113"/>
          <p14:tracePt t="79767" x="3941763" y="4603750"/>
          <p14:tracePt t="79782" x="4025900" y="4613275"/>
          <p14:tracePt t="79784" x="4140200" y="4635500"/>
          <p14:tracePt t="79799" x="4267200" y="4645025"/>
          <p14:tracePt t="79817" x="4392613" y="4665663"/>
          <p14:tracePt t="79833" x="4456113" y="4676775"/>
          <p14:tracePt t="80196" x="4465638" y="4676775"/>
          <p14:tracePt t="80204" x="4476750" y="4676775"/>
          <p14:tracePt t="80215" x="4486275" y="4676775"/>
          <p14:tracePt t="80231" x="4538663" y="4676775"/>
          <p14:tracePt t="80249" x="4622800" y="4665663"/>
          <p14:tracePt t="80252" x="4654550" y="4656138"/>
          <p14:tracePt t="80269" x="4748213" y="4635500"/>
          <p14:tracePt t="80285" x="4832350" y="4635500"/>
          <p14:tracePt t="80301" x="4948238" y="4635500"/>
          <p14:tracePt t="80314" x="5032375" y="4635500"/>
          <p14:tracePt t="80332" x="5137150" y="4635500"/>
          <p14:tracePt t="80348" x="5178425" y="4635500"/>
          <p14:tracePt t="80365" x="5199063" y="4635500"/>
          <p14:tracePt t="80688" x="5230813" y="4635500"/>
          <p14:tracePt t="80739" x="5251450" y="4635500"/>
          <p14:tracePt t="80749" x="5262563" y="4635500"/>
          <p14:tracePt t="80755" x="5273675" y="4635500"/>
          <p14:tracePt t="81593" x="5294313" y="4635500"/>
          <p14:tracePt t="81600" x="5326063" y="4635500"/>
          <p14:tracePt t="81614" x="5483225" y="4592638"/>
          <p14:tracePt t="81632" x="5661025" y="4551363"/>
          <p14:tracePt t="81650" x="5786438" y="4530725"/>
          <p14:tracePt t="81669" x="5911850" y="4498975"/>
          <p14:tracePt t="81671" x="5986463" y="4478338"/>
          <p14:tracePt t="81680" x="5995988" y="4478338"/>
          <p14:tracePt t="81700" x="6027738" y="4467225"/>
          <p14:tracePt t="81715" x="6027738" y="4456113"/>
          <p14:tracePt t="81733" x="6048375" y="4456113"/>
          <p14:tracePt t="81750" x="6069013" y="4446588"/>
          <p14:tracePt t="81769" x="6100763" y="4446588"/>
          <p14:tracePt t="81782" x="6122988" y="4446588"/>
          <p14:tracePt t="81799" x="6175375" y="4446588"/>
          <p14:tracePt t="81818" x="6342063" y="4446588"/>
          <p14:tracePt t="81833" x="6405563" y="4456113"/>
          <p14:tracePt t="81836" x="6467475" y="4456113"/>
          <p14:tracePt t="81849" x="6572250" y="4478338"/>
          <p14:tracePt t="81866" x="6604000" y="4478338"/>
          <p14:tracePt t="81982" x="6604000" y="4487863"/>
          <p14:tracePt t="81990" x="6594475" y="4498975"/>
          <p14:tracePt t="82003" x="6583363" y="4508500"/>
          <p14:tracePt t="82017" x="6562725" y="4519613"/>
          <p14:tracePt t="82036" x="6562725" y="4530725"/>
          <p14:tracePt t="82081" x="6562725" y="4540250"/>
          <p14:tracePt t="82089" x="6583363" y="4551363"/>
          <p14:tracePt t="82101" x="6615113" y="4572000"/>
          <p14:tracePt t="82116" x="6656388" y="4592638"/>
          <p14:tracePt t="82133" x="6719888" y="4613275"/>
          <p14:tracePt t="82152" x="6792913" y="4635500"/>
          <p14:tracePt t="82155" x="6824663" y="4635500"/>
          <p14:tracePt t="82164" x="6856413" y="4635500"/>
          <p14:tracePt t="82182" x="6908800" y="4645025"/>
          <p14:tracePt t="82187" x="6929438" y="4645025"/>
          <p14:tracePt t="82202" x="6940550" y="4645025"/>
          <p14:tracePt t="82215" x="6950075" y="4635500"/>
          <p14:tracePt t="82233" x="6961188" y="4624388"/>
          <p14:tracePt t="82255" x="6961188" y="4613275"/>
          <p14:tracePt t="82267" x="6970713" y="4613275"/>
          <p14:tracePt t="82707" x="6961188" y="4613275"/>
          <p14:tracePt t="82716" x="6950075" y="4624388"/>
          <p14:tracePt t="82723" x="6940550" y="4635500"/>
          <p14:tracePt t="82736" x="6929438" y="4635500"/>
          <p14:tracePt t="82750" x="6908800" y="4635500"/>
          <p14:tracePt t="82771" x="6792913" y="4551363"/>
          <p14:tracePt t="83624" x="6783388" y="4551363"/>
          <p14:tracePt t="83639" x="6772275" y="4551363"/>
          <p14:tracePt t="83650" x="6751638" y="4551363"/>
          <p14:tracePt t="83668" x="6719888" y="4551363"/>
          <p14:tracePt t="83671" x="6708775" y="4560888"/>
          <p14:tracePt t="83681" x="6699250" y="4572000"/>
          <p14:tracePt t="83701" x="6678613" y="4572000"/>
          <p14:tracePt t="83705" x="6667500" y="4583113"/>
          <p14:tracePt t="83717" x="6656388" y="4592638"/>
          <p14:tracePt t="83737" x="6646863" y="4603750"/>
          <p14:tracePt t="83883" x="6635750" y="4603750"/>
          <p14:tracePt t="84214" x="6635750" y="4592638"/>
          <p14:tracePt t="86977" x="6656388" y="4603750"/>
          <p14:tracePt t="86984" x="6667500" y="4603750"/>
          <p14:tracePt t="87001" x="6699250" y="4613275"/>
          <p14:tracePt t="87017" x="6731000" y="4613275"/>
          <p14:tracePt t="87033" x="6772275" y="4613275"/>
          <p14:tracePt t="87050" x="6804025" y="4624388"/>
          <p14:tracePt t="87071" x="6813550" y="4624388"/>
          <p14:tracePt t="87139" x="6824663" y="4624388"/>
          <p14:tracePt t="87172" x="6835775" y="4624388"/>
          <p14:tracePt t="87643" x="6835775" y="4635500"/>
          <p14:tracePt t="87649" x="6824663" y="4645025"/>
          <p14:tracePt t="87670" x="6719888" y="4656138"/>
          <p14:tracePt t="87683" x="6699250" y="4656138"/>
          <p14:tracePt t="88054" x="6688138" y="4656138"/>
          <p14:tracePt t="88073" x="6604000" y="4665663"/>
          <p14:tracePt t="88082" x="6562725" y="4676775"/>
          <p14:tracePt t="88087" x="6446838" y="4697413"/>
          <p14:tracePt t="88104" x="6257925" y="4740275"/>
          <p14:tracePt t="88117" x="6122988" y="4802188"/>
          <p14:tracePt t="88134" x="5975350" y="4886325"/>
          <p14:tracePt t="88603" x="5964238" y="4886325"/>
          <p14:tracePt t="88609" x="5829300" y="4886325"/>
          <p14:tracePt t="88617" x="5619750" y="4876800"/>
          <p14:tracePt t="88633" x="5503863" y="4876800"/>
          <p14:tracePt t="88649" x="5303838" y="4865688"/>
          <p14:tracePt t="88652" x="5273675" y="4865688"/>
          <p14:tracePt t="88667" x="5251450" y="4865688"/>
          <p14:tracePt t="88668" x="5199063" y="4865688"/>
          <p14:tracePt t="88680" x="5199063" y="4876800"/>
          <p14:tracePt t="88700" x="5157788" y="4897438"/>
          <p14:tracePt t="88702" x="5137150" y="4906963"/>
          <p14:tracePt t="88716" x="5126038" y="4929188"/>
          <p14:tracePt t="88718" x="5116513" y="4938713"/>
          <p14:tracePt t="88732" x="5116513" y="4949825"/>
          <p14:tracePt t="88734" x="5094288" y="4959350"/>
          <p14:tracePt t="88749" x="5064125" y="4970463"/>
          <p14:tracePt t="88751" x="5041900" y="4981575"/>
          <p14:tracePt t="88766" x="4968875" y="4991100"/>
          <p14:tracePt t="88781" x="4927600" y="4991100"/>
          <p14:tracePt t="88783" x="4895850" y="4991100"/>
          <p14:tracePt t="88801" x="4864100" y="4991100"/>
          <p14:tracePt t="88816" x="4852988" y="4991100"/>
          <p14:tracePt t="88833" x="4822825" y="5002213"/>
          <p14:tracePt t="88849" x="4770438" y="5011738"/>
          <p14:tracePt t="88865" x="4727575" y="5022850"/>
          <p14:tracePt t="88881" x="4549775" y="5054600"/>
          <p14:tracePt t="88883" x="4360863" y="5064125"/>
          <p14:tracePt t="88900" x="3900488" y="5138738"/>
          <p14:tracePt t="88915" x="3606800" y="5180013"/>
          <p14:tracePt t="88916" x="3270250" y="5222875"/>
          <p14:tracePt t="88931" x="2924175" y="5284788"/>
          <p14:tracePt t="88933" x="2632075" y="5327650"/>
          <p14:tracePt t="88947" x="2181225" y="5389563"/>
          <p14:tracePt t="88964" x="1593850" y="5453063"/>
          <p14:tracePt t="88981" x="1195388" y="5473700"/>
          <p14:tracePt t="88998" x="912813" y="5473700"/>
          <p14:tracePt t="89016" x="576263" y="5441950"/>
          <p14:tracePt t="89032" x="514350" y="5432425"/>
          <p14:tracePt t="89035" x="461963" y="5421313"/>
          <p14:tracePt t="89048" x="439738" y="5410200"/>
          <p14:tracePt t="89065" x="430213" y="5410200"/>
          <p14:tracePt t="89158" x="430213" y="5400675"/>
          <p14:tracePt t="89453" x="430213" y="5389563"/>
          <p14:tracePt t="89466" x="430213" y="5380038"/>
          <p14:tracePt t="89474" x="439738" y="5368925"/>
          <p14:tracePt t="89489" x="450850" y="5357813"/>
          <p14:tracePt t="89499" x="471488" y="5348288"/>
          <p14:tracePt t="89514" x="503238" y="5327650"/>
          <p14:tracePt t="89530" x="566738" y="5305425"/>
          <p14:tracePt t="89549" x="608013" y="5284788"/>
          <p14:tracePt t="89565" x="712788" y="5264150"/>
          <p14:tracePt t="89581" x="881063" y="5211763"/>
          <p14:tracePt t="89583" x="985838" y="5180013"/>
          <p14:tracePt t="89601" x="1163638" y="5138738"/>
          <p14:tracePt t="89615" x="1362075" y="5095875"/>
          <p14:tracePt t="89633" x="1468438" y="5054600"/>
          <p14:tracePt t="89650" x="1520825" y="5043488"/>
          <p14:tracePt t="89672" x="1520825" y="5033963"/>
          <p14:tracePt t="89805" x="1520825" y="5043488"/>
          <p14:tracePt t="89814" x="1509713" y="5043488"/>
          <p14:tracePt t="89841" x="1498600" y="5043488"/>
          <p14:tracePt t="90005" x="1489075" y="5043488"/>
          <p14:tracePt t="90013" x="1489075" y="5054600"/>
          <p14:tracePt t="90023" x="1477963" y="5075238"/>
          <p14:tracePt t="90032" x="1457325" y="5095875"/>
          <p14:tracePt t="90053" x="1436688" y="5116513"/>
          <p14:tracePt t="90055" x="1425575" y="5138738"/>
          <p14:tracePt t="90069" x="1404938" y="5148263"/>
          <p14:tracePt t="90083" x="1373188" y="5191125"/>
          <p14:tracePt t="90722" x="1384300" y="5191125"/>
          <p14:tracePt t="90732" x="1404938" y="5191125"/>
          <p14:tracePt t="90737" x="1425575" y="5191125"/>
          <p14:tracePt t="90751" x="1457325" y="5170488"/>
          <p14:tracePt t="90753" x="1498600" y="5148263"/>
          <p14:tracePt t="90769" x="1550988" y="5106988"/>
          <p14:tracePt t="90772" x="1614488" y="5086350"/>
          <p14:tracePt t="90781" x="1666875" y="5043488"/>
          <p14:tracePt t="90783" x="1708150" y="5022850"/>
          <p14:tracePt t="90805" x="1824038" y="4959350"/>
          <p14:tracePt t="90806" x="1844675" y="4938713"/>
          <p14:tracePt t="90816" x="1865313" y="4938713"/>
          <p14:tracePt t="90832" x="1887538" y="4929188"/>
          <p14:tracePt t="90970" x="1876425" y="4929188"/>
          <p14:tracePt t="90980" x="1865313" y="4929188"/>
          <p14:tracePt t="90987" x="1865313" y="4938713"/>
          <p14:tracePt t="91110" x="1855788" y="4938713"/>
          <p14:tracePt t="91118" x="1844675" y="4938713"/>
          <p14:tracePt t="91137" x="1812925" y="4959350"/>
          <p14:tracePt t="91153" x="1782763" y="4981575"/>
          <p14:tracePt t="91169" x="1771650" y="4991100"/>
          <p14:tracePt t="91173" x="1751013" y="5002213"/>
          <p14:tracePt t="91181" x="1739900" y="5002213"/>
          <p14:tracePt t="91201" x="1730375" y="5022850"/>
          <p14:tracePt t="91217" x="1730375" y="5033963"/>
          <p14:tracePt t="91272" x="1739900" y="5033963"/>
          <p14:tracePt t="91284" x="1751013" y="5033963"/>
          <p14:tracePt t="91291" x="1760538" y="5033963"/>
          <p14:tracePt t="91311" x="1771650" y="5033963"/>
          <p14:tracePt t="91327" x="1782763" y="5033963"/>
          <p14:tracePt t="91350" x="1792288" y="5033963"/>
          <p14:tracePt t="91387" x="1803400" y="5033963"/>
          <p14:tracePt t="91423" x="1812925" y="5033963"/>
          <p14:tracePt t="91431" x="1835150" y="5033963"/>
          <p14:tracePt t="91438" x="1855788" y="5033963"/>
          <p14:tracePt t="91448" x="1887538" y="5022850"/>
          <p14:tracePt t="91466" x="1928813" y="5022850"/>
          <p14:tracePt t="91481" x="2001838" y="5022850"/>
          <p14:tracePt t="91500" x="2065338" y="5022850"/>
          <p14:tracePt t="91502" x="2097088" y="5022850"/>
          <p14:tracePt t="91515" x="2117725" y="5022850"/>
          <p14:tracePt t="91518" x="2149475" y="5022850"/>
          <p14:tracePt t="91532" x="2181225" y="5022850"/>
          <p14:tracePt t="91535" x="2222500" y="5022850"/>
          <p14:tracePt t="91550" x="2295525" y="5033963"/>
          <p14:tracePt t="91566" x="2379663" y="5054600"/>
          <p14:tracePt t="91585" x="2505075" y="5075238"/>
          <p14:tracePt t="91599" x="2632075" y="5106988"/>
          <p14:tracePt t="91616" x="2725738" y="5106988"/>
          <p14:tracePt t="91619" x="2757488" y="5106988"/>
          <p14:tracePt t="91630" x="2798763" y="5106988"/>
          <p14:tracePt t="91647" x="2862263" y="5106988"/>
          <p14:tracePt t="91665" x="2935288" y="5095875"/>
          <p14:tracePt t="91668" x="2955925" y="5095875"/>
          <p14:tracePt t="91682" x="2998788" y="5095875"/>
          <p14:tracePt t="91685" x="3028950" y="5086350"/>
          <p14:tracePt t="91698" x="3060700" y="5086350"/>
          <p14:tracePt t="91701" x="3092450" y="5086350"/>
          <p14:tracePt t="91715" x="3165475" y="5075238"/>
          <p14:tracePt t="91730" x="3228975" y="5075238"/>
          <p14:tracePt t="91749" x="3260725" y="5075238"/>
          <p14:tracePt t="91767" x="3281363" y="5075238"/>
          <p14:tracePt t="91783" x="3292475" y="5075238"/>
          <p14:tracePt t="92149" x="3302000" y="5075238"/>
          <p14:tracePt t="92157" x="3313113" y="5075238"/>
          <p14:tracePt t="92176" x="3322638" y="5075238"/>
          <p14:tracePt t="92187" x="3333750" y="5075238"/>
          <p14:tracePt t="92198" x="3354388" y="5075238"/>
          <p14:tracePt t="92216" x="3386138" y="5075238"/>
          <p14:tracePt t="92233" x="3459163" y="5075238"/>
          <p14:tracePt t="92251" x="3606800" y="5086350"/>
          <p14:tracePt t="92272" x="3711575" y="5086350"/>
          <p14:tracePt t="92284" x="3848100" y="5086350"/>
          <p14:tracePt t="92301" x="3900488" y="5086350"/>
          <p14:tracePt t="92317" x="3952875" y="5095875"/>
          <p14:tracePt t="92335" x="3973513" y="5095875"/>
          <p14:tracePt t="92351" x="3994150" y="5095875"/>
          <p14:tracePt t="92370" x="4005263" y="5095875"/>
          <p14:tracePt t="92386" x="4014788" y="5095875"/>
          <p14:tracePt t="92547" x="4025900" y="5095875"/>
          <p14:tracePt t="92553" x="4035425" y="5095875"/>
          <p14:tracePt t="92568" x="4046538" y="5095875"/>
          <p14:tracePt t="92570" x="4057650" y="5095875"/>
          <p14:tracePt t="92582" x="4078288" y="5095875"/>
          <p14:tracePt t="92600" x="4140200" y="5095875"/>
          <p14:tracePt t="92602" x="4192588" y="5095875"/>
          <p14:tracePt t="92615" x="4256088" y="5095875"/>
          <p14:tracePt t="92618" x="4297363" y="5095875"/>
          <p14:tracePt t="92632" x="4403725" y="5095875"/>
          <p14:tracePt t="92648" x="4486275" y="5095875"/>
          <p14:tracePt t="92665" x="4549775" y="5095875"/>
          <p14:tracePt t="92682" x="4581525" y="5095875"/>
          <p14:tracePt t="92827" x="4591050" y="5095875"/>
          <p14:tracePt t="92914" x="4602163" y="5095875"/>
          <p14:tracePt t="92921" x="4613275" y="5095875"/>
          <p14:tracePt t="92939" x="4622800" y="5095875"/>
          <p14:tracePt t="92948" x="4633913" y="5095875"/>
          <p14:tracePt t="92966" x="4654550" y="5095875"/>
          <p14:tracePt t="92981" x="4665663" y="5095875"/>
          <p14:tracePt t="92998" x="4695825" y="5095875"/>
          <p14:tracePt t="93015" x="4727575" y="5095875"/>
          <p14:tracePt t="93031" x="4759325" y="5095875"/>
          <p14:tracePt t="93048" x="4770438" y="5095875"/>
          <p14:tracePt t="93065" x="4779963" y="5095875"/>
          <p14:tracePt t="93337" x="4770438" y="5106988"/>
          <p14:tracePt t="93349" x="4770438" y="5116513"/>
          <p14:tracePt t="93365" x="4770438" y="5127625"/>
          <p14:tracePt t="93377" x="4759325" y="5127625"/>
          <p14:tracePt t="93385" x="4759325" y="5138738"/>
          <p14:tracePt t="93397" x="4748213" y="5138738"/>
          <p14:tracePt t="93414" x="4727575" y="5159375"/>
          <p14:tracePt t="93432" x="4686300" y="5200650"/>
          <p14:tracePt t="93448" x="4686300" y="5211763"/>
          <p14:tracePt t="93465" x="4549775" y="5305425"/>
          <p14:tracePt t="93481" x="4381500" y="5421313"/>
          <p14:tracePt t="93500" x="4057650" y="5568950"/>
          <p14:tracePt t="93503" x="3941763" y="5610225"/>
          <p14:tracePt t="93515" x="3836988" y="5641975"/>
          <p14:tracePt t="93533" x="3721100" y="5651500"/>
          <p14:tracePt t="93551" x="3459163" y="5651500"/>
          <p14:tracePt t="93566" x="3217863" y="5651500"/>
          <p14:tracePt t="93582" x="3040063" y="5589588"/>
          <p14:tracePt t="93600" x="2924175" y="5546725"/>
          <p14:tracePt t="93616" x="2851150" y="5494338"/>
          <p14:tracePt t="93632" x="2767013" y="5453063"/>
          <p14:tracePt t="93646" x="2757488" y="5441950"/>
          <p14:tracePt t="93665" x="2746375" y="5432425"/>
          <p14:tracePt t="93681" x="2725738" y="5432425"/>
          <p14:tracePt t="93697" x="2673350" y="5410200"/>
          <p14:tracePt t="93715" x="2609850" y="5400675"/>
          <p14:tracePt t="93734" x="2600325" y="5400675"/>
          <p14:tracePt t="93747" x="2525713" y="5400675"/>
          <p14:tracePt t="93749" x="2473325" y="5389563"/>
          <p14:tracePt t="93766" x="2400300" y="5389563"/>
          <p14:tracePt t="93767" x="2306638" y="5389563"/>
          <p14:tracePt t="93781" x="2274888" y="5389563"/>
          <p14:tracePt t="93799" x="2044700" y="5389563"/>
          <p14:tracePt t="93815" x="1981200" y="5389563"/>
          <p14:tracePt t="93818" x="1939925" y="5389563"/>
          <p14:tracePt t="93830" x="1908175" y="5389563"/>
          <p14:tracePt t="93833" x="1876425" y="5389563"/>
          <p14:tracePt t="93848" x="1844675" y="5389563"/>
          <p14:tracePt t="93976" x="1835150" y="5389563"/>
          <p14:tracePt t="93988" x="1824038" y="5389563"/>
          <p14:tracePt t="93997" x="1812925" y="5389563"/>
          <p14:tracePt t="94015" x="1803400" y="5380038"/>
          <p14:tracePt t="94031" x="1792288" y="5368925"/>
          <p14:tracePt t="94047" x="1782763" y="5357813"/>
          <p14:tracePt t="94063" x="1771650" y="5357813"/>
          <p14:tracePt t="94100" x="1760538" y="5357813"/>
          <p14:tracePt t="94121" x="1760538" y="5348288"/>
          <p14:tracePt t="94238" x="1751013" y="5348288"/>
          <p14:tracePt t="94295" x="1739900" y="5348288"/>
          <p14:tracePt t="94512" x="1739900" y="5337175"/>
          <p14:tracePt t="94531" x="1751013" y="5327650"/>
          <p14:tracePt t="94537" x="1760538" y="5327650"/>
          <p14:tracePt t="94547" x="1760538" y="5316538"/>
          <p14:tracePt t="94565" x="1771650" y="5316538"/>
          <p14:tracePt t="94581" x="1782763" y="5316538"/>
          <p14:tracePt t="94599" x="1792288" y="5316538"/>
          <p14:tracePt t="94682" x="1803400" y="5316538"/>
          <p14:tracePt t="94690" x="1812925" y="5316538"/>
          <p14:tracePt t="94700" x="1824038" y="5316538"/>
          <p14:tracePt t="94717" x="1844675" y="5305425"/>
          <p14:tracePt t="94733" x="1887538" y="5305425"/>
          <p14:tracePt t="94737" x="1908175" y="5295900"/>
          <p14:tracePt t="94751" x="1960563" y="5284788"/>
          <p14:tracePt t="94772" x="2012950" y="5275263"/>
          <p14:tracePt t="94781" x="2054225" y="5264150"/>
          <p14:tracePt t="94802" x="2170113" y="5243513"/>
          <p14:tracePt t="94817" x="2274888" y="5243513"/>
          <p14:tracePt t="94834" x="2411413" y="5222875"/>
          <p14:tracePt t="94851" x="2525713" y="5222875"/>
          <p14:tracePt t="94867" x="2632075" y="5222875"/>
          <p14:tracePt t="95208" x="2641600" y="5222875"/>
          <p14:tracePt t="95249" x="2641600" y="5232400"/>
          <p14:tracePt t="95256" x="2652713" y="5232400"/>
          <p14:tracePt t="95354" x="2662238" y="5232400"/>
          <p14:tracePt t="95379" x="2662238" y="5243513"/>
          <p14:tracePt t="95648" x="2673350" y="5243513"/>
          <p14:tracePt t="95693" x="2684463" y="5243513"/>
          <p14:tracePt t="95705" x="2684463" y="5253038"/>
          <p14:tracePt t="95747" x="2693988" y="5253038"/>
          <p14:tracePt t="95777" x="2705100" y="5253038"/>
          <p14:tracePt t="96512" x="2714625" y="5264150"/>
          <p14:tracePt t="96523" x="2725738" y="5275263"/>
          <p14:tracePt t="96532" x="2736850" y="5275263"/>
          <p14:tracePt t="96550" x="2746375" y="5284788"/>
          <p14:tracePt t="96566" x="2757488" y="5295900"/>
          <p14:tracePt t="96583" x="2767013" y="5305425"/>
          <p14:tracePt t="96599" x="2798763" y="5305425"/>
          <p14:tracePt t="96616" x="2830513" y="5305425"/>
          <p14:tracePt t="96633" x="2894013" y="5305425"/>
          <p14:tracePt t="96648" x="2955925" y="5305425"/>
          <p14:tracePt t="96666" x="3028950" y="5295900"/>
          <p14:tracePt t="96681" x="3092450" y="5295900"/>
          <p14:tracePt t="96684" x="3113088" y="5295900"/>
          <p14:tracePt t="98141" x="3165475" y="5284788"/>
          <p14:tracePt t="98148" x="3270250" y="5275263"/>
          <p14:tracePt t="98156" x="3354388" y="5243513"/>
          <p14:tracePt t="98164" x="3470275" y="5243513"/>
          <p14:tracePt t="98180" x="3795713" y="5232400"/>
          <p14:tracePt t="98198" x="4140200" y="5232400"/>
          <p14:tracePt t="98214" x="4497388" y="5232400"/>
          <p14:tracePt t="98233" x="4560888" y="5232400"/>
          <p14:tracePt t="98249" x="4832350" y="5232400"/>
          <p14:tracePt t="98266" x="5000625" y="5232400"/>
          <p14:tracePt t="98281" x="5146675" y="5232400"/>
          <p14:tracePt t="98299" x="5199063" y="5232400"/>
          <p14:tracePt t="98314" x="5230813" y="5232400"/>
          <p14:tracePt t="98332" x="5262563" y="5232400"/>
          <p14:tracePt t="98495" x="5273675" y="5232400"/>
          <p14:tracePt t="98503" x="5294313" y="5232400"/>
          <p14:tracePt t="98514" x="5314950" y="5232400"/>
          <p14:tracePt t="98532" x="5378450" y="5243513"/>
          <p14:tracePt t="98548" x="5503863" y="5243513"/>
          <p14:tracePt t="98551" x="5567363" y="5253038"/>
          <p14:tracePt t="98565" x="5649913" y="5264150"/>
          <p14:tracePt t="98582" x="5849938" y="5295900"/>
          <p14:tracePt t="98585" x="5943600" y="5305425"/>
          <p14:tracePt t="98599" x="6143625" y="5337175"/>
          <p14:tracePt t="98615" x="6362700" y="5368925"/>
          <p14:tracePt t="98633" x="6656388" y="5389563"/>
          <p14:tracePt t="98649" x="6835775" y="5410200"/>
          <p14:tracePt t="98664" x="7023100" y="5421313"/>
          <p14:tracePt t="98683" x="7180263" y="5432425"/>
          <p14:tracePt t="98699" x="7275513" y="5453063"/>
          <p14:tracePt t="98703" x="7307263" y="5453063"/>
          <p14:tracePt t="98715" x="7316788" y="5453063"/>
          <p14:tracePt t="98717" x="7339013" y="5453063"/>
          <p14:tracePt t="98733" x="7359650" y="5453063"/>
          <p14:tracePt t="98792" x="7369175" y="5453063"/>
          <p14:tracePt t="98808" x="7391400" y="5453063"/>
          <p14:tracePt t="98819" x="7400925" y="5453063"/>
          <p14:tracePt t="98827" x="7412038" y="5453063"/>
          <p14:tracePt t="98836" x="7421563" y="5453063"/>
          <p14:tracePt t="98847" x="7432675" y="5453063"/>
          <p14:tracePt t="98849" x="7443788" y="5453063"/>
          <p14:tracePt t="98866" x="7453313" y="5453063"/>
          <p14:tracePt t="99207" x="7443788" y="5441950"/>
          <p14:tracePt t="99214" x="7432675" y="5441950"/>
          <p14:tracePt t="99221" x="7421563" y="5441950"/>
          <p14:tracePt t="99232" x="7400925" y="5441950"/>
          <p14:tracePt t="99251" x="7316788" y="5441950"/>
          <p14:tracePt t="99268" x="7254875" y="5441950"/>
          <p14:tracePt t="99282" x="7180263" y="5441950"/>
          <p14:tracePt t="99285" x="7107238" y="5441950"/>
          <p14:tracePt t="99301" x="6897688" y="5484813"/>
          <p14:tracePt t="99315" x="6572250" y="5537200"/>
          <p14:tracePt t="99333" x="6007100" y="5673725"/>
          <p14:tracePt t="99348" x="5986463" y="5673725"/>
          <p14:tracePt t="99366" x="5283200" y="5808663"/>
          <p14:tracePt t="99381" x="4570413" y="5915025"/>
          <p14:tracePt t="99399" x="4140200" y="5976938"/>
          <p14:tracePt t="99415" x="3689350" y="6008688"/>
          <p14:tracePt t="99417" x="3176588" y="6008688"/>
          <p14:tracePt t="99432" x="2432050" y="6008688"/>
          <p14:tracePt t="99449" x="1844675" y="6008688"/>
          <p14:tracePt t="99465" x="1550988" y="6008688"/>
          <p14:tracePt t="99481" x="1373188" y="5988050"/>
          <p14:tracePt t="99500" x="1204913" y="5935663"/>
          <p14:tracePt t="99516" x="1163638" y="5903913"/>
          <p14:tracePt t="99536" x="1163638" y="5892800"/>
          <p14:tracePt t="99549" x="1163638" y="5883275"/>
          <p14:tracePt t="99551" x="1163638" y="5872163"/>
          <p14:tracePt t="99566" x="1163638" y="5861050"/>
          <p14:tracePt t="99589" x="1163638" y="5851525"/>
          <p14:tracePt t="99602" x="1163638" y="5840413"/>
          <p14:tracePt t="99615" x="1152525" y="5840413"/>
          <p14:tracePt t="99633" x="1122363" y="5819775"/>
          <p14:tracePt t="99647" x="1122363" y="5808663"/>
          <p14:tracePt t="99666" x="1122363" y="5778500"/>
          <p14:tracePt t="99682" x="1122363" y="5767388"/>
          <p14:tracePt t="99684" x="1122363" y="5746750"/>
          <p14:tracePt t="99699" x="1122363" y="5735638"/>
          <p14:tracePt t="99703" x="1122363" y="5726113"/>
          <p14:tracePt t="99714" x="1131888" y="5715000"/>
          <p14:tracePt t="99717" x="1143000" y="5703888"/>
          <p14:tracePt t="99733" x="1152525" y="5683250"/>
          <p14:tracePt t="99747" x="1163638" y="5673725"/>
          <p14:tracePt t="99750" x="1184275" y="5662613"/>
          <p14:tracePt t="99767" x="1204913" y="5651500"/>
          <p14:tracePt t="99783" x="1227138" y="5641975"/>
          <p14:tracePt t="99800" x="1236663" y="5641975"/>
          <p14:tracePt t="99819" x="1247775" y="5641975"/>
          <p14:tracePt t="99899" x="1247775" y="5630863"/>
          <p14:tracePt t="99918" x="1257300" y="5621338"/>
          <p14:tracePt t="99962" x="1257300" y="5610225"/>
          <p14:tracePt t="100047" x="1257300" y="5599113"/>
          <p14:tracePt t="100071" x="1247775" y="5589588"/>
          <p14:tracePt t="100079" x="1247775" y="5578475"/>
          <p14:tracePt t="100085" x="1236663" y="5578475"/>
          <p14:tracePt t="100103" x="1227138" y="5568950"/>
          <p14:tracePt t="100104" x="1216025" y="5568950"/>
          <p14:tracePt t="100125" x="1204913" y="5557838"/>
          <p14:tracePt t="100141" x="1195388" y="5557838"/>
          <p14:tracePt t="100157" x="1184275" y="5557838"/>
          <p14:tracePt t="100177" x="1174750" y="5557838"/>
          <p14:tracePt t="100201" x="1163638" y="5557838"/>
          <p14:tracePt t="100236" x="1152525" y="5557838"/>
          <p14:tracePt t="100352" x="1152525" y="5546725"/>
          <p14:tracePt t="100366" x="1163638" y="5546725"/>
          <p14:tracePt t="100375" x="1163638" y="5537200"/>
          <p14:tracePt t="100383" x="1184275" y="5537200"/>
          <p14:tracePt t="100399" x="1236663" y="5537200"/>
          <p14:tracePt t="100416" x="1320800" y="5537200"/>
          <p14:tracePt t="100431" x="1436688" y="5537200"/>
          <p14:tracePt t="100450" x="1635125" y="5537200"/>
          <p14:tracePt t="100471" x="1855788" y="5526088"/>
          <p14:tracePt t="100480" x="1970088" y="5526088"/>
          <p14:tracePt t="100508" x="2106613" y="5514975"/>
          <p14:tracePt t="100511" x="2211388" y="5505450"/>
          <p14:tracePt t="100517" x="2243138" y="5494338"/>
          <p14:tracePt t="100533" x="2306638" y="5494338"/>
          <p14:tracePt t="100549" x="2338388" y="5484813"/>
          <p14:tracePt t="100567" x="2347913" y="5484813"/>
          <p14:tracePt t="100858" x="2347913" y="5494338"/>
          <p14:tracePt t="100865" x="2347913" y="5505450"/>
          <p14:tracePt t="100873" x="2347913" y="5514975"/>
          <p14:tracePt t="100882" x="2347913" y="5526088"/>
          <p14:tracePt t="100898" x="2347913" y="5537200"/>
          <p14:tracePt t="100916" x="2368550" y="5557838"/>
          <p14:tracePt t="100933" x="2379663" y="5557838"/>
          <p14:tracePt t="100948" x="2400300" y="5568950"/>
          <p14:tracePt t="100965" x="2411413" y="5568950"/>
          <p14:tracePt t="101338" x="2420938" y="5568950"/>
          <p14:tracePt t="101370" x="2432050" y="5568950"/>
          <p14:tracePt t="101405" x="2443163" y="5568950"/>
          <p14:tracePt t="101431" x="2452688" y="5568950"/>
          <p14:tracePt t="101449" x="2463800" y="5568950"/>
          <p14:tracePt t="101456" x="2473325" y="5568950"/>
          <p14:tracePt t="101469" x="2484438" y="5568950"/>
          <p14:tracePt t="101487" x="2495550" y="5568950"/>
          <p14:tracePt t="101509" x="2505075" y="5568950"/>
          <p14:tracePt t="101513" x="2516188" y="5568950"/>
          <p14:tracePt t="101515" x="2525713" y="5568950"/>
          <p14:tracePt t="101535" x="2536825" y="5568950"/>
          <p14:tracePt t="101543" x="2547938" y="5568950"/>
          <p14:tracePt t="101559" x="2557463" y="5568950"/>
          <p14:tracePt t="101591" x="2568575" y="5568950"/>
          <p14:tracePt t="101603" x="2578100" y="5568950"/>
          <p14:tracePt t="101616" x="2589213" y="5568950"/>
          <p14:tracePt t="101635" x="2600325" y="5568950"/>
          <p14:tracePt t="101642" x="2620963" y="5568950"/>
          <p14:tracePt t="101650" x="2641600" y="5568950"/>
          <p14:tracePt t="101666" x="2673350" y="5568950"/>
          <p14:tracePt t="101667" x="2693988" y="5568950"/>
          <p14:tracePt t="101680" x="2757488" y="5557838"/>
          <p14:tracePt t="101698" x="2798763" y="5546725"/>
          <p14:tracePt t="101714" x="2862263" y="5546725"/>
          <p14:tracePt t="101731" x="2914650" y="5546725"/>
          <p14:tracePt t="101749" x="2967038" y="5546725"/>
          <p14:tracePt t="101764" x="3028950" y="5546725"/>
          <p14:tracePt t="101784" x="3081338" y="5546725"/>
          <p14:tracePt t="101799" x="3113088" y="5546725"/>
          <p14:tracePt t="101814" x="3124200" y="5546725"/>
          <p14:tracePt t="101831" x="3133725" y="5546725"/>
          <p14:tracePt t="102479" x="3144838" y="5546725"/>
          <p14:tracePt t="102487" x="3165475" y="5546725"/>
          <p14:tracePt t="102498" x="3217863" y="5557838"/>
          <p14:tracePt t="102514" x="3322638" y="5589588"/>
          <p14:tracePt t="102533" x="3522663" y="5610225"/>
          <p14:tracePt t="102535" x="3636963" y="5630863"/>
          <p14:tracePt t="102546" x="3711575" y="5641975"/>
          <p14:tracePt t="102565" x="3910013" y="5651500"/>
          <p14:tracePt t="102581" x="4244975" y="5673725"/>
          <p14:tracePt t="102599" x="4360863" y="5673725"/>
          <p14:tracePt t="102614" x="4456113" y="5673725"/>
          <p14:tracePt t="102632" x="4497388" y="5673725"/>
          <p14:tracePt t="102648" x="4560888" y="5683250"/>
          <p14:tracePt t="102925" x="4570413" y="5662613"/>
          <p14:tracePt t="102933" x="4591050" y="5641975"/>
          <p14:tracePt t="102940" x="4602163" y="5630863"/>
          <p14:tracePt t="102948" x="4613275" y="5610225"/>
          <p14:tracePt t="102964" x="4622800" y="5589588"/>
          <p14:tracePt t="102981" x="4633913" y="5578475"/>
          <p14:tracePt t="102998" x="4654550" y="5568950"/>
          <p14:tracePt t="103015" x="4675188" y="5546725"/>
          <p14:tracePt t="103032" x="4695825" y="5537200"/>
          <p14:tracePt t="103048" x="4706938" y="5537200"/>
          <p14:tracePt t="103064" x="4738688" y="5537200"/>
          <p14:tracePt t="103083" x="4811713" y="5537200"/>
          <p14:tracePt t="103098" x="4852988" y="5537200"/>
          <p14:tracePt t="103115" x="4927600" y="5526088"/>
          <p14:tracePt t="103131" x="4959350" y="5514975"/>
          <p14:tracePt t="103148" x="4979988" y="5514975"/>
          <p14:tracePt t="103203" x="4989513" y="5514975"/>
          <p14:tracePt t="103219" x="5000625" y="5514975"/>
          <p14:tracePt t="103243" x="5011738" y="5514975"/>
          <p14:tracePt t="103251" x="5021263" y="5514975"/>
          <p14:tracePt t="103264" x="5032375" y="5514975"/>
          <p14:tracePt t="103299" x="5041900" y="5514975"/>
          <p14:tracePt t="103306" x="5073650" y="5514975"/>
          <p14:tracePt t="103315" x="5094288" y="5514975"/>
          <p14:tracePt t="103333" x="5157788" y="5514975"/>
          <p14:tracePt t="103348" x="5221288" y="5505450"/>
          <p14:tracePt t="103367" x="5283200" y="5494338"/>
          <p14:tracePt t="103369" x="5314950" y="5484813"/>
          <p14:tracePt t="103381" x="5335588" y="5484813"/>
          <p14:tracePt t="103399" x="5440363" y="5473700"/>
          <p14:tracePt t="103402" x="5461000" y="5473700"/>
          <p14:tracePt t="103415" x="5483225" y="5473700"/>
          <p14:tracePt t="103419" x="5513388" y="5473700"/>
          <p14:tracePt t="103432" x="5545138" y="5473700"/>
          <p14:tracePt t="103558" x="5556250" y="5473700"/>
          <p14:tracePt t="103566" x="5588000" y="5473700"/>
          <p14:tracePt t="103573" x="5619750" y="5473700"/>
          <p14:tracePt t="103581" x="5629275" y="5473700"/>
          <p14:tracePt t="103614" x="5640388" y="5473700"/>
          <p14:tracePt t="103622" x="5672138" y="5473700"/>
          <p14:tracePt t="103631" x="5713413" y="5473700"/>
          <p14:tracePt t="103649" x="5765800" y="5473700"/>
          <p14:tracePt t="103652" x="5776913" y="5473700"/>
          <p14:tracePt t="103665" x="5797550" y="5473700"/>
          <p14:tracePt t="103667" x="5807075" y="5473700"/>
          <p14:tracePt t="103683" x="5829300" y="5473700"/>
          <p14:tracePt t="103712" x="5838825" y="5473700"/>
          <p14:tracePt t="103756" x="5849938" y="5473700"/>
          <p14:tracePt t="103791" x="5859463" y="5473700"/>
          <p14:tracePt t="103882" x="5870575" y="5473700"/>
          <p14:tracePt t="103906" x="5881688" y="5473700"/>
          <p14:tracePt t="103914" x="5902325" y="5473700"/>
          <p14:tracePt t="103921" x="5922963" y="5473700"/>
          <p14:tracePt t="103931" x="5934075" y="5484813"/>
          <p14:tracePt t="103951" x="6007100" y="5484813"/>
          <p14:tracePt t="103968" x="6059488" y="5494338"/>
          <p14:tracePt t="103980" x="6069013" y="5494338"/>
          <p14:tracePt t="103983" x="6091238" y="5494338"/>
          <p14:tracePt t="104002" x="6111875" y="5494338"/>
          <p14:tracePt t="104048" x="6122988" y="5494338"/>
          <p14:tracePt t="104067" x="6132513" y="5494338"/>
          <p14:tracePt t="104075" x="6143625" y="5494338"/>
          <p14:tracePt t="104086" x="6153150" y="5494338"/>
          <p14:tracePt t="104134" x="6164263" y="5494338"/>
          <p14:tracePt t="104149" x="6175375" y="5494338"/>
          <p14:tracePt t="104165" x="6184900" y="5494338"/>
          <p14:tracePt t="104172" x="6196013" y="5494338"/>
          <p14:tracePt t="104252" x="6205538" y="5494338"/>
          <p14:tracePt t="104528" x="6184900" y="5494338"/>
          <p14:tracePt t="104535" x="6153150" y="5505450"/>
          <p14:tracePt t="104550" x="6016625" y="5557838"/>
          <p14:tracePt t="104568" x="5849938" y="5630863"/>
          <p14:tracePt t="104582" x="5451475" y="5726113"/>
          <p14:tracePt t="104601" x="4791075" y="5915025"/>
          <p14:tracePt t="104617" x="3563938" y="6154738"/>
          <p14:tracePt t="104632" x="3406775" y="6186488"/>
          <p14:tracePt t="105117" x="3386138" y="6186488"/>
          <p14:tracePt t="105124" x="3344863" y="6186488"/>
          <p14:tracePt t="105132" x="3302000" y="6186488"/>
          <p14:tracePt t="105150" x="3240088" y="6176963"/>
          <p14:tracePt t="105165" x="3217863" y="6165850"/>
          <p14:tracePt t="105182" x="3144838" y="6145213"/>
          <p14:tracePt t="105202" x="2987675" y="6092825"/>
          <p14:tracePt t="105205" x="2871788" y="6072188"/>
          <p14:tracePt t="105214" x="2798763" y="6072188"/>
          <p14:tracePt t="105233" x="2673350" y="6072188"/>
          <p14:tracePt t="105236" x="2589213" y="6072188"/>
          <p14:tracePt t="105251" x="2379663" y="6092825"/>
          <p14:tracePt t="105269" x="2316163" y="6092825"/>
          <p14:tracePt t="105272" x="2170113" y="6113463"/>
          <p14:tracePt t="105274" x="2106613" y="6113463"/>
          <p14:tracePt t="105282" x="1917700" y="6124575"/>
          <p14:tracePt t="105301" x="1646238" y="6124575"/>
          <p14:tracePt t="105315" x="1414463" y="6124575"/>
          <p14:tracePt t="105333" x="1289050" y="6102350"/>
          <p14:tracePt t="105336" x="1236663" y="6072188"/>
          <p14:tracePt t="105351" x="1174750" y="6040438"/>
          <p14:tracePt t="105366" x="1152525" y="6008688"/>
          <p14:tracePt t="105369" x="1131888" y="5988050"/>
          <p14:tracePt t="105381" x="1111250" y="5976938"/>
          <p14:tracePt t="105383" x="1111250" y="5967413"/>
          <p14:tracePt t="105445" x="1111250" y="5956300"/>
          <p14:tracePt t="105451" x="1111250" y="5945188"/>
          <p14:tracePt t="105466" x="1111250" y="5935663"/>
          <p14:tracePt t="105483" x="1122363" y="5924550"/>
          <p14:tracePt t="105508" x="1143000" y="5872163"/>
          <p14:tracePt t="105514" x="1152525" y="5861050"/>
          <p14:tracePt t="105531" x="1184275" y="5830888"/>
          <p14:tracePt t="105550" x="1216025" y="5799138"/>
          <p14:tracePt t="105566" x="1236663" y="5799138"/>
          <p14:tracePt t="105583" x="1257300" y="5788025"/>
          <p14:tracePt t="105598" x="1268413" y="5788025"/>
          <p14:tracePt t="105600" x="1289050" y="5788025"/>
          <p14:tracePt t="105613" x="1309688" y="5788025"/>
          <p14:tracePt t="105633" x="1352550" y="5788025"/>
          <p14:tracePt t="105648" x="1384300" y="5788025"/>
          <p14:tracePt t="105666" x="1414463" y="5788025"/>
          <p14:tracePt t="105680" x="1425575" y="5788025"/>
          <p14:tracePt t="105699" x="1436688" y="5788025"/>
          <p14:tracePt t="105714" x="1436688" y="5799138"/>
          <p14:tracePt t="105716" x="1446213" y="5799138"/>
          <p14:tracePt t="105732" x="1446213" y="5808663"/>
          <p14:tracePt t="105750" x="1457325" y="5819775"/>
          <p14:tracePt t="105768" x="1468438" y="5830888"/>
          <p14:tracePt t="105791" x="1468438" y="5840413"/>
          <p14:tracePt t="105801" x="1477963" y="5840413"/>
          <p14:tracePt t="105816" x="1477963" y="5851525"/>
          <p14:tracePt t="105819" x="1489075" y="5851525"/>
          <p14:tracePt t="105832" x="1489075" y="5861050"/>
          <p14:tracePt t="105851" x="1498600" y="5861050"/>
          <p14:tracePt t="105881" x="1498600" y="5872163"/>
          <p14:tracePt t="105934" x="1509713" y="5872163"/>
          <p14:tracePt t="105971" x="1509713" y="5883275"/>
          <p14:tracePt t="106338" x="1520825" y="5883275"/>
          <p14:tracePt t="106351" x="1530350" y="5883275"/>
          <p14:tracePt t="106356" x="1550988" y="5883275"/>
          <p14:tracePt t="106366" x="1573213" y="5872163"/>
          <p14:tracePt t="106382" x="1625600" y="5861050"/>
          <p14:tracePt t="106413" x="1635125" y="5861050"/>
          <p14:tracePt t="106421" x="1698625" y="5861050"/>
          <p14:tracePt t="106430" x="1803400" y="5861050"/>
          <p14:tracePt t="106448" x="2065338" y="5861050"/>
          <p14:tracePt t="106465" x="2286000" y="5861050"/>
          <p14:tracePt t="106481" x="2536825" y="5840413"/>
          <p14:tracePt t="106500" x="2684463" y="5830888"/>
          <p14:tracePt t="106515" x="2693988" y="5830888"/>
          <p14:tracePt t="106929" x="2693988" y="5840413"/>
          <p14:tracePt t="106943" x="2693988" y="5851525"/>
          <p14:tracePt t="106951" x="2693988" y="5861050"/>
          <p14:tracePt t="106966" x="2693988" y="5872163"/>
          <p14:tracePt t="106981" x="2693988" y="5883275"/>
          <p14:tracePt t="107362" x="2714625" y="5883275"/>
          <p14:tracePt t="107370" x="2757488" y="5872163"/>
          <p14:tracePt t="107383" x="2830513" y="5872163"/>
          <p14:tracePt t="107386" x="2882900" y="5872163"/>
          <p14:tracePt t="107400" x="2955925" y="5872163"/>
          <p14:tracePt t="107416" x="2976563" y="5872163"/>
          <p14:tracePt t="107432" x="3028950" y="5872163"/>
          <p14:tracePt t="107449" x="3071813" y="5872163"/>
          <p14:tracePt t="107472" x="3165475" y="5883275"/>
          <p14:tracePt t="107481" x="3197225" y="5883275"/>
          <p14:tracePt t="107499" x="3302000" y="5903913"/>
          <p14:tracePt t="107502" x="3417888" y="5915025"/>
          <p14:tracePt t="107516" x="3502025" y="5915025"/>
          <p14:tracePt t="107518" x="3543300" y="5924550"/>
          <p14:tracePt t="107532" x="3575050" y="5924550"/>
          <p14:tracePt t="107550" x="3711575" y="5924550"/>
          <p14:tracePt t="107552" x="3848100" y="5935663"/>
          <p14:tracePt t="107567" x="3962400" y="5935663"/>
          <p14:tracePt t="107570" x="4035425" y="5935663"/>
          <p14:tracePt t="107581" x="4119563" y="5935663"/>
          <p14:tracePt t="107600" x="4203700" y="5935663"/>
          <p14:tracePt t="107603" x="4235450" y="5935663"/>
          <p14:tracePt t="108657" x="4244975" y="5935663"/>
          <p14:tracePt t="108663" x="4256088" y="5935663"/>
          <p14:tracePt t="108669" x="4267200" y="5915025"/>
          <p14:tracePt t="108680" x="4287838" y="5903913"/>
          <p14:tracePt t="108698" x="4329113" y="5883275"/>
          <p14:tracePt t="108701" x="4349750" y="5872163"/>
          <p14:tracePt t="108713" x="4371975" y="5861050"/>
          <p14:tracePt t="108732" x="4392613" y="5851525"/>
          <p14:tracePt t="108734" x="4403725" y="5851525"/>
          <p14:tracePt t="108749" x="4424363" y="5840413"/>
          <p14:tracePt t="108767" x="4433888" y="5840413"/>
          <p14:tracePt t="108782" x="4456113" y="5840413"/>
          <p14:tracePt t="108798" x="4486275" y="5840413"/>
          <p14:tracePt t="108814" x="4538663" y="5840413"/>
          <p14:tracePt t="108830" x="4622800" y="5840413"/>
          <p14:tracePt t="108850" x="4727575" y="5840413"/>
          <p14:tracePt t="108853" x="4791075" y="5840413"/>
          <p14:tracePt t="108863" x="4832350" y="5840413"/>
          <p14:tracePt t="108880" x="4895850" y="5840413"/>
          <p14:tracePt t="109083" x="4884738" y="5840413"/>
          <p14:tracePt t="109091" x="4875213" y="5851525"/>
          <p14:tracePt t="109099" x="4864100" y="5851525"/>
          <p14:tracePt t="109113" x="4864100" y="5861050"/>
          <p14:tracePt t="109131" x="4843463" y="5861050"/>
          <p14:tracePt t="109134" x="4832350" y="5861050"/>
          <p14:tracePt t="109148" x="4800600" y="5872163"/>
          <p14:tracePt t="109164" x="4738688" y="5883275"/>
          <p14:tracePt t="109180" x="4675188" y="5892800"/>
          <p14:tracePt t="109198" x="4622800" y="5903913"/>
          <p14:tracePt t="109213" x="4602163" y="5915025"/>
          <p14:tracePt t="109319" x="4613275" y="5915025"/>
          <p14:tracePt t="109327" x="4622800" y="5915025"/>
          <p14:tracePt t="109335" x="4633913" y="5915025"/>
          <p14:tracePt t="109351" x="4675188" y="5915025"/>
          <p14:tracePt t="109367" x="4727575" y="5924550"/>
          <p14:tracePt t="109382" x="4759325" y="5924550"/>
          <p14:tracePt t="109385" x="4791075" y="5924550"/>
          <p14:tracePt t="109400" x="4822825" y="5935663"/>
          <p14:tracePt t="109417" x="4875213" y="5945188"/>
          <p14:tracePt t="109437" x="4959350" y="5945188"/>
          <p14:tracePt t="109450" x="4979988" y="5945188"/>
          <p14:tracePt t="109469" x="5064125" y="5956300"/>
          <p14:tracePt t="109471" x="5094288" y="5956300"/>
          <p14:tracePt t="109482" x="5105400" y="5956300"/>
          <p14:tracePt t="109516" x="5241925" y="5956300"/>
          <p14:tracePt t="109523" x="5273675" y="5956300"/>
          <p14:tracePt t="109535" x="5283200" y="5956300"/>
          <p14:tracePt t="109550" x="5399088" y="5956300"/>
          <p14:tracePt t="109568" x="5451475" y="5956300"/>
          <p14:tracePt t="109570" x="5492750" y="5956300"/>
          <p14:tracePt t="109583" x="5567363" y="5956300"/>
          <p14:tracePt t="109602" x="5629275" y="5956300"/>
          <p14:tracePt t="109898" x="5640388" y="5956300"/>
          <p14:tracePt t="109906" x="5640388" y="5945188"/>
          <p14:tracePt t="109914" x="5649913" y="5945188"/>
          <p14:tracePt t="109932" x="5661025" y="5935663"/>
          <p14:tracePt t="109951" x="5661025" y="5924550"/>
          <p14:tracePt t="109968" x="5672138" y="5924550"/>
          <p14:tracePt t="109989" x="5681663" y="5924550"/>
          <p14:tracePt t="109999" x="5692775" y="5924550"/>
          <p14:tracePt t="110016" x="5734050" y="5924550"/>
          <p14:tracePt t="110032" x="5765800" y="5924550"/>
          <p14:tracePt t="110048" x="5797550" y="5924550"/>
          <p14:tracePt t="110064" x="5838825" y="5924550"/>
          <p14:tracePt t="110083" x="5859463" y="5924550"/>
          <p14:tracePt t="110099" x="5870575" y="5924550"/>
          <p14:tracePt t="110398" x="5881688" y="5924550"/>
          <p14:tracePt t="110405" x="5891213" y="5924550"/>
          <p14:tracePt t="110413" x="5902325" y="5924550"/>
          <p14:tracePt t="110429" x="5964238" y="5924550"/>
          <p14:tracePt t="110448" x="6069013" y="5924550"/>
          <p14:tracePt t="110473" x="6080125" y="5924550"/>
          <p14:tracePt t="110482" x="6143625" y="5924550"/>
          <p14:tracePt t="110511" x="6373813" y="5924550"/>
          <p14:tracePt t="110514" x="6405563" y="5924550"/>
          <p14:tracePt t="110520" x="6415088" y="5924550"/>
          <p14:tracePt t="110969" x="6426200" y="5924550"/>
          <p14:tracePt t="110976" x="6437313" y="5924550"/>
          <p14:tracePt t="110984" x="6457950" y="5924550"/>
          <p14:tracePt t="110997" x="6489700" y="5924550"/>
          <p14:tracePt t="111014" x="6583363" y="5924550"/>
          <p14:tracePt t="111031" x="6688138" y="5915025"/>
          <p14:tracePt t="111048" x="6772275" y="5915025"/>
          <p14:tracePt t="111067" x="6877050" y="5915025"/>
          <p14:tracePt t="111083" x="6908800" y="5915025"/>
          <p14:tracePt t="111662" x="6918325" y="5915025"/>
          <p14:tracePt t="111673" x="6918325" y="5924550"/>
          <p14:tracePt t="111682" x="6929438" y="5924550"/>
          <p14:tracePt t="112682" x="6940550" y="5924550"/>
          <p14:tracePt t="112689" x="6950075" y="5924550"/>
          <p14:tracePt t="112699" x="6961188" y="5924550"/>
          <p14:tracePt t="112716" x="6970713" y="5935663"/>
          <p14:tracePt t="112731" x="6981825" y="5956300"/>
          <p14:tracePt t="112750" x="6992938" y="5988050"/>
          <p14:tracePt t="112752" x="7002463" y="5988050"/>
          <p14:tracePt t="114359" x="7002463" y="5967413"/>
          <p14:tracePt t="114366" x="7002463" y="5935663"/>
          <p14:tracePt t="114383" x="7013575" y="5872163"/>
          <p14:tracePt t="114398" x="7034213" y="5778500"/>
          <p14:tracePt t="114413" x="7034213" y="5662613"/>
          <p14:tracePt t="114431" x="7034213" y="5537200"/>
          <p14:tracePt t="114448" x="7034213" y="5400675"/>
          <p14:tracePt t="114468" x="7034213" y="5191125"/>
          <p14:tracePt t="114470" x="7045325" y="5011738"/>
          <p14:tracePt t="114479" x="7065963" y="4845050"/>
          <p14:tracePt t="114509" x="7097713" y="4184650"/>
          <p14:tracePt t="114513" x="7118350" y="3722688"/>
          <p14:tracePt t="114515" x="7118350" y="3702050"/>
          <p14:tracePt t="114522" x="7118350" y="3417888"/>
          <p14:tracePt t="114532" x="7086600" y="3082925"/>
          <p14:tracePt t="114549" x="7065963" y="2695575"/>
          <p14:tracePt t="114567" x="6950075" y="1793875"/>
          <p14:tracePt t="114583" x="6888163" y="1477963"/>
          <p14:tracePt t="114599" x="6856413" y="1352550"/>
          <p14:tracePt t="114614" x="6740525" y="712788"/>
          <p14:tracePt t="114631" x="6646863" y="2206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1EC7D-5BD8-7A6F-079B-72D4A8726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567A4-46A9-CE87-3551-AAB66498267B}"/>
              </a:ext>
            </a:extLst>
          </p:cNvPr>
          <p:cNvSpPr txBox="1"/>
          <p:nvPr/>
        </p:nvSpPr>
        <p:spPr>
          <a:xfrm>
            <a:off x="217418" y="18353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5. 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6984B4-F853-309A-1E77-5AD561DF15C8}"/>
              </a:ext>
            </a:extLst>
          </p:cNvPr>
          <p:cNvSpPr txBox="1"/>
          <p:nvPr/>
        </p:nvSpPr>
        <p:spPr>
          <a:xfrm>
            <a:off x="508000" y="487319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526BE9-ED3E-824C-1BA5-87EA063555D0}"/>
              </a:ext>
            </a:extLst>
          </p:cNvPr>
          <p:cNvSpPr txBox="1"/>
          <p:nvPr/>
        </p:nvSpPr>
        <p:spPr>
          <a:xfrm>
            <a:off x="467361" y="5231042"/>
            <a:ext cx="113385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457200"/>
            <a:r>
              <a:rPr lang="en-US" altLang="ko-KR" sz="900" dirty="0">
                <a:latin typeface="+mn-ea"/>
              </a:rPr>
              <a:t>Bethan, S., Vaughan, G. and Reid, S.J. (1996), A comparison of ozone and thermal tropopause heights and the impact of tropopause definition on quantifying the ozone content of the troposphere. Q.J.R. </a:t>
            </a:r>
            <a:r>
              <a:rPr lang="en-US" altLang="ko-KR" sz="900" dirty="0" err="1">
                <a:latin typeface="+mn-ea"/>
              </a:rPr>
              <a:t>Meteorol</a:t>
            </a:r>
            <a:r>
              <a:rPr lang="en-US" altLang="ko-KR" sz="900" dirty="0">
                <a:latin typeface="+mn-ea"/>
              </a:rPr>
              <a:t>. Soc., 122: 929-944. </a:t>
            </a:r>
            <a:r>
              <a:rPr lang="en-US" altLang="ko-KR" sz="900" dirty="0">
                <a:latin typeface="+mn-ea"/>
                <a:hlinkClick r:id="rId4"/>
              </a:rPr>
              <a:t>https://doi.org/10.1002/qj.49712253207</a:t>
            </a:r>
            <a:endParaRPr lang="en-US" altLang="ko-KR" sz="900" dirty="0">
              <a:latin typeface="+mn-ea"/>
            </a:endParaRPr>
          </a:p>
          <a:p>
            <a:pPr marL="360000" indent="-457200"/>
            <a:r>
              <a:rPr lang="en-US" altLang="ko-KR" sz="900" dirty="0" err="1">
                <a:latin typeface="+mn-ea"/>
              </a:rPr>
              <a:t>Evtushevsky</a:t>
            </a:r>
            <a:r>
              <a:rPr lang="en-US" altLang="ko-KR" sz="900" dirty="0">
                <a:latin typeface="+mn-ea"/>
              </a:rPr>
              <a:t>, O. M., A. V. </a:t>
            </a:r>
            <a:r>
              <a:rPr lang="en-US" altLang="ko-KR" sz="900" dirty="0" err="1">
                <a:latin typeface="+mn-ea"/>
              </a:rPr>
              <a:t>Grytsai</a:t>
            </a:r>
            <a:r>
              <a:rPr lang="en-US" altLang="ko-KR" sz="900" dirty="0">
                <a:latin typeface="+mn-ea"/>
              </a:rPr>
              <a:t>, A. R. </a:t>
            </a:r>
            <a:r>
              <a:rPr lang="en-US" altLang="ko-KR" sz="900" dirty="0" err="1">
                <a:latin typeface="+mn-ea"/>
              </a:rPr>
              <a:t>Klekociuk</a:t>
            </a:r>
            <a:r>
              <a:rPr lang="en-US" altLang="ko-KR" sz="900" dirty="0">
                <a:latin typeface="+mn-ea"/>
              </a:rPr>
              <a:t>, and G. P. </a:t>
            </a:r>
            <a:r>
              <a:rPr lang="en-US" altLang="ko-KR" sz="900" dirty="0" err="1">
                <a:latin typeface="+mn-ea"/>
              </a:rPr>
              <a:t>Milinevsky</a:t>
            </a:r>
            <a:r>
              <a:rPr lang="en-US" altLang="ko-KR" sz="900" dirty="0">
                <a:latin typeface="+mn-ea"/>
              </a:rPr>
              <a:t> (2008), Total ozone and tropopause zonal asymmetry during the Antarctic spring, J. </a:t>
            </a:r>
            <a:r>
              <a:rPr lang="en-US" altLang="ko-KR" sz="900" dirty="0" err="1">
                <a:latin typeface="+mn-ea"/>
              </a:rPr>
              <a:t>Geophys</a:t>
            </a:r>
            <a:r>
              <a:rPr lang="en-US" altLang="ko-KR" sz="900" dirty="0">
                <a:latin typeface="+mn-ea"/>
              </a:rPr>
              <a:t>. Res., 113, D00B06, doi:10.1029/2008JD009881.</a:t>
            </a:r>
          </a:p>
          <a:p>
            <a:pPr marL="360000" indent="-457200"/>
            <a:r>
              <a:rPr lang="en-US" altLang="ko-KR" sz="900" dirty="0">
                <a:latin typeface="+mn-ea"/>
              </a:rPr>
              <a:t>Greenslade, J. W., Alexander, S. P., Schofield, R., Fisher, J. A., and </a:t>
            </a:r>
            <a:r>
              <a:rPr lang="en-US" altLang="ko-KR" sz="900" dirty="0" err="1">
                <a:latin typeface="+mn-ea"/>
              </a:rPr>
              <a:t>Klekociuk</a:t>
            </a:r>
            <a:r>
              <a:rPr lang="en-US" altLang="ko-KR" sz="900" dirty="0">
                <a:latin typeface="+mn-ea"/>
              </a:rPr>
              <a:t>, A. K.: Stratospheric ozone intrusion events and their impacts on tropospheric ozone in the Southern Hemisphere, Atmos. Chem. Phys., 17, 10269–10290, https://doi.org/10.5194/acp-17-10269-2017, 2017.</a:t>
            </a:r>
          </a:p>
          <a:p>
            <a:pPr marL="360000" indent="-457200"/>
            <a:r>
              <a:rPr lang="en-US" altLang="ko-KR" sz="900" dirty="0">
                <a:latin typeface="+mn-ea"/>
              </a:rPr>
              <a:t>Ko, H., H. Chun, M. A. Geller, and B. Ingleby, 2024: Global Distributions of Atmospheric Turbulence Estimated Using Operational High Vertical-Resolution Radiosonde Data. Bull. Amer. Meteor. Soc., 105, E2551–E2566, https://doi.org/10.1175/BAMS-D-23-0193.1.</a:t>
            </a:r>
          </a:p>
          <a:p>
            <a:pPr marL="360000" indent="-457200"/>
            <a:r>
              <a:rPr lang="en-US" altLang="ko-KR" sz="900" dirty="0">
                <a:latin typeface="+mn-ea"/>
              </a:rPr>
              <a:t>Tuck, A. F. et al., (1985). "Strat-trop exchange". Atmospheric Ozone 1985 – WMO Global Ozone Research and Monitoring Project Report No. 16. World Meteorological Organization. 1: 151–240.</a:t>
            </a:r>
          </a:p>
          <a:p>
            <a:pPr marL="360000" indent="-457200"/>
            <a:r>
              <a:rPr lang="en-US" altLang="ko-KR" sz="900" dirty="0">
                <a:latin typeface="+mn-ea"/>
              </a:rPr>
              <a:t>Zhang, Yu, Li, Jing, Zhou, Libo, The Relationship between Polar Vortex and Ozone Depletion in the Antarctic Stratosphere during the Period 1979–2016, Advances in Meteorology, 2017, 3078079, 12 pages, 2017. https://doi.org/10.1155/2017/3078079</a:t>
            </a:r>
            <a:endParaRPr lang="ko-KR" altLang="en-US" sz="900" dirty="0">
              <a:latin typeface="+mn-ea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ECE53E5-CDEF-FD18-DD7B-B71A869799BA}"/>
              </a:ext>
            </a:extLst>
          </p:cNvPr>
          <p:cNvSpPr txBox="1"/>
          <p:nvPr/>
        </p:nvSpPr>
        <p:spPr>
          <a:xfrm>
            <a:off x="2435499" y="810540"/>
            <a:ext cx="69523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ko-KR" sz="1600" dirty="0">
                <a:latin typeface="+mn-ea"/>
              </a:rPr>
              <a:t>Variability of tropopause height may influence the total ozone column by changing stratosphere’s thermal characteristics, which is related to the large ozone depleting chemical reactions.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endParaRPr lang="en-US" altLang="ko-KR" sz="1600" dirty="0">
              <a:latin typeface="+mn-ea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ko-KR" sz="1600" dirty="0">
                <a:latin typeface="+mn-ea"/>
              </a:rPr>
              <a:t>By comparing tropopause definitions, thermal structure was found to be reacting faster than chemical composition.</a:t>
            </a:r>
          </a:p>
          <a:p>
            <a:pPr marL="342900" indent="-342900">
              <a:spcAft>
                <a:spcPts val="600"/>
              </a:spcAft>
              <a:buFontTx/>
              <a:buChar char="-"/>
            </a:pPr>
            <a:endParaRPr lang="en-US" altLang="ko-KR" sz="1600" dirty="0">
              <a:latin typeface="+mn-ea"/>
            </a:endParaRPr>
          </a:p>
          <a:p>
            <a:pPr marL="342900" indent="-342900">
              <a:spcAft>
                <a:spcPts val="600"/>
              </a:spcAft>
              <a:buFontTx/>
              <a:buChar char="-"/>
            </a:pPr>
            <a:r>
              <a:rPr lang="en-US" altLang="ko-KR" sz="1600" dirty="0">
                <a:latin typeface="+mn-ea"/>
              </a:rPr>
              <a:t>Ozone tropopause was found to be well matching with buoyancy value. The relationship between the two variables and its meaning should be studied so far.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52BCF-F40F-D503-FB09-B04273AEBDCF}"/>
              </a:ext>
            </a:extLst>
          </p:cNvPr>
          <p:cNvSpPr txBox="1"/>
          <p:nvPr/>
        </p:nvSpPr>
        <p:spPr>
          <a:xfrm>
            <a:off x="2435499" y="4082620"/>
            <a:ext cx="6560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b="1" dirty="0"/>
              <a:t>Thank you for listening</a:t>
            </a:r>
          </a:p>
        </p:txBody>
      </p:sp>
      <p:pic>
        <p:nvPicPr>
          <p:cNvPr id="9" name="오디오 8">
            <a:hlinkClick r:id="" action="ppaction://media"/>
            <a:extLst>
              <a:ext uri="{FF2B5EF4-FFF2-40B4-BE49-F238E27FC236}">
                <a16:creationId xmlns:a16="http://schemas.microsoft.com/office/drawing/2014/main" id="{54C69764-1BA0-E104-2FCE-FFCECC079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665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336"/>
    </mc:Choice>
    <mc:Fallback>
      <p:transition spd="slow" advTm="77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3" x="2714625" y="2065338"/>
          <p14:tracePt t="476" x="2705100" y="2065338"/>
          <p14:tracePt t="506" x="2705100" y="2076450"/>
          <p14:tracePt t="515" x="2693988" y="2076450"/>
          <p14:tracePt t="524" x="2684463" y="2085975"/>
          <p14:tracePt t="537" x="2673350" y="2097088"/>
          <p14:tracePt t="555" x="2662238" y="2108200"/>
          <p14:tracePt t="571" x="2652713" y="2128838"/>
          <p14:tracePt t="587" x="2641600" y="2139950"/>
          <p14:tracePt t="603" x="2632075" y="2160588"/>
          <p14:tracePt t="620" x="2632075" y="2170113"/>
          <p14:tracePt t="636" x="2632075" y="2181225"/>
          <p14:tracePt t="664" x="2632075" y="2192338"/>
          <p14:tracePt t="673" x="2641600" y="2192338"/>
          <p14:tracePt t="685" x="2641600" y="2201863"/>
          <p14:tracePt t="701" x="2652713" y="2201863"/>
          <p14:tracePt t="791" x="2641600" y="2201863"/>
          <p14:tracePt t="806" x="2641600" y="2192338"/>
          <p14:tracePt t="814" x="2632075" y="2170113"/>
          <p14:tracePt t="821" x="2620963" y="2117725"/>
          <p14:tracePt t="836" x="2600325" y="2033588"/>
          <p14:tracePt t="854" x="2578100" y="1887538"/>
          <p14:tracePt t="871" x="2557463" y="1751013"/>
          <p14:tracePt t="888" x="2536825" y="1593850"/>
          <p14:tracePt t="892" x="2525713" y="1562100"/>
          <p14:tracePt t="903" x="2505075" y="1468438"/>
          <p14:tracePt t="922" x="2495550" y="1343025"/>
          <p14:tracePt t="926" x="2495550" y="1311275"/>
          <p14:tracePt t="936" x="2495550" y="1279525"/>
          <p14:tracePt t="939" x="2484438" y="1247775"/>
          <p14:tracePt t="954" x="2484438" y="1227138"/>
          <p14:tracePt t="970" x="2484438" y="1216025"/>
          <p14:tracePt t="1152" x="2473325" y="1216025"/>
          <p14:tracePt t="1188" x="2463800" y="1216025"/>
          <p14:tracePt t="1196" x="2452688" y="1227138"/>
          <p14:tracePt t="1203" x="2443163" y="1227138"/>
          <p14:tracePt t="1220" x="2432050" y="1247775"/>
          <p14:tracePt t="1236" x="2411413" y="1258888"/>
          <p14:tracePt t="1238" x="2400300" y="1268413"/>
          <p14:tracePt t="1252" x="2390775" y="1279525"/>
          <p14:tracePt t="1271" x="2368550" y="1289050"/>
          <p14:tracePt t="1288" x="2359025" y="1311275"/>
          <p14:tracePt t="1311" x="2359025" y="1320800"/>
          <p14:tracePt t="1321" x="2347913" y="1320800"/>
          <p14:tracePt t="1336" x="2347913" y="1331913"/>
          <p14:tracePt t="1353" x="2338388" y="1343025"/>
          <p14:tracePt t="1370" x="2327275" y="1343025"/>
          <p14:tracePt t="1389" x="2327275" y="1352550"/>
          <p14:tracePt t="1392" x="2316163" y="1363663"/>
          <p14:tracePt t="1402" x="2316163" y="1373188"/>
          <p14:tracePt t="1420" x="2316163" y="1384300"/>
          <p14:tracePt t="1435" x="2306638" y="1384300"/>
          <p14:tracePt t="1469" x="2295525" y="1395413"/>
          <p14:tracePt t="1472" x="2295525" y="1404938"/>
          <p14:tracePt t="1553" x="2295525" y="1416050"/>
          <p14:tracePt t="1560" x="2286000" y="1416050"/>
          <p14:tracePt t="1582" x="2286000" y="1425575"/>
          <p14:tracePt t="1622" x="2286000" y="1436688"/>
          <p14:tracePt t="1628" x="2274888" y="1436688"/>
          <p14:tracePt t="1635" x="2274888" y="1447800"/>
          <p14:tracePt t="1653" x="2263775" y="1457325"/>
          <p14:tracePt t="1673" x="2243138" y="1477963"/>
          <p14:tracePt t="1686" x="2243138" y="1489075"/>
          <p14:tracePt t="1704" x="2243138" y="1500188"/>
          <p14:tracePt t="2122" x="2243138" y="1489075"/>
          <p14:tracePt t="2130" x="2243138" y="1477963"/>
          <p14:tracePt t="2137" x="2243138" y="1468438"/>
          <p14:tracePt t="2157" x="2254250" y="1468438"/>
          <p14:tracePt t="2168" x="2263775" y="1457325"/>
          <p14:tracePt t="2185" x="2274888" y="1436688"/>
          <p14:tracePt t="2202" x="2274888" y="1425575"/>
          <p14:tracePt t="2910" x="2286000" y="1416050"/>
          <p14:tracePt t="2918" x="2295525" y="1404938"/>
          <p14:tracePt t="2925" x="2306638" y="1395413"/>
          <p14:tracePt t="2935" x="2316163" y="1395413"/>
          <p14:tracePt t="2992" x="2316163" y="1384300"/>
          <p14:tracePt t="3016" x="2316163" y="1373188"/>
          <p14:tracePt t="3039" x="2306638" y="1373188"/>
          <p14:tracePt t="3102" x="2295525" y="1373188"/>
          <p14:tracePt t="3139" x="2286000" y="1373188"/>
          <p14:tracePt t="3166" x="2286000" y="1384300"/>
          <p14:tracePt t="3186" x="2274888" y="1384300"/>
          <p14:tracePt t="3226" x="2263775" y="1384300"/>
          <p14:tracePt t="3369" x="2254250" y="1384300"/>
          <p14:tracePt t="3379" x="2254250" y="1395413"/>
          <p14:tracePt t="3412" x="2254250" y="1404938"/>
          <p14:tracePt t="3611" x="2243138" y="1404938"/>
          <p14:tracePt t="3647" x="2243138" y="1416050"/>
          <p14:tracePt t="5276" x="2233613" y="1416050"/>
          <p14:tracePt t="5339" x="2233613" y="1404938"/>
          <p14:tracePt t="5404" x="2222500" y="1404938"/>
          <p14:tracePt t="5412" x="2222500" y="1395413"/>
          <p14:tracePt t="7872" x="2222500" y="1384300"/>
          <p14:tracePt t="7882" x="2222500" y="1373188"/>
          <p14:tracePt t="7887" x="2233613" y="1373188"/>
          <p14:tracePt t="7900" x="2233613" y="1363663"/>
          <p14:tracePt t="7918" x="2233613" y="1352550"/>
          <p14:tracePt t="7934" x="2243138" y="1352550"/>
          <p14:tracePt t="7952" x="2243138" y="1343025"/>
          <p14:tracePt t="7971" x="2243138" y="1331913"/>
          <p14:tracePt t="7987" x="2254250" y="1331913"/>
          <p14:tracePt t="8002" x="2254250" y="1320800"/>
          <p14:tracePt t="8019" x="2263775" y="1311275"/>
          <p14:tracePt t="8041" x="2274888" y="1300163"/>
          <p14:tracePt t="8052" x="2274888" y="1289050"/>
          <p14:tracePt t="8068" x="2274888" y="1279525"/>
          <p14:tracePt t="8089" x="2274888" y="1268413"/>
          <p14:tracePt t="8103" x="2274888" y="1258888"/>
          <p14:tracePt t="8120" x="2286000" y="1247775"/>
          <p14:tracePt t="8122" x="2286000" y="1236663"/>
          <p14:tracePt t="8199" x="2286000" y="1227138"/>
          <p14:tracePt t="8214" x="2295525" y="1227138"/>
          <p14:tracePt t="8222" x="2295525" y="1216025"/>
          <p14:tracePt t="8237" x="2295525" y="1206500"/>
          <p14:tracePt t="8254" x="2316163" y="1195388"/>
          <p14:tracePt t="8268" x="2316163" y="1184275"/>
          <p14:tracePt t="8271" x="2316163" y="1174750"/>
          <p14:tracePt t="8286" x="2338388" y="1163638"/>
          <p14:tracePt t="9403" x="2347913" y="1163638"/>
          <p14:tracePt t="9411" x="2347913" y="1154113"/>
          <p14:tracePt t="9439" x="2347913" y="1143000"/>
          <p14:tracePt t="9488" x="2359025" y="1143000"/>
          <p14:tracePt t="9501" x="2368550" y="1143000"/>
          <p14:tracePt t="9552" x="2368550" y="1154113"/>
          <p14:tracePt t="9592" x="2379663" y="1163638"/>
          <p14:tracePt t="10081" x="2390775" y="1163638"/>
          <p14:tracePt t="10088" x="2400300" y="1184275"/>
          <p14:tracePt t="10104" x="2411413" y="1195388"/>
          <p14:tracePt t="10106" x="2432050" y="1216025"/>
          <p14:tracePt t="10119" x="2463800" y="1227138"/>
          <p14:tracePt t="10121" x="2484438" y="1227138"/>
          <p14:tracePt t="10135" x="2505075" y="1236663"/>
          <p14:tracePt t="10168" x="2525713" y="1236663"/>
          <p14:tracePt t="10176" x="2547938" y="1236663"/>
          <p14:tracePt t="10183" x="2557463" y="1236663"/>
          <p14:tracePt t="10202" x="2578100" y="1236663"/>
          <p14:tracePt t="10221" x="2600325" y="1236663"/>
          <p14:tracePt t="10256" x="2609850" y="1227138"/>
          <p14:tracePt t="10269" x="2620963" y="1216025"/>
          <p14:tracePt t="10279" x="2632075" y="1206500"/>
          <p14:tracePt t="10291" x="2641600" y="1206500"/>
          <p14:tracePt t="10304" x="2641600" y="1195388"/>
          <p14:tracePt t="10323" x="2652713" y="1174750"/>
          <p14:tracePt t="10338" x="2662238" y="1174750"/>
          <p14:tracePt t="13193" x="2662238" y="1163638"/>
          <p14:tracePt t="13200" x="2662238" y="1154113"/>
          <p14:tracePt t="13207" x="2662238" y="1143000"/>
          <p14:tracePt t="13220" x="2662238" y="1131888"/>
          <p14:tracePt t="13223" x="2662238" y="1122363"/>
          <p14:tracePt t="13235" x="2662238" y="1111250"/>
          <p14:tracePt t="13238" x="2662238" y="1101725"/>
          <p14:tracePt t="13252" x="2662238" y="1090613"/>
          <p14:tracePt t="13271" x="2662238" y="1079500"/>
          <p14:tracePt t="13288" x="2662238" y="1069975"/>
          <p14:tracePt t="13291" x="2662238" y="1058863"/>
          <p14:tracePt t="13559" x="2652713" y="1058863"/>
          <p14:tracePt t="13607" x="2641600" y="1058863"/>
          <p14:tracePt t="13620" x="2641600" y="1069975"/>
          <p14:tracePt t="13627" x="2632075" y="1069975"/>
          <p14:tracePt t="13635" x="2632075" y="1079500"/>
          <p14:tracePt t="13652" x="2620963" y="1079500"/>
          <p14:tracePt t="13669" x="2609850" y="1101725"/>
          <p14:tracePt t="13685" x="2600325" y="1111250"/>
          <p14:tracePt t="13702" x="2589213" y="1122363"/>
          <p14:tracePt t="13720" x="2578100" y="1131888"/>
          <p14:tracePt t="13737" x="2578100" y="1143000"/>
          <p14:tracePt t="13759" x="2578100" y="1154113"/>
          <p14:tracePt t="13779" x="2568575" y="1154113"/>
          <p14:tracePt t="14193" x="2557463" y="1154113"/>
          <p14:tracePt t="14199" x="2557463" y="1163638"/>
          <p14:tracePt t="14205" x="2547938" y="1174750"/>
          <p14:tracePt t="14219" x="2536825" y="1184275"/>
          <p14:tracePt t="14223" x="2536825" y="1206500"/>
          <p14:tracePt t="14237" x="2525713" y="1216025"/>
          <p14:tracePt t="14256" x="2516188" y="1227138"/>
          <p14:tracePt t="14268" x="2516188" y="1236663"/>
          <p14:tracePt t="14271" x="2505075" y="1236663"/>
          <p14:tracePt t="14304" x="2495550" y="1247775"/>
          <p14:tracePt t="14332" x="2495550" y="1258888"/>
          <p14:tracePt t="14356" x="2495550" y="1268413"/>
          <p14:tracePt t="19566" x="2495550" y="1320800"/>
          <p14:tracePt t="19586" x="2495550" y="1343025"/>
          <p14:tracePt t="19593" x="2495550" y="1373188"/>
          <p14:tracePt t="19623" x="2495550" y="1384300"/>
          <p14:tracePt t="19631" x="2495550" y="1395413"/>
          <p14:tracePt t="19639" x="2495550" y="1404938"/>
          <p14:tracePt t="19652" x="2495550" y="1425575"/>
          <p14:tracePt t="19668" x="2495550" y="1447800"/>
          <p14:tracePt t="19782" x="2495550" y="1457325"/>
          <p14:tracePt t="19794" x="2495550" y="1468438"/>
          <p14:tracePt t="19804" x="2495550" y="1477963"/>
          <p14:tracePt t="19821" x="2495550" y="1489075"/>
          <p14:tracePt t="19835" x="2495550" y="1509713"/>
          <p14:tracePt t="19941" x="2495550" y="1520825"/>
          <p14:tracePt t="19956" x="2495550" y="1530350"/>
          <p14:tracePt t="19964" x="2495550" y="1541463"/>
          <p14:tracePt t="19971" x="2516188" y="1552575"/>
          <p14:tracePt t="19988" x="2525713" y="1562100"/>
          <p14:tracePt t="19989" x="2536825" y="1562100"/>
          <p14:tracePt t="20001" x="2536825" y="1573213"/>
          <p14:tracePt t="20024" x="2547938" y="1582738"/>
          <p14:tracePt t="20250" x="2547938" y="1593850"/>
          <p14:tracePt t="20258" x="2547938" y="1604963"/>
          <p14:tracePt t="20275" x="2547938" y="1614488"/>
          <p14:tracePt t="20290" x="2547938" y="1625600"/>
          <p14:tracePt t="20302" x="2547938" y="1635125"/>
          <p14:tracePt t="20332" x="2547938" y="1646238"/>
          <p14:tracePt t="20339" x="2547938" y="1657350"/>
          <p14:tracePt t="20352" x="2547938" y="1666875"/>
          <p14:tracePt t="20368" x="2568575" y="1677988"/>
          <p14:tracePt t="34733" x="2589213" y="1751013"/>
          <p14:tracePt t="34740" x="2589213" y="1803400"/>
          <p14:tracePt t="34755" x="2589213" y="1835150"/>
          <p14:tracePt t="34758" x="2589213" y="1898650"/>
          <p14:tracePt t="34769" x="2589213" y="1951038"/>
          <p14:tracePt t="34789" x="2589213" y="2044700"/>
          <p14:tracePt t="34792" x="2578100" y="2097088"/>
          <p14:tracePt t="34802" x="2568575" y="2160588"/>
          <p14:tracePt t="34821" x="2547938" y="2254250"/>
          <p14:tracePt t="34837" x="2525713" y="2327275"/>
          <p14:tracePt t="34852" x="2505075" y="2379663"/>
          <p14:tracePt t="34867" x="2495550" y="2411413"/>
          <p14:tracePt t="35515" x="2495550" y="2401888"/>
          <p14:tracePt t="35559" x="2495550" y="2411413"/>
          <p14:tracePt t="35594" x="2495550" y="2422525"/>
          <p14:tracePt t="35654" x="2495550" y="2443163"/>
          <p14:tracePt t="35661" x="2484438" y="2474913"/>
          <p14:tracePt t="35669" x="2484438" y="2495550"/>
          <p14:tracePt t="35684" x="2473325" y="2516188"/>
          <p14:tracePt t="35685" x="2473325" y="2568575"/>
          <p14:tracePt t="35703" x="2473325" y="2620963"/>
          <p14:tracePt t="35719" x="2463800" y="2684463"/>
          <p14:tracePt t="35735" x="2463800" y="2725738"/>
          <p14:tracePt t="35737" x="2463800" y="2757488"/>
          <p14:tracePt t="35753" x="2463800" y="2789238"/>
          <p14:tracePt t="35768" x="2463800" y="2820988"/>
          <p14:tracePt t="35769" x="2463800" y="2830513"/>
          <p14:tracePt t="35785" x="2463800" y="2852738"/>
          <p14:tracePt t="35801" x="2463800" y="2862263"/>
          <p14:tracePt t="35819" x="2452688" y="2884488"/>
          <p14:tracePt t="35834" x="2452688" y="2905125"/>
          <p14:tracePt t="35852" x="2452688" y="2925763"/>
          <p14:tracePt t="35868" x="2452688" y="2936875"/>
          <p14:tracePt t="42566" x="2452688" y="2967038"/>
          <p14:tracePt t="42574" x="2452688" y="2998788"/>
          <p14:tracePt t="42586" x="2452688" y="3019425"/>
          <p14:tracePt t="42602" x="2452688" y="3071813"/>
          <p14:tracePt t="42618" x="2452688" y="3082925"/>
          <p14:tracePt t="43353" x="2463800" y="3082925"/>
          <p14:tracePt t="43393" x="2473325" y="3082925"/>
          <p14:tracePt t="43413" x="2484438" y="3082925"/>
          <p14:tracePt t="43467" x="2473325" y="3082925"/>
          <p14:tracePt t="43481" x="2473325" y="3071813"/>
          <p14:tracePt t="43501" x="2463800" y="3071813"/>
          <p14:tracePt t="43570" x="2463800" y="3062288"/>
          <p14:tracePt t="43632" x="2463800" y="3051175"/>
          <p14:tracePt t="44101" x="2463800" y="3041650"/>
          <p14:tracePt t="48854" x="2463800" y="3051175"/>
          <p14:tracePt t="48862" x="2473325" y="3062288"/>
          <p14:tracePt t="48870" x="2484438" y="3082925"/>
          <p14:tracePt t="48886" x="2495550" y="3094038"/>
          <p14:tracePt t="48890" x="2505075" y="3124200"/>
          <p14:tracePt t="48903" x="2536825" y="3198813"/>
          <p14:tracePt t="48920" x="2557463" y="3260725"/>
          <p14:tracePt t="48936" x="2609850" y="3355975"/>
          <p14:tracePt t="48952" x="2673350" y="3470275"/>
          <p14:tracePt t="48970" x="2757488" y="3533775"/>
          <p14:tracePt t="48972" x="2798763" y="3575050"/>
          <p14:tracePt t="48988" x="2862263" y="3586163"/>
          <p14:tracePt t="48989" x="2946400" y="3629025"/>
          <p14:tracePt t="49002" x="3051175" y="3659188"/>
          <p14:tracePt t="49004" x="3133725" y="3690938"/>
          <p14:tracePt t="49020" x="3249613" y="3711575"/>
          <p14:tracePt t="49022" x="3260725" y="3733800"/>
          <p14:tracePt t="49374" x="3270250" y="3733800"/>
          <p14:tracePt t="49383" x="3281363" y="3733800"/>
          <p14:tracePt t="49391" x="3292475" y="3733800"/>
          <p14:tracePt t="49397" x="3302000" y="3733800"/>
          <p14:tracePt t="49404" x="3302000" y="3722688"/>
          <p14:tracePt t="49421" x="3302000" y="3711575"/>
          <p14:tracePt t="49436" x="3313113" y="3702050"/>
          <p14:tracePt t="49455" x="3322638" y="3690938"/>
          <p14:tracePt t="49470" x="3333750" y="3690938"/>
          <p14:tracePt t="49486" x="3354388" y="3681413"/>
          <p14:tracePt t="49503" x="3397250" y="3681413"/>
          <p14:tracePt t="49520" x="3417888" y="3681413"/>
          <p14:tracePt t="49539" x="3438525" y="3681413"/>
          <p14:tracePt t="49554" x="3563938" y="3681413"/>
          <p14:tracePt t="49568" x="3648075" y="3681413"/>
          <p14:tracePt t="49585" x="3868738" y="3711575"/>
          <p14:tracePt t="49589" x="3952875" y="3722688"/>
          <p14:tracePt t="49602" x="4119563" y="3743325"/>
          <p14:tracePt t="49621" x="4267200" y="3763963"/>
          <p14:tracePt t="49636" x="4371975" y="3775075"/>
          <p14:tracePt t="49654" x="4497388" y="3806825"/>
          <p14:tracePt t="49692" x="4529138" y="3806825"/>
          <p14:tracePt t="49701" x="4560888" y="3806825"/>
          <p14:tracePt t="49708" x="4591050" y="3806825"/>
          <p14:tracePt t="49720" x="4622800" y="3806825"/>
          <p14:tracePt t="49735" x="4686300" y="3806825"/>
          <p14:tracePt t="49753" x="4718050" y="3806825"/>
          <p14:tracePt t="49771" x="4759325" y="3806825"/>
          <p14:tracePt t="49786" x="4779963" y="3806825"/>
          <p14:tracePt t="49789" x="4791075" y="3806825"/>
          <p14:tracePt t="49803" x="4800600" y="3806825"/>
          <p14:tracePt t="49821" x="4822825" y="3806825"/>
          <p14:tracePt t="49837" x="4832350" y="3806825"/>
          <p14:tracePt t="49854" x="4843463" y="3806825"/>
          <p14:tracePt t="49886" x="4852988" y="3806825"/>
          <p14:tracePt t="49969" x="4864100" y="3806825"/>
          <p14:tracePt t="49977" x="4895850" y="3806825"/>
          <p14:tracePt t="49987" x="4905375" y="3806825"/>
          <p14:tracePt t="50002" x="4916488" y="3806825"/>
          <p14:tracePt t="50021" x="4937125" y="3806825"/>
          <p14:tracePt t="50024" x="4959350" y="3806825"/>
          <p14:tracePt t="50036" x="4979988" y="3806825"/>
          <p14:tracePt t="50054" x="4989513" y="3806825"/>
          <p14:tracePt t="50152" x="5000625" y="3806825"/>
          <p14:tracePt t="50159" x="5011738" y="3806825"/>
          <p14:tracePt t="50171" x="5021263" y="3806825"/>
          <p14:tracePt t="50176" x="5041900" y="3806825"/>
          <p14:tracePt t="50185" x="5064125" y="3806825"/>
          <p14:tracePt t="50201" x="5073650" y="3806825"/>
          <p14:tracePt t="50219" x="5084763" y="3806825"/>
          <p14:tracePt t="50278" x="5094288" y="3806825"/>
          <p14:tracePt t="50344" x="5105400" y="3806825"/>
          <p14:tracePt t="50364" x="5116513" y="3806825"/>
          <p14:tracePt t="50388" x="5126038" y="3806825"/>
          <p14:tracePt t="50409" x="5137150" y="3806825"/>
          <p14:tracePt t="50472" x="5157788" y="3795713"/>
          <p14:tracePt t="50477" x="5168900" y="3795713"/>
          <p14:tracePt t="50492" x="5168900" y="3786188"/>
          <p14:tracePt t="50510" x="5178425" y="3786188"/>
          <p14:tracePt t="50521" x="5189538" y="3786188"/>
          <p14:tracePt t="50536" x="5199063" y="3786188"/>
          <p14:tracePt t="50551" x="5210175" y="3786188"/>
          <p14:tracePt t="50567" x="5210175" y="3775075"/>
          <p14:tracePt t="50600" x="5221288" y="3775075"/>
          <p14:tracePt t="50621" x="5230813" y="3775075"/>
          <p14:tracePt t="50632" x="5241925" y="3775075"/>
          <p14:tracePt t="50652" x="5251450" y="3775075"/>
          <p14:tracePt t="50687" x="5262563" y="3775075"/>
          <p14:tracePt t="50728" x="5273675" y="3775075"/>
          <p14:tracePt t="50770" x="5283200" y="3775075"/>
          <p14:tracePt t="50822" x="5294313" y="3775075"/>
          <p14:tracePt t="50838" x="5303838" y="3775075"/>
          <p14:tracePt t="50845" x="5314950" y="3775075"/>
          <p14:tracePt t="50853" x="5326063" y="3775075"/>
          <p14:tracePt t="50867" x="5335588" y="3775075"/>
          <p14:tracePt t="50869" x="5356225" y="3775075"/>
          <p14:tracePt t="50885" x="5387975" y="3795713"/>
          <p14:tracePt t="51382" x="5387975" y="3786188"/>
          <p14:tracePt t="51390" x="5387975" y="3775075"/>
          <p14:tracePt t="51400" x="5387975" y="3763963"/>
          <p14:tracePt t="51417" x="5387975" y="3754438"/>
          <p14:tracePt t="51436" x="5387975" y="3743325"/>
          <p14:tracePt t="51451" x="5387975" y="3733800"/>
          <p14:tracePt t="51804" x="5387975" y="3722688"/>
          <p14:tracePt t="52123" x="5378450" y="3722688"/>
          <p14:tracePt t="52152" x="5367338" y="3722688"/>
          <p14:tracePt t="52279" x="5367338" y="3733800"/>
          <p14:tracePt t="52310" x="5356225" y="3743325"/>
          <p14:tracePt t="59546" x="5356225" y="3702050"/>
          <p14:tracePt t="59556" x="5367338" y="3690938"/>
          <p14:tracePt t="59568" x="5387975" y="3670300"/>
          <p14:tracePt t="59570" x="5430838" y="3659188"/>
          <p14:tracePt t="59585" x="5492750" y="3649663"/>
          <p14:tracePt t="59601" x="5545138" y="3649663"/>
          <p14:tracePt t="60374" x="5545138" y="3638550"/>
          <p14:tracePt t="60468" x="5545138" y="3659188"/>
          <p14:tracePt t="60476" x="5545138" y="3670300"/>
          <p14:tracePt t="60485" x="5545138" y="3681413"/>
          <p14:tracePt t="60503" x="5545138" y="3702050"/>
          <p14:tracePt t="60532" x="5535613" y="3702050"/>
          <p14:tracePt t="60576" x="5535613" y="3690938"/>
          <p14:tracePt t="60646" x="5524500" y="3690938"/>
          <p14:tracePt t="60772" x="5513388" y="3690938"/>
          <p14:tracePt t="60978" x="5503863" y="3690938"/>
          <p14:tracePt t="60988" x="5503863" y="3702050"/>
          <p14:tracePt t="60995" x="5492750" y="3702050"/>
          <p14:tracePt t="61002" x="5492750" y="3711575"/>
          <p14:tracePt t="61022" x="5483225" y="3711575"/>
          <p14:tracePt t="61054" x="5472113" y="3711575"/>
          <p14:tracePt t="61087" x="5461000" y="3711575"/>
          <p14:tracePt t="61122" x="5451475" y="3711575"/>
          <p14:tracePt t="61138" x="5451475" y="3702050"/>
          <p14:tracePt t="61145" x="5451475" y="3690938"/>
          <p14:tracePt t="61153" x="5440363" y="3681413"/>
          <p14:tracePt t="61168" x="5440363" y="3670300"/>
          <p14:tracePt t="61170" x="5440363" y="3659188"/>
          <p14:tracePt t="61185" x="5440363" y="3638550"/>
          <p14:tracePt t="61202" x="5440363" y="3617913"/>
          <p14:tracePt t="61223" x="5461000" y="3575050"/>
          <p14:tracePt t="61237" x="5461000" y="3565525"/>
          <p14:tracePt t="61240" x="5472113" y="3554413"/>
          <p14:tracePt t="61253" x="5483225" y="3533775"/>
          <p14:tracePt t="61269" x="5503863" y="3522663"/>
          <p14:tracePt t="61271" x="5524500" y="3513138"/>
          <p14:tracePt t="61285" x="5556250" y="3502025"/>
          <p14:tracePt t="61302" x="5649913" y="3492500"/>
          <p14:tracePt t="61319" x="5765800" y="3492500"/>
          <p14:tracePt t="61336" x="5943600" y="3492500"/>
          <p14:tracePt t="61353" x="6143625" y="3502025"/>
          <p14:tracePt t="61370" x="6300788" y="3533775"/>
          <p14:tracePt t="61410" x="6321425" y="3533775"/>
          <p14:tracePt t="61418" x="6362700" y="3554413"/>
          <p14:tracePt t="61425" x="6394450" y="3575050"/>
          <p14:tracePt t="61452" x="6405563" y="3586163"/>
          <p14:tracePt t="61470" x="6437313" y="3606800"/>
          <p14:tracePt t="61488" x="6437313" y="3617913"/>
          <p14:tracePt t="61489" x="6446838" y="3617913"/>
          <p14:tracePt t="61871" x="6446838" y="3629025"/>
          <p14:tracePt t="61880" x="6437313" y="3649663"/>
          <p14:tracePt t="61888" x="6415088" y="3670300"/>
          <p14:tracePt t="61903" x="6394450" y="3690938"/>
          <p14:tracePt t="61919" x="6342063" y="3743325"/>
          <p14:tracePt t="61921" x="6321425" y="3754438"/>
          <p14:tracePt t="61935" x="6289675" y="3786188"/>
          <p14:tracePt t="61938" x="6248400" y="3806825"/>
          <p14:tracePt t="61952" x="6196013" y="3838575"/>
          <p14:tracePt t="61954" x="6122988" y="3890963"/>
          <p14:tracePt t="61969" x="6027738" y="3921125"/>
          <p14:tracePt t="61972" x="5995988" y="3932238"/>
          <p14:tracePt t="61986" x="5902325" y="3943350"/>
          <p14:tracePt t="61988" x="5838825" y="3952875"/>
          <p14:tracePt t="62003" x="5649913" y="3952875"/>
          <p14:tracePt t="62025" x="5524500" y="3952875"/>
          <p14:tracePt t="62034" x="5492750" y="3952875"/>
          <p14:tracePt t="62054" x="5451475" y="3952875"/>
          <p14:tracePt t="62483" x="5440363" y="3952875"/>
          <p14:tracePt t="62490" x="5430838" y="3963988"/>
          <p14:tracePt t="62503" x="5419725" y="3963988"/>
          <p14:tracePt t="62506" x="5419725" y="3973513"/>
          <p14:tracePt t="62521" x="5408613" y="3984625"/>
          <p14:tracePt t="62536" x="5408613" y="3995738"/>
          <p14:tracePt t="62649" x="5408613" y="3984625"/>
          <p14:tracePt t="62655" x="5399088" y="3973513"/>
          <p14:tracePt t="62673" x="5399088" y="3963988"/>
          <p14:tracePt t="62687" x="5399088" y="3952875"/>
          <p14:tracePt t="62708" x="5387975" y="3952875"/>
          <p14:tracePt t="62722" x="5387975" y="3943350"/>
          <p14:tracePt t="62753" x="5378450" y="3943350"/>
          <p14:tracePt t="62757" x="5367338" y="3943350"/>
          <p14:tracePt t="62768" x="5367338" y="3952875"/>
          <p14:tracePt t="62787" x="5346700" y="3952875"/>
          <p14:tracePt t="62821" x="5335588" y="3952875"/>
          <p14:tracePt t="62837" x="5335588" y="3943350"/>
          <p14:tracePt t="62845" x="5335588" y="3932238"/>
          <p14:tracePt t="62852" x="5335588" y="3911600"/>
          <p14:tracePt t="62868" x="5356225" y="3848100"/>
          <p14:tracePt t="62887" x="5399088" y="3763963"/>
          <p14:tracePt t="62901" x="5451475" y="3711575"/>
          <p14:tracePt t="62919" x="5545138" y="3638550"/>
          <p14:tracePt t="62934" x="5629275" y="3597275"/>
          <p14:tracePt t="62951" x="5702300" y="3586163"/>
          <p14:tracePt t="62967" x="5765800" y="3575050"/>
          <p14:tracePt t="62983" x="5870575" y="3586163"/>
          <p14:tracePt t="62985" x="5891213" y="3597275"/>
          <p14:tracePt t="63002" x="6048375" y="3659188"/>
          <p14:tracePt t="63019" x="6237288" y="3743325"/>
          <p14:tracePt t="63034" x="6446838" y="3838575"/>
          <p14:tracePt t="63050" x="6562725" y="3890963"/>
          <p14:tracePt t="63067" x="6688138" y="3952875"/>
          <p14:tracePt t="63084" x="6740525" y="3973513"/>
          <p14:tracePt t="63168" x="6731000" y="3973513"/>
          <p14:tracePt t="63173" x="6719888" y="3973513"/>
          <p14:tracePt t="63189" x="6708775" y="3973513"/>
          <p14:tracePt t="63200" x="6699250" y="3984625"/>
          <p14:tracePt t="63218" x="6678613" y="3984625"/>
          <p14:tracePt t="63234" x="6656388" y="3984625"/>
          <p14:tracePt t="63238" x="6646863" y="3984625"/>
          <p14:tracePt t="63251" x="6635750" y="3984625"/>
          <p14:tracePt t="63400" x="6624638" y="3984625"/>
          <p14:tracePt t="66154" x="6624638" y="3995738"/>
          <p14:tracePt t="66194" x="6615113" y="3995738"/>
          <p14:tracePt t="66203" x="6604000" y="3995738"/>
          <p14:tracePt t="66209" x="6594475" y="3995738"/>
          <p14:tracePt t="66642" x="6594475" y="3984625"/>
          <p14:tracePt t="66650" x="6583363" y="3984625"/>
          <p14:tracePt t="66657" x="6572250" y="3973513"/>
          <p14:tracePt t="66667" x="6562725" y="3963988"/>
          <p14:tracePt t="66687" x="6562725" y="3952875"/>
          <p14:tracePt t="66702" x="6562725" y="3943350"/>
          <p14:tracePt t="66733" x="6562725" y="3932238"/>
          <p14:tracePt t="66759" x="6562725" y="3921125"/>
          <p14:tracePt t="66832" x="6562725" y="3911600"/>
          <p14:tracePt t="66855" x="6572250" y="3911600"/>
          <p14:tracePt t="66869" x="6572250" y="3900488"/>
          <p14:tracePt t="66926" x="6572250" y="3890963"/>
          <p14:tracePt t="67207" x="6583363" y="3890963"/>
          <p14:tracePt t="67219" x="6594475" y="3890963"/>
          <p14:tracePt t="67227" x="6604000" y="3890963"/>
          <p14:tracePt t="67239" x="6615113" y="3890963"/>
          <p14:tracePt t="67250" x="6624638" y="3890963"/>
          <p14:tracePt t="67300" x="6635750" y="3879850"/>
          <p14:tracePt t="68307" x="6635750" y="3868738"/>
          <p14:tracePt t="68313" x="6635750" y="3848100"/>
          <p14:tracePt t="68321" x="6635750" y="3827463"/>
          <p14:tracePt t="68345" x="6635750" y="3816350"/>
          <p14:tracePt t="68353" x="6635750" y="3806825"/>
          <p14:tracePt t="68393" x="6635750" y="3795713"/>
          <p14:tracePt t="68471" x="6635750" y="3786188"/>
          <p14:tracePt t="68495" x="6646863" y="3775075"/>
          <p14:tracePt t="68503" x="6656388" y="3775075"/>
          <p14:tracePt t="68512" x="6667500" y="3763963"/>
          <p14:tracePt t="68519" x="6688138" y="3754438"/>
          <p14:tracePt t="68537" x="6731000" y="3743325"/>
          <p14:tracePt t="68552" x="6813550" y="3722688"/>
          <p14:tracePt t="68569" x="6940550" y="3711575"/>
          <p14:tracePt t="68589" x="7191375" y="3670300"/>
          <p14:tracePt t="68592" x="7243763" y="3670300"/>
          <p14:tracePt t="68618" x="7421563" y="3670300"/>
          <p14:tracePt t="68626" x="7600950" y="3649663"/>
          <p14:tracePt t="68634" x="7747000" y="3649663"/>
          <p14:tracePt t="68652" x="8093075" y="3649663"/>
          <p14:tracePt t="68672" x="8366125" y="3659188"/>
          <p14:tracePt t="68676" x="8428038" y="3670300"/>
          <p14:tracePt t="68683" x="8543925" y="3681413"/>
          <p14:tracePt t="68694" x="8628063" y="3690938"/>
          <p14:tracePt t="68701" x="8669338" y="3711575"/>
          <p14:tracePt t="68722" x="8680450" y="3711575"/>
          <p14:tracePt t="68726" x="8689975" y="3711575"/>
          <p14:tracePt t="68980" x="8680450" y="3711575"/>
          <p14:tracePt t="68993" x="8669338" y="3711575"/>
          <p14:tracePt t="69003" x="8637588" y="3711575"/>
          <p14:tracePt t="69021" x="8575675" y="3690938"/>
          <p14:tracePt t="69035" x="8502650" y="3690938"/>
          <p14:tracePt t="69433" x="8480425" y="3690938"/>
          <p14:tracePt t="69440" x="8439150" y="3690938"/>
          <p14:tracePt t="69468" x="8375650" y="3690938"/>
          <p14:tracePt t="69469" x="8186738" y="3659188"/>
          <p14:tracePt t="69477" x="8051800" y="3638550"/>
          <p14:tracePt t="69485" x="7935913" y="3606800"/>
          <p14:tracePt t="69501" x="7683500" y="3575050"/>
          <p14:tracePt t="69522" x="7380288" y="3481388"/>
          <p14:tracePt t="69535" x="7086600" y="3387725"/>
          <p14:tracePt t="69552" x="6908800" y="3335338"/>
          <p14:tracePt t="69568" x="6678613" y="3240088"/>
          <p14:tracePt t="69584" x="6467475" y="3135313"/>
          <p14:tracePt t="69601" x="6321425" y="3071813"/>
          <p14:tracePt t="69619" x="6237288" y="3019425"/>
          <p14:tracePt t="69634" x="6227763" y="3009900"/>
          <p14:tracePt t="69636" x="6216650" y="3009900"/>
          <p14:tracePt t="69650" x="6216650" y="2998788"/>
          <p14:tracePt t="69783" x="6216650" y="2989263"/>
          <p14:tracePt t="70434" x="6205538" y="2989263"/>
          <p14:tracePt t="70442" x="6196013" y="2989263"/>
          <p14:tracePt t="70452" x="6184900" y="2998788"/>
          <p14:tracePt t="70467" x="6175375" y="3019425"/>
          <p14:tracePt t="70485" x="6153150" y="3019425"/>
          <p14:tracePt t="70502" x="6143625" y="3030538"/>
          <p14:tracePt t="70504" x="6132513" y="3030538"/>
          <p14:tracePt t="70518" x="6111875" y="3030538"/>
          <p14:tracePt t="70520" x="6091238" y="3030538"/>
          <p14:tracePt t="70535" x="6080125" y="3030538"/>
          <p14:tracePt t="71090" x="6091238" y="3030538"/>
          <p14:tracePt t="71097" x="6100763" y="3030538"/>
          <p14:tracePt t="71105" x="6100763" y="3019425"/>
          <p14:tracePt t="71148" x="6100763" y="3009900"/>
          <p14:tracePt t="71199" x="6100763" y="2998788"/>
          <p14:tracePt t="71219" x="6100763" y="2989263"/>
          <p14:tracePt t="71623" x="6100763" y="2978150"/>
          <p14:tracePt t="72862" x="6100763" y="2967038"/>
          <p14:tracePt t="72878" x="6100763" y="2957513"/>
          <p14:tracePt t="72898" x="6100763" y="2946400"/>
          <p14:tracePt t="72906" x="6100763" y="2936875"/>
          <p14:tracePt t="72918" x="6100763" y="2925763"/>
          <p14:tracePt t="72934" x="6100763" y="2914650"/>
          <p14:tracePt t="73524" x="6100763" y="2905125"/>
          <p14:tracePt t="73533" x="6111875" y="2894013"/>
          <p14:tracePt t="73540" x="6122988" y="2884488"/>
          <p14:tracePt t="73551" x="6122988" y="2873375"/>
          <p14:tracePt t="73568" x="6122988" y="2862263"/>
          <p14:tracePt t="73585" x="6122988" y="2852738"/>
          <p14:tracePt t="73607" x="6122988" y="2841625"/>
          <p14:tracePt t="73726" x="6111875" y="2841625"/>
          <p14:tracePt t="73735" x="6111875" y="2852738"/>
          <p14:tracePt t="73743" x="6100763" y="2884488"/>
          <p14:tracePt t="73753" x="6091238" y="2914650"/>
          <p14:tracePt t="73769" x="6038850" y="3009900"/>
          <p14:tracePt t="73786" x="5975350" y="3176588"/>
          <p14:tracePt t="73801" x="5829300" y="3449638"/>
          <p14:tracePt t="73817" x="5734050" y="3586163"/>
          <p14:tracePt t="74181" x="5734050" y="3575050"/>
          <p14:tracePt t="74188" x="5734050" y="3565525"/>
          <p14:tracePt t="74200" x="5734050" y="3554413"/>
          <p14:tracePt t="74301" x="5734050" y="3565525"/>
          <p14:tracePt t="74317" x="5734050" y="3575050"/>
          <p14:tracePt t="74328" x="5724525" y="3586163"/>
          <p14:tracePt t="74335" x="5724525" y="3597275"/>
          <p14:tracePt t="74352" x="5713413" y="3617913"/>
          <p14:tracePt t="74371" x="5713413" y="3629025"/>
          <p14:tracePt t="74385" x="5713413" y="3649663"/>
          <p14:tracePt t="74387" x="5713413" y="3659188"/>
          <p14:tracePt t="74401" x="5713413" y="3670300"/>
          <p14:tracePt t="74926" x="5713413" y="3649663"/>
          <p14:tracePt t="74935" x="5713413" y="3638550"/>
          <p14:tracePt t="74943" x="5713413" y="3629025"/>
          <p14:tracePt t="74953" x="5724525" y="3606800"/>
          <p14:tracePt t="74967" x="5734050" y="3544888"/>
          <p14:tracePt t="74986" x="5754688" y="3470275"/>
          <p14:tracePt t="75001" x="5786438" y="3292475"/>
          <p14:tracePt t="75021" x="5807075" y="3176588"/>
          <p14:tracePt t="75036" x="5818188" y="3114675"/>
          <p14:tracePt t="75051" x="5881688" y="2946400"/>
          <p14:tracePt t="75069" x="6007100" y="2600325"/>
          <p14:tracePt t="75072" x="6059488" y="2443163"/>
          <p14:tracePt t="75085" x="6122988" y="2222500"/>
          <p14:tracePt t="75088" x="6184900" y="1876425"/>
          <p14:tracePt t="75103" x="6237288" y="1500188"/>
          <p14:tracePt t="75119" x="6269038" y="1195388"/>
          <p14:tracePt t="75135" x="6289675" y="555625"/>
          <p14:tracePt t="75153" x="6289675" y="2619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F2AE19-5456-FB64-1C8E-87F90FB94E7A}"/>
              </a:ext>
            </a:extLst>
          </p:cNvPr>
          <p:cNvSpPr txBox="1"/>
          <p:nvPr/>
        </p:nvSpPr>
        <p:spPr>
          <a:xfrm>
            <a:off x="1321224" y="1035645"/>
            <a:ext cx="3236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/>
              <a:t>Index</a:t>
            </a:r>
            <a:endParaRPr lang="ko-KR" alt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5E6F39-9502-FEEE-8D49-5AA9524FE097}"/>
              </a:ext>
            </a:extLst>
          </p:cNvPr>
          <p:cNvSpPr txBox="1"/>
          <p:nvPr/>
        </p:nvSpPr>
        <p:spPr>
          <a:xfrm>
            <a:off x="2071465" y="2205031"/>
            <a:ext cx="6285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ko-KR" sz="2400" b="1" dirty="0"/>
              <a:t>Intro </a:t>
            </a:r>
          </a:p>
          <a:p>
            <a:pPr marL="457200" indent="-457200">
              <a:buFont typeface="+mj-lt"/>
              <a:buAutoNum type="arabicPeriod"/>
            </a:pPr>
            <a:endParaRPr lang="en-US" altLang="ko-KR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altLang="ko-KR" sz="2400" b="1" dirty="0"/>
              <a:t>Data &amp; Method</a:t>
            </a:r>
          </a:p>
          <a:p>
            <a:pPr marL="457200" indent="-457200">
              <a:buFont typeface="+mj-lt"/>
              <a:buAutoNum type="arabicPeriod"/>
            </a:pPr>
            <a:endParaRPr lang="en-US" altLang="ko-KR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altLang="ko-KR" sz="2400" b="1" dirty="0"/>
              <a:t>Results</a:t>
            </a:r>
          </a:p>
          <a:p>
            <a:pPr marL="457200" indent="-457200">
              <a:buFont typeface="+mj-lt"/>
              <a:buAutoNum type="arabicPeriod"/>
            </a:pPr>
            <a:endParaRPr lang="en-US" altLang="ko-KR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altLang="ko-KR" sz="2400" b="1" dirty="0"/>
              <a:t>Summary</a:t>
            </a:r>
          </a:p>
          <a:p>
            <a:pPr marL="457200" indent="-457200">
              <a:buFont typeface="+mj-lt"/>
              <a:buAutoNum type="arabicPeriod"/>
            </a:pPr>
            <a:endParaRPr lang="en-US" altLang="ko-KR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altLang="ko-KR" sz="2400" b="1" dirty="0"/>
              <a:t>Conclusion &amp; References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D2891A-DFD3-62E0-3332-D2D14B6CC648}"/>
              </a:ext>
            </a:extLst>
          </p:cNvPr>
          <p:cNvSpPr txBox="1"/>
          <p:nvPr/>
        </p:nvSpPr>
        <p:spPr>
          <a:xfrm>
            <a:off x="7003189" y="168146"/>
            <a:ext cx="49713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200" b="1" dirty="0"/>
              <a:t>Spatiotemporal characteristics of Antarctic springtime tropopause from </a:t>
            </a:r>
            <a:r>
              <a:rPr lang="en-US" altLang="ko-KR" sz="1200" b="1" dirty="0" err="1"/>
              <a:t>ozonesonde</a:t>
            </a:r>
            <a:r>
              <a:rPr lang="en-US" altLang="ko-KR" sz="1200" b="1" dirty="0"/>
              <a:t> observations and its relationship with total ozone column</a:t>
            </a:r>
            <a:endParaRPr lang="ko-KR" altLang="en-US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8B0B1A-16D7-457D-91B9-4219BBB78819}"/>
              </a:ext>
            </a:extLst>
          </p:cNvPr>
          <p:cNvSpPr txBox="1"/>
          <p:nvPr/>
        </p:nvSpPr>
        <p:spPr>
          <a:xfrm>
            <a:off x="217418" y="18353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ISPS &amp; WAMC 2025</a:t>
            </a:r>
          </a:p>
        </p:txBody>
      </p:sp>
      <p:pic>
        <p:nvPicPr>
          <p:cNvPr id="12" name="오디오 11">
            <a:hlinkClick r:id="" action="ppaction://media"/>
            <a:extLst>
              <a:ext uri="{FF2B5EF4-FFF2-40B4-BE49-F238E27FC236}">
                <a16:creationId xmlns:a16="http://schemas.microsoft.com/office/drawing/2014/main" id="{E565137D-EB58-9FD9-345C-1DB6D7AB0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7686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4"/>
    </mc:Choice>
    <mc:Fallback>
      <p:transition spd="slow" advTm="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9" x="5576888" y="2065338"/>
          <p14:tracePt t="476" x="5608638" y="2076450"/>
          <p14:tracePt t="484" x="5619750" y="2076450"/>
          <p14:tracePt t="503" x="5661025" y="2085975"/>
          <p14:tracePt t="518" x="5713413" y="2085975"/>
          <p14:tracePt t="537" x="5765800" y="2097088"/>
          <p14:tracePt t="540" x="5797550" y="2097088"/>
          <p14:tracePt t="551" x="5829300" y="2108200"/>
          <p14:tracePt t="570" x="5859463" y="2108200"/>
          <p14:tracePt t="573" x="5870575" y="2117725"/>
          <p14:tracePt t="584" x="5902325" y="2117725"/>
          <p14:tracePt t="602" x="5943600" y="2139950"/>
          <p14:tracePt t="619" x="5964238" y="2149475"/>
          <p14:tracePt t="637" x="6016625" y="2181225"/>
          <p14:tracePt t="639" x="6027738" y="2181225"/>
          <p14:tracePt t="651" x="6059488" y="2192338"/>
          <p14:tracePt t="668" x="6059488" y="2201863"/>
          <p14:tracePt t="684" x="6069013" y="2212975"/>
          <p14:tracePt t="702" x="6091238" y="2222500"/>
          <p14:tracePt t="724" x="6091238" y="2233613"/>
          <p14:tracePt t="733" x="6091238" y="2244725"/>
          <p14:tracePt t="752" x="6100763" y="2265363"/>
          <p14:tracePt t="801" x="6100763" y="2274888"/>
          <p14:tracePt t="809" x="6100763" y="2286000"/>
          <p14:tracePt t="818" x="6100763" y="2297113"/>
          <p14:tracePt t="838" x="6100763" y="2306638"/>
          <p14:tracePt t="860" x="6100763" y="2317750"/>
          <p14:tracePt t="869" x="6091238" y="2327275"/>
          <p14:tracePt t="887" x="6069013" y="2338388"/>
          <p14:tracePt t="904" x="6059488" y="2349500"/>
          <p14:tracePt t="921" x="6027738" y="2370138"/>
          <p14:tracePt t="935" x="6007100" y="2379663"/>
          <p14:tracePt t="955" x="5975350" y="2390775"/>
          <p14:tracePt t="971" x="5954713" y="2390775"/>
          <p14:tracePt t="985" x="5943600" y="2390775"/>
          <p14:tracePt t="1005" x="5922963" y="2390775"/>
          <p14:tracePt t="1019" x="5891213" y="2379663"/>
          <p14:tracePt t="1039" x="5838825" y="2379663"/>
          <p14:tracePt t="1043" x="5765800" y="2379663"/>
          <p14:tracePt t="1053" x="5724525" y="2379663"/>
          <p14:tracePt t="1070" x="5672138" y="2379663"/>
          <p14:tracePt t="1540" x="5681663" y="2370138"/>
          <p14:tracePt t="1548" x="5692775" y="2359025"/>
          <p14:tracePt t="1556" x="5702300" y="2349500"/>
          <p14:tracePt t="1568" x="5702300" y="2338388"/>
          <p14:tracePt t="1584" x="5702300" y="2317750"/>
          <p14:tracePt t="1602" x="5702300" y="2306638"/>
          <p14:tracePt t="1618" x="5702300" y="2297113"/>
          <p14:tracePt t="1620" x="5702300" y="2286000"/>
          <p14:tracePt t="1635" x="5702300" y="2274888"/>
          <p14:tracePt t="1686" x="5702300" y="2265363"/>
          <p14:tracePt t="1770" x="5702300" y="2254250"/>
          <p14:tracePt t="1812" x="5702300" y="2244725"/>
          <p14:tracePt t="1861" x="5702300" y="2233613"/>
          <p14:tracePt t="2405" x="5681663" y="2233613"/>
          <p14:tracePt t="2416" x="5672138" y="2244725"/>
          <p14:tracePt t="2424" x="5661025" y="2244725"/>
          <p14:tracePt t="2433" x="5640388" y="2244725"/>
          <p14:tracePt t="2453" x="5619750" y="2244725"/>
          <p14:tracePt t="3646" x="5588000" y="2244725"/>
          <p14:tracePt t="3655" x="5576888" y="2244725"/>
          <p14:tracePt t="3670" x="5556250" y="2244725"/>
          <p14:tracePt t="3684" x="5545138" y="2244725"/>
          <p14:tracePt t="3703" x="5513388" y="2244725"/>
          <p14:tracePt t="3719" x="5503863" y="2244725"/>
          <p14:tracePt t="3736" x="5483225" y="2244725"/>
          <p14:tracePt t="3755" x="5440363" y="2244725"/>
          <p14:tracePt t="3756" x="5419725" y="2254250"/>
          <p14:tracePt t="3770" x="5387975" y="2274888"/>
          <p14:tracePt t="3772" x="5356225" y="2286000"/>
          <p14:tracePt t="3784" x="5294313" y="2317750"/>
          <p14:tracePt t="3802" x="5126038" y="2370138"/>
          <p14:tracePt t="3818" x="5000625" y="2379663"/>
          <p14:tracePt t="3820" x="4895850" y="2390775"/>
          <p14:tracePt t="3835" x="4727575" y="2411413"/>
          <p14:tracePt t="3853" x="4665663" y="2411413"/>
          <p14:tracePt t="3868" x="4224338" y="2411413"/>
          <p14:tracePt t="3884" x="3795713" y="2390775"/>
          <p14:tracePt t="3903" x="3333750" y="2349500"/>
          <p14:tracePt t="3918" x="2946400" y="2349500"/>
          <p14:tracePt t="3935" x="2714625" y="2349500"/>
          <p14:tracePt t="3952" x="2495550" y="2338388"/>
          <p14:tracePt t="3967" x="2390775" y="2327275"/>
          <p14:tracePt t="4028" x="2390775" y="2317750"/>
          <p14:tracePt t="4036" x="2390775" y="2306638"/>
          <p14:tracePt t="4043" x="2379663" y="2306638"/>
          <p14:tracePt t="4051" x="2368550" y="2306638"/>
          <p14:tracePt t="4080" x="2347913" y="2306638"/>
          <p14:tracePt t="4086" x="2254250" y="2306638"/>
          <p14:tracePt t="4103" x="2001838" y="2306638"/>
          <p14:tracePt t="4118" x="1698625" y="2306638"/>
          <p14:tracePt t="4134" x="1520825" y="2306638"/>
          <p14:tracePt t="4153" x="1468438" y="2306638"/>
          <p14:tracePt t="4472" x="1520825" y="2297113"/>
          <p14:tracePt t="4480" x="1562100" y="2297113"/>
          <p14:tracePt t="4487" x="1603375" y="2286000"/>
          <p14:tracePt t="4500" x="1625600" y="2274888"/>
          <p14:tracePt t="4518" x="1646238" y="2265363"/>
          <p14:tracePt t="4521" x="1655763" y="2254250"/>
          <p14:tracePt t="4535" x="1677988" y="2244725"/>
          <p14:tracePt t="4570" x="1687513" y="2244725"/>
          <p14:tracePt t="4578" x="1687513" y="2233613"/>
          <p14:tracePt t="4594" x="1698625" y="2233613"/>
          <p14:tracePt t="4601" x="1708150" y="2222500"/>
          <p14:tracePt t="4617" x="1730375" y="2201863"/>
          <p14:tracePt t="4635" x="1760538" y="2170113"/>
          <p14:tracePt t="4651" x="1792288" y="2160588"/>
          <p14:tracePt t="4674" x="1803400" y="2160588"/>
          <p14:tracePt t="4684" x="1824038" y="2160588"/>
          <p14:tracePt t="4702" x="1887538" y="2128838"/>
          <p14:tracePt t="4704" x="1908175" y="2128838"/>
          <p14:tracePt t="4718" x="1908175" y="2117725"/>
          <p14:tracePt t="4800" x="1897063" y="2128838"/>
          <p14:tracePt t="4807" x="1865313" y="2160588"/>
          <p14:tracePt t="4832" x="1835150" y="2181225"/>
          <p14:tracePt t="4839" x="1751013" y="2233613"/>
          <p14:tracePt t="4851" x="1603375" y="2338388"/>
          <p14:tracePt t="4868" x="1373188" y="2516188"/>
          <p14:tracePt t="4884" x="1236663" y="2663825"/>
          <p14:tracePt t="4902" x="1122363" y="2830513"/>
          <p14:tracePt t="4918" x="1090613" y="2957513"/>
          <p14:tracePt t="4936" x="1079500" y="3228975"/>
          <p14:tracePt t="4950" x="1079500" y="3575050"/>
          <p14:tracePt t="4968" x="1079500" y="3806825"/>
          <p14:tracePt t="4985" x="1100138" y="4132263"/>
          <p14:tracePt t="5002" x="1100138" y="4246563"/>
          <p14:tracePt t="5004" x="1100138" y="4289425"/>
          <p14:tracePt t="5020" x="1100138" y="4319588"/>
          <p14:tracePt t="5037" x="1100138" y="4446588"/>
          <p14:tracePt t="5053" x="1131888" y="4624388"/>
          <p14:tracePt t="5073" x="1152525" y="4760913"/>
          <p14:tracePt t="5076" x="1184275" y="4897438"/>
          <p14:tracePt t="5085" x="1216025" y="5011738"/>
          <p14:tracePt t="5105" x="1300163" y="5264150"/>
          <p14:tracePt t="5120" x="1309688" y="5295900"/>
          <p14:tracePt t="5136" x="1404938" y="5473700"/>
          <p14:tracePt t="5153" x="1541463" y="5651500"/>
          <p14:tracePt t="5172" x="1635125" y="5819775"/>
          <p14:tracePt t="5184" x="1655763" y="5840413"/>
          <p14:tracePt t="5187" x="1698625" y="5892800"/>
          <p14:tracePt t="5200" x="1730375" y="5924550"/>
          <p14:tracePt t="5219" x="1760538" y="5956300"/>
          <p14:tracePt t="5270" x="1760538" y="5935663"/>
          <p14:tracePt t="5282" x="1771650" y="5924550"/>
          <p14:tracePt t="5303" x="1771650" y="5915025"/>
          <p14:tracePt t="5310" x="1771650" y="5903913"/>
          <p14:tracePt t="5319" x="1771650" y="5892800"/>
          <p14:tracePt t="5334" x="1771650" y="5883275"/>
          <p14:tracePt t="5352" x="1771650" y="5872163"/>
          <p14:tracePt t="5369" x="1771650" y="5861050"/>
          <p14:tracePt t="5386" x="1771650" y="5851525"/>
          <p14:tracePt t="5389" x="1760538" y="5851525"/>
          <p14:tracePt t="5404" x="1739900" y="5840413"/>
          <p14:tracePt t="5418" x="1730375" y="5840413"/>
          <p14:tracePt t="5421" x="1708150" y="5840413"/>
          <p14:tracePt t="5437" x="1666875" y="5819775"/>
          <p14:tracePt t="5453" x="1603375" y="5788025"/>
          <p14:tracePt t="5469" x="1562100" y="5767388"/>
          <p14:tracePt t="5474" x="1541463" y="5756275"/>
          <p14:tracePt t="5485" x="1530350" y="5746750"/>
          <p14:tracePt t="5504" x="1489075" y="5703888"/>
          <p14:tracePt t="5507" x="1477963" y="5683250"/>
          <p14:tracePt t="5520" x="1457325" y="5651500"/>
          <p14:tracePt t="5523" x="1425575" y="5610225"/>
          <p14:tracePt t="5537" x="1404938" y="5557838"/>
          <p14:tracePt t="5540" x="1384300" y="5494338"/>
          <p14:tracePt t="5550" x="1352550" y="5453063"/>
          <p14:tracePt t="5567" x="1300163" y="5264150"/>
          <p14:tracePt t="5569" x="1227138" y="4981575"/>
          <p14:tracePt t="5585" x="1163638" y="4603750"/>
          <p14:tracePt t="5600" x="1163638" y="4205288"/>
          <p14:tracePt t="5618" x="1163638" y="4110038"/>
          <p14:tracePt t="5635" x="1204913" y="3629025"/>
          <p14:tracePt t="5652" x="1247775" y="3187700"/>
          <p14:tracePt t="5670" x="1341438" y="2673350"/>
          <p14:tracePt t="5673" x="1393825" y="2538413"/>
          <p14:tracePt t="5684" x="1457325" y="2359025"/>
          <p14:tracePt t="5685" x="1520825" y="2233613"/>
          <p14:tracePt t="5702" x="1562100" y="2149475"/>
          <p14:tracePt t="5705" x="1582738" y="2085975"/>
          <p14:tracePt t="5718" x="1603375" y="2055813"/>
          <p14:tracePt t="5722" x="1687513" y="1928813"/>
          <p14:tracePt t="5737" x="1751013" y="1803400"/>
          <p14:tracePt t="5740" x="1844675" y="1677988"/>
          <p14:tracePt t="5753" x="1939925" y="1552575"/>
          <p14:tracePt t="5755" x="2076450" y="1384300"/>
          <p14:tracePt t="5777" x="2390775" y="1038225"/>
          <p14:tracePt t="5779" x="2495550" y="933450"/>
          <p14:tracePt t="5786" x="2568575" y="860425"/>
          <p14:tracePt t="5805" x="2789238" y="619125"/>
          <p14:tracePt t="5820" x="2987675" y="387350"/>
          <p14:tracePt t="5838" x="3260725" y="730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1A0DD-DD1A-6C09-68D8-C1739D069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24B6FE-282A-C8A2-FC28-69860C5224AC}"/>
              </a:ext>
            </a:extLst>
          </p:cNvPr>
          <p:cNvSpPr txBox="1"/>
          <p:nvPr/>
        </p:nvSpPr>
        <p:spPr>
          <a:xfrm>
            <a:off x="217418" y="18353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1. Intro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5BDBC5-FCA3-81DA-A8A1-620AFD2747E2}"/>
              </a:ext>
            </a:extLst>
          </p:cNvPr>
          <p:cNvSpPr txBox="1"/>
          <p:nvPr/>
        </p:nvSpPr>
        <p:spPr>
          <a:xfrm>
            <a:off x="914399" y="847590"/>
            <a:ext cx="10223864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600" dirty="0" err="1"/>
              <a:t>Ozonesonde</a:t>
            </a:r>
            <a:r>
              <a:rPr lang="en-US" altLang="ko-KR" sz="1600" dirty="0"/>
              <a:t> provides high resolution vertical profile of several variables, such as pressure, temperature, and ozone mixing ratio.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600" dirty="0"/>
              <a:t>Using long-term </a:t>
            </a:r>
            <a:r>
              <a:rPr lang="en-US" altLang="ko-KR" sz="1600" dirty="0" err="1"/>
              <a:t>ozonesonde</a:t>
            </a:r>
            <a:r>
              <a:rPr lang="en-US" altLang="ko-KR" sz="1600" dirty="0"/>
              <a:t> datasets, climatological characteristics of tropopause height in the </a:t>
            </a:r>
            <a:r>
              <a:rPr lang="en-US" altLang="ko-KR" sz="1600" dirty="0" err="1"/>
              <a:t>Anatarctica</a:t>
            </a:r>
            <a:r>
              <a:rPr lang="en-US" altLang="ko-KR" sz="1600" dirty="0"/>
              <a:t> can be found.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600" dirty="0"/>
              <a:t>Tropopause heights need to be considered when understanding difference between upper and lower air characteristics and dynamical phenomena in polar region.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600" dirty="0"/>
              <a:t>Also, it is known that there is a negative relationship between tropopause height and total ozone column during October, when ozone hole exists over the south pole.</a:t>
            </a:r>
            <a:r>
              <a:rPr lang="ko-KR" altLang="en-US" sz="1600" dirty="0"/>
              <a:t> </a:t>
            </a:r>
            <a:r>
              <a:rPr lang="en-US" altLang="ko-KR" sz="1600" dirty="0"/>
              <a:t>(</a:t>
            </a:r>
            <a:r>
              <a:rPr lang="en-US" altLang="ko-KR" sz="1600" dirty="0" err="1"/>
              <a:t>Evtushevsky</a:t>
            </a:r>
            <a:r>
              <a:rPr lang="en-US" altLang="ko-KR" sz="1600" dirty="0"/>
              <a:t> et al., 2008)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ko-KR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600" dirty="0"/>
              <a:t>Using the in-situ observations, we studied the spatiotemporal characteristics of Antarctic springtime tropopause.</a:t>
            </a:r>
          </a:p>
          <a:p>
            <a:pPr>
              <a:spcAft>
                <a:spcPts val="600"/>
              </a:spcAft>
            </a:pPr>
            <a:endParaRPr lang="en-US" altLang="ko-KR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AF460-01C5-2B77-8551-25697BE35714}"/>
              </a:ext>
            </a:extLst>
          </p:cNvPr>
          <p:cNvSpPr txBox="1"/>
          <p:nvPr/>
        </p:nvSpPr>
        <p:spPr>
          <a:xfrm>
            <a:off x="3432293" y="5290619"/>
            <a:ext cx="4275788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b="1" dirty="0"/>
              <a:t>Zonal asymmetry of Total ozone (upper) </a:t>
            </a:r>
            <a:br>
              <a:rPr lang="en-US" altLang="ko-KR" sz="1200" b="1" dirty="0"/>
            </a:br>
            <a:r>
              <a:rPr lang="en-US" altLang="ko-KR" sz="1200" b="1" dirty="0"/>
              <a:t>and Tropopause (lower) for 2 years (2005-2006).</a:t>
            </a:r>
          </a:p>
          <a:p>
            <a:pPr algn="r"/>
            <a:r>
              <a:rPr lang="en-US" altLang="ko-KR" sz="1200" dirty="0"/>
              <a:t>Total ozone : TOMS+OMI satellite</a:t>
            </a:r>
          </a:p>
          <a:p>
            <a:pPr algn="r"/>
            <a:r>
              <a:rPr lang="en-US" altLang="ko-KR" sz="1200" dirty="0"/>
              <a:t>Tropopause : NCEP-NCAR reanalysis</a:t>
            </a:r>
          </a:p>
          <a:p>
            <a:pPr algn="r"/>
            <a:r>
              <a:rPr lang="en-US" altLang="ko-KR" sz="1050" dirty="0"/>
              <a:t>(</a:t>
            </a:r>
            <a:r>
              <a:rPr lang="en-US" altLang="ko-KR" sz="1050" dirty="0" err="1"/>
              <a:t>Evtushevsky</a:t>
            </a:r>
            <a:r>
              <a:rPr lang="en-US" altLang="ko-KR" sz="1050" dirty="0"/>
              <a:t> et al., 2008)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5EACD4A-D9AE-26EB-858B-DA060236CC7B}"/>
              </a:ext>
            </a:extLst>
          </p:cNvPr>
          <p:cNvGrpSpPr/>
          <p:nvPr/>
        </p:nvGrpSpPr>
        <p:grpSpPr>
          <a:xfrm>
            <a:off x="8181502" y="4394101"/>
            <a:ext cx="3288748" cy="2307108"/>
            <a:chOff x="1974850" y="829715"/>
            <a:chExt cx="4819721" cy="3381109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1959CE52-8F91-8892-78DD-81AF6C3D56A6}"/>
                </a:ext>
              </a:extLst>
            </p:cNvPr>
            <p:cNvGrpSpPr/>
            <p:nvPr/>
          </p:nvGrpSpPr>
          <p:grpSpPr>
            <a:xfrm>
              <a:off x="1974850" y="829715"/>
              <a:ext cx="4819721" cy="3104110"/>
              <a:chOff x="1974850" y="829715"/>
              <a:chExt cx="3705537" cy="2386527"/>
            </a:xfrm>
          </p:grpSpPr>
          <p:pic>
            <p:nvPicPr>
              <p:cNvPr id="20" name="Picture 4" descr="Details are in the caption following the image">
                <a:extLst>
                  <a:ext uri="{FF2B5EF4-FFF2-40B4-BE49-F238E27FC236}">
                    <a16:creationId xmlns:a16="http://schemas.microsoft.com/office/drawing/2014/main" id="{4C62517D-AF9A-8F3C-42F8-D1B10E12A7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172"/>
              <a:stretch/>
            </p:blipFill>
            <p:spPr bwMode="auto">
              <a:xfrm>
                <a:off x="1974850" y="829715"/>
                <a:ext cx="1916856" cy="2386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Details are in the caption following the image">
                <a:extLst>
                  <a:ext uri="{FF2B5EF4-FFF2-40B4-BE49-F238E27FC236}">
                    <a16:creationId xmlns:a16="http://schemas.microsoft.com/office/drawing/2014/main" id="{E60338D2-A946-B129-5310-67FFDD4123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829"/>
              <a:stretch/>
            </p:blipFill>
            <p:spPr bwMode="auto">
              <a:xfrm>
                <a:off x="4036195" y="829715"/>
                <a:ext cx="1644192" cy="23865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9D1078-E295-5D19-2CE0-B93119FEA586}"/>
                </a:ext>
              </a:extLst>
            </p:cNvPr>
            <p:cNvSpPr txBox="1"/>
            <p:nvPr/>
          </p:nvSpPr>
          <p:spPr>
            <a:xfrm>
              <a:off x="2759918" y="3933825"/>
              <a:ext cx="34162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/>
                <a:t>(LRT: Thermal Tropopause)</a:t>
              </a:r>
              <a:endParaRPr lang="ko-KR" altLang="en-US" sz="1200" b="1" dirty="0"/>
            </a:p>
          </p:txBody>
        </p:sp>
      </p:grpSp>
      <p:pic>
        <p:nvPicPr>
          <p:cNvPr id="24" name="오디오 23">
            <a:hlinkClick r:id="" action="ppaction://media"/>
            <a:extLst>
              <a:ext uri="{FF2B5EF4-FFF2-40B4-BE49-F238E27FC236}">
                <a16:creationId xmlns:a16="http://schemas.microsoft.com/office/drawing/2014/main" id="{C31FA31D-A2F8-028F-B368-AF196ABAF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995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78"/>
    </mc:Choice>
    <mc:Fallback>
      <p:transition spd="slow" advTm="112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5" x="712788" y="1331913"/>
          <p14:tracePt t="481" x="692150" y="1352550"/>
          <p14:tracePt t="498" x="639763" y="1447800"/>
          <p14:tracePt t="514" x="566738" y="1573213"/>
          <p14:tracePt t="530" x="544513" y="1635125"/>
          <p14:tracePt t="547" x="544513" y="1646238"/>
          <p14:tracePt t="564" x="534988" y="1730375"/>
          <p14:tracePt t="581" x="534988" y="1771650"/>
          <p14:tracePt t="583" x="534988" y="1803400"/>
          <p14:tracePt t="597" x="534988" y="1814513"/>
          <p14:tracePt t="598" x="534988" y="1835150"/>
          <p14:tracePt t="618" x="534988" y="1846263"/>
          <p14:tracePt t="631" x="534988" y="1855788"/>
          <p14:tracePt t="647" x="544513" y="1876425"/>
          <p14:tracePt t="665" x="544513" y="1887538"/>
          <p14:tracePt t="682" x="544513" y="1919288"/>
          <p14:tracePt t="697" x="544513" y="1939925"/>
          <p14:tracePt t="713" x="544513" y="1960563"/>
          <p14:tracePt t="3690" x="534988" y="1960563"/>
          <p14:tracePt t="3723" x="523875" y="1960563"/>
          <p14:tracePt t="3732" x="503238" y="1939925"/>
          <p14:tracePt t="3739" x="503238" y="1928813"/>
          <p14:tracePt t="3746" x="492125" y="1919288"/>
          <p14:tracePt t="3764" x="471488" y="1919288"/>
          <p14:tracePt t="3785" x="461963" y="1908175"/>
          <p14:tracePt t="3854" x="461963" y="1898650"/>
          <p14:tracePt t="3875" x="461963" y="1887538"/>
          <p14:tracePt t="3911" x="461963" y="1876425"/>
          <p14:tracePt t="3933" x="450850" y="1876425"/>
          <p14:tracePt t="3937" x="439738" y="1876425"/>
          <p14:tracePt t="4615" x="439738" y="1866900"/>
          <p14:tracePt t="4626" x="439738" y="1855788"/>
          <p14:tracePt t="4633" x="430213" y="1846263"/>
          <p14:tracePt t="4662" x="419100" y="1846263"/>
          <p14:tracePt t="4741" x="419100" y="1835150"/>
          <p14:tracePt t="4765" x="419100" y="1824038"/>
          <p14:tracePt t="4883" x="419100" y="1835150"/>
          <p14:tracePt t="5964" x="419100" y="1846263"/>
          <p14:tracePt t="5973" x="398463" y="1876425"/>
          <p14:tracePt t="5983" x="398463" y="1887538"/>
          <p14:tracePt t="5985" x="387350" y="1887538"/>
          <p14:tracePt t="6000" x="377825" y="1919288"/>
          <p14:tracePt t="6013" x="366713" y="1939925"/>
          <p14:tracePt t="6032" x="357188" y="1981200"/>
          <p14:tracePt t="6048" x="346075" y="2012950"/>
          <p14:tracePt t="6080" x="346075" y="2024063"/>
          <p14:tracePt t="6087" x="346075" y="2055813"/>
          <p14:tracePt t="6100" x="334963" y="2085975"/>
          <p14:tracePt t="6103" x="334963" y="2117725"/>
          <p14:tracePt t="6114" x="334963" y="2160588"/>
          <p14:tracePt t="6132" x="325438" y="2233613"/>
          <p14:tracePt t="6135" x="325438" y="2265363"/>
          <p14:tracePt t="6147" x="325438" y="2297113"/>
          <p14:tracePt t="6149" x="325438" y="2317750"/>
          <p14:tracePt t="6186" x="325438" y="2327275"/>
          <p14:tracePt t="6272" x="314325" y="2338388"/>
          <p14:tracePt t="6282" x="304800" y="2359025"/>
          <p14:tracePt t="6906" x="293688" y="2359025"/>
          <p14:tracePt t="6914" x="293688" y="2349500"/>
          <p14:tracePt t="6945" x="293688" y="2338388"/>
          <p14:tracePt t="7069" x="293688" y="2327275"/>
          <p14:tracePt t="7142" x="293688" y="2317750"/>
          <p14:tracePt t="9348" x="293688" y="2338388"/>
          <p14:tracePt t="9356" x="293688" y="2422525"/>
          <p14:tracePt t="9364" x="293688" y="2579688"/>
          <p14:tracePt t="9381" x="293688" y="2747963"/>
          <p14:tracePt t="9398" x="293688" y="2967038"/>
          <p14:tracePt t="9413" x="293688" y="2998788"/>
          <p14:tracePt t="9431" x="314325" y="3114675"/>
          <p14:tracePt t="9447" x="325438" y="3208338"/>
          <p14:tracePt t="9463" x="334963" y="3240088"/>
          <p14:tracePt t="9481" x="334963" y="3260725"/>
          <p14:tracePt t="9954" x="334963" y="3240088"/>
          <p14:tracePt t="9963" x="346075" y="3198813"/>
          <p14:tracePt t="9967" x="377825" y="3155950"/>
          <p14:tracePt t="9979" x="387350" y="3124200"/>
          <p14:tracePt t="9982" x="387350" y="3094038"/>
          <p14:tracePt t="10548" x="387350" y="3082925"/>
          <p14:tracePt t="10554" x="409575" y="3051175"/>
          <p14:tracePt t="10564" x="439738" y="3009900"/>
          <p14:tracePt t="10567" x="450850" y="2989263"/>
          <p14:tracePt t="10582" x="471488" y="2978150"/>
          <p14:tracePt t="10584" x="482600" y="2957513"/>
          <p14:tracePt t="10600" x="492125" y="2925763"/>
          <p14:tracePt t="10602" x="503238" y="2914650"/>
          <p14:tracePt t="10615" x="523875" y="2873375"/>
          <p14:tracePt t="10634" x="544513" y="2852738"/>
          <p14:tracePt t="10649" x="544513" y="2830513"/>
          <p14:tracePt t="10667" x="555625" y="2820988"/>
          <p14:tracePt t="10686" x="566738" y="2809875"/>
          <p14:tracePt t="10689" x="566738" y="2800350"/>
          <p14:tracePt t="11186" x="566738" y="2789238"/>
          <p14:tracePt t="11194" x="566738" y="2778125"/>
          <p14:tracePt t="11230" x="566738" y="2768600"/>
          <p14:tracePt t="11266" x="566738" y="2757488"/>
          <p14:tracePt t="11295" x="566738" y="2747963"/>
          <p14:tracePt t="11330" x="566738" y="2736850"/>
          <p14:tracePt t="11652" x="566738" y="2725738"/>
          <p14:tracePt t="11970" x="555625" y="2725738"/>
          <p14:tracePt t="11981" x="555625" y="2716213"/>
          <p14:tracePt t="12336" x="555625" y="2705100"/>
          <p14:tracePt t="12344" x="544513" y="2705100"/>
          <p14:tracePt t="17037" x="534988" y="2705100"/>
          <p14:tracePt t="17049" x="514350" y="2705100"/>
          <p14:tracePt t="17056" x="439738" y="2705100"/>
          <p14:tracePt t="17065" x="419100" y="2705100"/>
          <p14:tracePt t="18056" x="419100" y="2695575"/>
          <p14:tracePt t="18316" x="419100" y="2705100"/>
          <p14:tracePt t="18323" x="419100" y="2716213"/>
          <p14:tracePt t="18986" x="419100" y="2725738"/>
          <p14:tracePt t="19003" x="398463" y="2736850"/>
          <p14:tracePt t="19006" x="377825" y="2768600"/>
          <p14:tracePt t="19012" x="366713" y="2789238"/>
          <p14:tracePt t="19032" x="357188" y="2800350"/>
          <p14:tracePt t="19047" x="357188" y="2820988"/>
          <p14:tracePt t="19065" x="357188" y="2830513"/>
          <p14:tracePt t="19109" x="346075" y="2830513"/>
          <p14:tracePt t="19125" x="334963" y="2830513"/>
          <p14:tracePt t="19158" x="325438" y="2830513"/>
          <p14:tracePt t="19173" x="325438" y="2820988"/>
          <p14:tracePt t="19209" x="325438" y="2809875"/>
          <p14:tracePt t="19234" x="325438" y="2800350"/>
          <p14:tracePt t="19241" x="325438" y="2789238"/>
          <p14:tracePt t="19249" x="325438" y="2768600"/>
          <p14:tracePt t="19265" x="346075" y="2705100"/>
          <p14:tracePt t="19279" x="357188" y="2705100"/>
          <p14:tracePt t="19297" x="377825" y="2643188"/>
          <p14:tracePt t="19300" x="398463" y="2611438"/>
          <p14:tracePt t="19313" x="419100" y="2547938"/>
          <p14:tracePt t="19315" x="461963" y="2443163"/>
          <p14:tracePt t="19329" x="503238" y="2379663"/>
          <p14:tracePt t="19332" x="544513" y="2327275"/>
          <p14:tracePt t="19347" x="660400" y="2192338"/>
          <p14:tracePt t="19362" x="796925" y="2044700"/>
          <p14:tracePt t="19378" x="901700" y="1928813"/>
          <p14:tracePt t="19397" x="965200" y="1855788"/>
          <p14:tracePt t="19401" x="995363" y="1824038"/>
          <p14:tracePt t="19414" x="1006475" y="1803400"/>
          <p14:tracePt t="19417" x="1027113" y="1793875"/>
          <p14:tracePt t="19431" x="1038225" y="1782763"/>
          <p14:tracePt t="19447" x="1038225" y="1771650"/>
          <p14:tracePt t="19650" x="1027113" y="1782763"/>
          <p14:tracePt t="19658" x="1017588" y="1782763"/>
          <p14:tracePt t="19666" x="1017588" y="1793875"/>
          <p14:tracePt t="19682" x="995363" y="1803400"/>
          <p14:tracePt t="19994" x="995363" y="1814513"/>
          <p14:tracePt t="20004" x="985838" y="1824038"/>
          <p14:tracePt t="20015" x="974725" y="1835150"/>
          <p14:tracePt t="20033" x="974725" y="1855788"/>
          <p14:tracePt t="20045" x="965200" y="1855788"/>
          <p14:tracePt t="20149" x="965200" y="1866900"/>
          <p14:tracePt t="20194" x="954088" y="1866900"/>
          <p14:tracePt t="20213" x="942975" y="1866900"/>
          <p14:tracePt t="20222" x="942975" y="1876425"/>
          <p14:tracePt t="20231" x="933450" y="1887538"/>
          <p14:tracePt t="20246" x="933450" y="1898650"/>
          <p14:tracePt t="20266" x="922338" y="1908175"/>
          <p14:tracePt t="20282" x="912813" y="1919288"/>
          <p14:tracePt t="20300" x="901700" y="1928813"/>
          <p14:tracePt t="20312" x="901700" y="1939925"/>
          <p14:tracePt t="20334" x="901700" y="1951038"/>
          <p14:tracePt t="20349" x="890588" y="1951038"/>
          <p14:tracePt t="29268" x="817563" y="1971675"/>
          <p14:tracePt t="29274" x="817563" y="1992313"/>
          <p14:tracePt t="29281" x="817563" y="2003425"/>
          <p14:tracePt t="29691" x="828675" y="2003425"/>
          <p14:tracePt t="29722" x="828675" y="1992313"/>
          <p14:tracePt t="29730" x="828675" y="1971675"/>
          <p14:tracePt t="29740" x="828675" y="1960563"/>
          <p14:tracePt t="29754" x="838200" y="1960563"/>
          <p14:tracePt t="29763" x="838200" y="1951038"/>
          <p14:tracePt t="29785" x="838200" y="1939925"/>
          <p14:tracePt t="29859" x="828675" y="1939925"/>
          <p14:tracePt t="29868" x="817563" y="1939925"/>
          <p14:tracePt t="29884" x="796925" y="1939925"/>
          <p14:tracePt t="29897" x="785813" y="1951038"/>
          <p14:tracePt t="29913" x="765175" y="1971675"/>
          <p14:tracePt t="29932" x="723900" y="1992313"/>
          <p14:tracePt t="29946" x="723900" y="2003425"/>
          <p14:tracePt t="29949" x="723900" y="2012950"/>
          <p14:tracePt t="29965" x="701675" y="2024063"/>
          <p14:tracePt t="29981" x="692150" y="2044700"/>
          <p14:tracePt t="29996" x="681038" y="2055813"/>
          <p14:tracePt t="30013" x="660400" y="2085975"/>
          <p14:tracePt t="30030" x="639763" y="2097088"/>
          <p14:tracePt t="30046" x="639763" y="2108200"/>
          <p14:tracePt t="30062" x="628650" y="2128838"/>
          <p14:tracePt t="30080" x="619125" y="2139950"/>
          <p14:tracePt t="30097" x="608013" y="2160588"/>
          <p14:tracePt t="30113" x="596900" y="2192338"/>
          <p14:tracePt t="30131" x="587375" y="2212975"/>
          <p14:tracePt t="30146" x="576263" y="2265363"/>
          <p14:tracePt t="30163" x="576263" y="2317750"/>
          <p14:tracePt t="30180" x="566738" y="2327275"/>
          <p14:tracePt t="30197" x="566738" y="2338388"/>
          <p14:tracePt t="30213" x="576263" y="2349500"/>
          <p14:tracePt t="30231" x="619125" y="2349500"/>
          <p14:tracePt t="30246" x="649288" y="2349500"/>
          <p14:tracePt t="30264" x="681038" y="2349500"/>
          <p14:tracePt t="30267" x="692150" y="2349500"/>
          <p14:tracePt t="30284" x="701675" y="2349500"/>
          <p14:tracePt t="30296" x="701675" y="2338388"/>
          <p14:tracePt t="30328" x="701675" y="2327275"/>
          <p14:tracePt t="30472" x="701675" y="2338388"/>
          <p14:tracePt t="30481" x="701675" y="2349500"/>
          <p14:tracePt t="30503" x="701675" y="2359025"/>
          <p14:tracePt t="30511" x="692150" y="2370138"/>
          <p14:tracePt t="30519" x="692150" y="2379663"/>
          <p14:tracePt t="30532" x="681038" y="2379663"/>
          <p14:tracePt t="30537" x="671513" y="2401888"/>
          <p14:tracePt t="30546" x="671513" y="2411413"/>
          <p14:tracePt t="30567" x="660400" y="2432050"/>
          <p14:tracePt t="30580" x="660400" y="2443163"/>
          <p14:tracePt t="30599" x="649288" y="2454275"/>
          <p14:tracePt t="30615" x="649288" y="2463800"/>
          <p14:tracePt t="30739" x="649288" y="2474913"/>
          <p14:tracePt t="30787" x="649288" y="2486025"/>
          <p14:tracePt t="38148" x="649288" y="2474913"/>
          <p14:tracePt t="42151" x="649288" y="2486025"/>
          <p14:tracePt t="42180" x="660400" y="2495550"/>
          <p14:tracePt t="42188" x="671513" y="2516188"/>
          <p14:tracePt t="42664" x="692150" y="2486025"/>
          <p14:tracePt t="42670" x="723900" y="2474913"/>
          <p14:tracePt t="42684" x="733425" y="2454275"/>
          <p14:tracePt t="42703" x="733425" y="2443163"/>
          <p14:tracePt t="42858" x="733425" y="2454275"/>
          <p14:tracePt t="43086" x="723900" y="2454275"/>
          <p14:tracePt t="43111" x="723900" y="2463800"/>
          <p14:tracePt t="51429" x="723900" y="2495550"/>
          <p14:tracePt t="51435" x="723900" y="2506663"/>
          <p14:tracePt t="51447" x="723900" y="2527300"/>
          <p14:tracePt t="51465" x="723900" y="2579688"/>
          <p14:tracePt t="51483" x="723900" y="2632075"/>
          <p14:tracePt t="51486" x="723900" y="2643188"/>
          <p14:tracePt t="51499" x="723900" y="2663825"/>
          <p14:tracePt t="51502" x="723900" y="2684463"/>
          <p14:tracePt t="51512" x="723900" y="2716213"/>
          <p14:tracePt t="51532" x="723900" y="2736850"/>
          <p14:tracePt t="51535" x="723900" y="2757488"/>
          <p14:tracePt t="51550" x="723900" y="2789238"/>
          <p14:tracePt t="51553" x="723900" y="2809875"/>
          <p14:tracePt t="51562" x="723900" y="2820988"/>
          <p14:tracePt t="51579" x="723900" y="2830513"/>
          <p14:tracePt t="51599" x="723900" y="2884488"/>
          <p14:tracePt t="51613" x="744538" y="2957513"/>
          <p14:tracePt t="51629" x="838200" y="3051175"/>
          <p14:tracePt t="51645" x="1100138" y="3198813"/>
          <p14:tracePt t="51665" x="1279525" y="3251200"/>
          <p14:tracePt t="51681" x="1362075" y="3271838"/>
          <p14:tracePt t="52071" x="1373188" y="3271838"/>
          <p14:tracePt t="52080" x="1373188" y="3260725"/>
          <p14:tracePt t="52085" x="1373188" y="3251200"/>
          <p14:tracePt t="52425" x="1373188" y="3260725"/>
          <p14:tracePt t="52449" x="1373188" y="3271838"/>
          <p14:tracePt t="52481" x="1373188" y="3282950"/>
          <p14:tracePt t="52494" x="1373188" y="3292475"/>
          <p14:tracePt t="52505" x="1373188" y="3303588"/>
          <p14:tracePt t="52521" x="1373188" y="3313113"/>
          <p14:tracePt t="52541" x="1373188" y="3324225"/>
          <p14:tracePt t="52550" x="1373188" y="3335338"/>
          <p14:tracePt t="52563" x="1373188" y="3355975"/>
          <p14:tracePt t="52579" x="1373188" y="3376613"/>
          <p14:tracePt t="52600" x="1384300" y="3417888"/>
          <p14:tracePt t="52604" x="1384300" y="3440113"/>
          <p14:tracePt t="52613" x="1393825" y="3449638"/>
          <p14:tracePt t="52631" x="1393825" y="3470275"/>
          <p14:tracePt t="52635" x="1414463" y="3492500"/>
          <p14:tracePt t="52647" x="1425575" y="3502025"/>
          <p14:tracePt t="52650" x="1457325" y="3513138"/>
          <p14:tracePt t="52664" x="1489075" y="3533775"/>
          <p14:tracePt t="52667" x="1593850" y="3554413"/>
          <p14:tracePt t="52682" x="1614488" y="3554413"/>
          <p14:tracePt t="53096" x="1614488" y="3544888"/>
          <p14:tracePt t="53151" x="1614488" y="3533775"/>
          <p14:tracePt t="53196" x="1614488" y="3522663"/>
          <p14:tracePt t="53619" x="1603375" y="3522663"/>
          <p14:tracePt t="53664" x="1603375" y="3533775"/>
          <p14:tracePt t="54759" x="1603375" y="3522663"/>
          <p14:tracePt t="54805" x="1614488" y="3522663"/>
          <p14:tracePt t="54812" x="1625600" y="3522663"/>
          <p14:tracePt t="54820" x="1646238" y="3522663"/>
          <p14:tracePt t="54829" x="1655763" y="3522663"/>
          <p14:tracePt t="54845" x="1677988" y="3522663"/>
          <p14:tracePt t="54865" x="1708150" y="3522663"/>
          <p14:tracePt t="54882" x="1708150" y="3513138"/>
          <p14:tracePt t="54899" x="1708150" y="3492500"/>
          <p14:tracePt t="54925" x="1708150" y="3481388"/>
          <p14:tracePt t="54946" x="1708150" y="3470275"/>
          <p14:tracePt t="54979" x="1708150" y="3460750"/>
          <p14:tracePt t="55013" x="1719263" y="3460750"/>
          <p14:tracePt t="55021" x="1719263" y="3449638"/>
          <p14:tracePt t="55032" x="1730375" y="3449638"/>
          <p14:tracePt t="55051" x="1739900" y="3449638"/>
          <p14:tracePt t="55064" x="1751013" y="3449638"/>
          <p14:tracePt t="55083" x="1771650" y="3449638"/>
          <p14:tracePt t="55100" x="1812925" y="3440113"/>
          <p14:tracePt t="55114" x="1917700" y="3440113"/>
          <p14:tracePt t="55133" x="2097088" y="3440113"/>
          <p14:tracePt t="55137" x="2263775" y="3460750"/>
          <p14:tracePt t="55147" x="2379663" y="3460750"/>
          <p14:tracePt t="55167" x="2987675" y="3533775"/>
          <p14:tracePt t="55182" x="3260725" y="3565525"/>
          <p14:tracePt t="55201" x="5011738" y="3827463"/>
          <p14:tracePt t="55217" x="5126038" y="3838575"/>
          <p14:tracePt t="55232" x="5157788" y="3838575"/>
          <p14:tracePt t="55235" x="5608638" y="3952875"/>
          <p14:tracePt t="55247" x="5745163" y="3984625"/>
          <p14:tracePt t="55249" x="6091238" y="4089400"/>
          <p14:tracePt t="55263" x="6405563" y="4194175"/>
          <p14:tracePt t="55280" x="6865938" y="4330700"/>
          <p14:tracePt t="55299" x="7065963" y="4425950"/>
          <p14:tracePt t="55301" x="7138988" y="4467225"/>
          <p14:tracePt t="55312" x="7170738" y="4487863"/>
          <p14:tracePt t="55331" x="7202488" y="4508500"/>
          <p14:tracePt t="55347" x="7212013" y="4530725"/>
          <p14:tracePt t="55366" x="7223125" y="4540250"/>
          <p14:tracePt t="55381" x="7243763" y="4551363"/>
          <p14:tracePt t="55383" x="7243763" y="4572000"/>
          <p14:tracePt t="55396" x="7254875" y="4572000"/>
          <p14:tracePt t="55412" x="7296150" y="4613275"/>
          <p14:tracePt t="55431" x="7516813" y="4760913"/>
          <p14:tracePt t="55445" x="7621588" y="4813300"/>
          <p14:tracePt t="55447" x="7715250" y="4854575"/>
          <p14:tracePt t="55462" x="7820025" y="4897438"/>
          <p14:tracePt t="55463" x="7883525" y="4906963"/>
          <p14:tracePt t="55478" x="8239125" y="5002213"/>
          <p14:tracePt t="55501" x="8302625" y="5011738"/>
          <p14:tracePt t="55512" x="8386763" y="5033963"/>
          <p14:tracePt t="55530" x="8659813" y="5075238"/>
          <p14:tracePt t="55532" x="8689975" y="5086350"/>
          <p14:tracePt t="55545" x="8732838" y="5095875"/>
          <p14:tracePt t="55550" x="8774113" y="5095875"/>
          <p14:tracePt t="55561" x="8785225" y="5106988"/>
          <p14:tracePt t="55712" x="8774113" y="5106988"/>
          <p14:tracePt t="55719" x="8764588" y="5116513"/>
          <p14:tracePt t="55732" x="8753475" y="5116513"/>
          <p14:tracePt t="55748" x="8721725" y="5127625"/>
          <p14:tracePt t="55771" x="8616950" y="5191125"/>
          <p14:tracePt t="55782" x="8555038" y="5180013"/>
          <p14:tracePt t="56191" x="8555038" y="5170488"/>
          <p14:tracePt t="56205" x="8555038" y="5159375"/>
          <p14:tracePt t="56221" x="8555038" y="5148263"/>
          <p14:tracePt t="56244" x="8555038" y="5138738"/>
          <p14:tracePt t="56430" x="8543925" y="5138738"/>
          <p14:tracePt t="56513" x="8532813" y="5138738"/>
          <p14:tracePt t="56544" x="8532813" y="5148263"/>
          <p14:tracePt t="56562" x="8532813" y="5159375"/>
          <p14:tracePt t="56579" x="8532813" y="5170488"/>
          <p14:tracePt t="56602" x="8523288" y="5170488"/>
          <p14:tracePt t="56609" x="8523288" y="5180013"/>
          <p14:tracePt t="56616" x="8523288" y="5191125"/>
          <p14:tracePt t="56632" x="8523288" y="5200650"/>
          <p14:tracePt t="56646" x="8512175" y="5200650"/>
          <p14:tracePt t="56663" x="8512175" y="5211763"/>
          <p14:tracePt t="56680" x="8512175" y="5222875"/>
          <p14:tracePt t="56697" x="8502650" y="5232400"/>
          <p14:tracePt t="56714" x="8502650" y="5243513"/>
          <p14:tracePt t="56731" x="8491538" y="5243513"/>
          <p14:tracePt t="56747" x="8491538" y="5264150"/>
          <p14:tracePt t="56764" x="8491538" y="5284788"/>
          <p14:tracePt t="56787" x="8491538" y="5295900"/>
          <p14:tracePt t="56815" x="8491538" y="5305425"/>
          <p14:tracePt t="56844" x="8491538" y="5316538"/>
          <p14:tracePt t="56864" x="8491538" y="5327650"/>
          <p14:tracePt t="56871" x="8480425" y="5337175"/>
          <p14:tracePt t="56880" x="8480425" y="5348288"/>
          <p14:tracePt t="56897" x="8480425" y="5368925"/>
          <p14:tracePt t="56913" x="8470900" y="5389563"/>
          <p14:tracePt t="56931" x="8470900" y="5400675"/>
          <p14:tracePt t="56948" x="8459788" y="5421313"/>
          <p14:tracePt t="56964" x="8450263" y="5441950"/>
          <p14:tracePt t="56981" x="8439150" y="5484813"/>
          <p14:tracePt t="57000" x="8428038" y="5526088"/>
          <p14:tracePt t="57015" x="8407400" y="5568950"/>
          <p14:tracePt t="57032" x="8396288" y="5578475"/>
          <p14:tracePt t="57047" x="8386763" y="5599113"/>
          <p14:tracePt t="57064" x="8386763" y="5610225"/>
          <p14:tracePt t="57069" x="8386763" y="5621338"/>
          <p14:tracePt t="57079" x="8375650" y="5630863"/>
          <p14:tracePt t="57097" x="8375650" y="5641975"/>
          <p14:tracePt t="57113" x="8375650" y="5662613"/>
          <p14:tracePt t="57134" x="8366125" y="5683250"/>
          <p14:tracePt t="57148" x="8366125" y="5694363"/>
          <p14:tracePt t="57166" x="8355013" y="5694363"/>
          <p14:tracePt t="57181" x="8355013" y="5703888"/>
          <p14:tracePt t="57270" x="8355013" y="5715000"/>
          <p14:tracePt t="57305" x="8343900" y="5715000"/>
          <p14:tracePt t="57846" x="8334375" y="5735638"/>
          <p14:tracePt t="57853" x="8334375" y="5756275"/>
          <p14:tracePt t="57863" x="8323263" y="5767388"/>
          <p14:tracePt t="57881" x="8313738" y="5778500"/>
          <p14:tracePt t="57901" x="8313738" y="5788025"/>
          <p14:tracePt t="57941" x="8302625" y="5799138"/>
          <p14:tracePt t="57948" x="8302625" y="5808663"/>
          <p14:tracePt t="57962" x="8291513" y="5830888"/>
          <p14:tracePt t="57964" x="8281988" y="5840413"/>
          <p14:tracePt t="57980" x="8281988" y="5861050"/>
          <p14:tracePt t="57996" x="8270875" y="5892800"/>
          <p14:tracePt t="58012" x="8261350" y="5903913"/>
          <p14:tracePt t="58031" x="8250238" y="5945188"/>
          <p14:tracePt t="58046" x="8239125" y="5956300"/>
          <p14:tracePt t="60229" x="8229600" y="5956300"/>
          <p14:tracePt t="60239" x="8197850" y="5945188"/>
          <p14:tracePt t="60245" x="8177213" y="5924550"/>
          <p14:tracePt t="60266" x="8124825" y="5903913"/>
          <p14:tracePt t="60279" x="8124825" y="5892800"/>
          <p14:tracePt t="60297" x="8104188" y="5883275"/>
          <p14:tracePt t="60300" x="8093075" y="5883275"/>
          <p14:tracePt t="60323" x="8093075" y="5872163"/>
          <p14:tracePt t="60335" x="8081963" y="5872163"/>
          <p14:tracePt t="60375" x="8072438" y="5872163"/>
          <p14:tracePt t="60764" x="8072438" y="5861050"/>
          <p14:tracePt t="60778" x="8072438" y="5851525"/>
          <p14:tracePt t="60869" x="8072438" y="5861050"/>
          <p14:tracePt t="60875" x="8072438" y="5872163"/>
          <p14:tracePt t="60891" x="8072438" y="5883275"/>
          <p14:tracePt t="61501" x="8081963" y="5883275"/>
          <p14:tracePt t="61658" x="8093075" y="5883275"/>
          <p14:tracePt t="61677" x="8104188" y="5883275"/>
          <p14:tracePt t="61700" x="8113713" y="5883275"/>
          <p14:tracePt t="61717" x="8124825" y="5883275"/>
          <p14:tracePt t="61724" x="8145463" y="5883275"/>
          <p14:tracePt t="61732" x="8166100" y="5883275"/>
          <p14:tracePt t="61748" x="8177213" y="5872163"/>
          <p14:tracePt t="61761" x="8197850" y="5872163"/>
          <p14:tracePt t="61764" x="8218488" y="5872163"/>
          <p14:tracePt t="61780" x="8239125" y="5872163"/>
          <p14:tracePt t="61798" x="8291513" y="5861050"/>
          <p14:tracePt t="61812" x="8343900" y="5861050"/>
          <p14:tracePt t="61829" x="8407400" y="5851525"/>
          <p14:tracePt t="61847" x="8480425" y="5840413"/>
          <p14:tracePt t="61865" x="8596313" y="5830888"/>
          <p14:tracePt t="61867" x="8616950" y="5819775"/>
          <p14:tracePt t="61881" x="8659813" y="5819775"/>
          <p14:tracePt t="61883" x="8732838" y="5799138"/>
          <p14:tracePt t="61897" x="8837613" y="5799138"/>
          <p14:tracePt t="61913" x="8951913" y="5778500"/>
          <p14:tracePt t="61930" x="9099550" y="5756275"/>
          <p14:tracePt t="61947" x="9277350" y="5726113"/>
          <p14:tracePt t="61965" x="9413875" y="5726113"/>
          <p14:tracePt t="61979" x="9424988" y="5726113"/>
          <p14:tracePt t="61997" x="9582150" y="5726113"/>
          <p14:tracePt t="62013" x="9791700" y="5715000"/>
          <p14:tracePt t="62015" x="9853613" y="5715000"/>
          <p14:tracePt t="62030" x="9937750" y="5715000"/>
          <p14:tracePt t="62045" x="10001250" y="5726113"/>
          <p14:tracePt t="62047" x="10042525" y="5735638"/>
          <p14:tracePt t="62062" x="10085388" y="5767388"/>
          <p14:tracePt t="62063" x="10094913" y="5767388"/>
          <p14:tracePt t="62080" x="10147300" y="5808663"/>
          <p14:tracePt t="62095" x="10179050" y="5840413"/>
          <p14:tracePt t="62112" x="10210800" y="5872163"/>
          <p14:tracePt t="62131" x="10221913" y="5892800"/>
          <p14:tracePt t="62133" x="10231438" y="5892800"/>
          <p14:tracePt t="62146" x="10231438" y="5903913"/>
          <p14:tracePt t="62148" x="10231438" y="5915025"/>
          <p14:tracePt t="62163" x="10231438" y="5924550"/>
          <p14:tracePt t="62165" x="10231438" y="5935663"/>
          <p14:tracePt t="62179" x="10231438" y="5945188"/>
          <p14:tracePt t="62181" x="10231438" y="5956300"/>
          <p14:tracePt t="62227" x="10231438" y="5967413"/>
          <p14:tracePt t="62235" x="10231438" y="5988050"/>
          <p14:tracePt t="62245" x="10231438" y="5997575"/>
          <p14:tracePt t="62264" x="10231438" y="6029325"/>
          <p14:tracePt t="62286" x="10231438" y="6040438"/>
          <p14:tracePt t="62300" x="10231438" y="6049963"/>
          <p14:tracePt t="62313" x="10221913" y="6049963"/>
          <p14:tracePt t="62315" x="10221913" y="6061075"/>
          <p14:tracePt t="62329" x="10210800" y="6072188"/>
          <p14:tracePt t="62347" x="10199688" y="6072188"/>
          <p14:tracePt t="62363" x="10199688" y="6081713"/>
          <p14:tracePt t="62381" x="10190163" y="6081713"/>
          <p14:tracePt t="62384" x="10190163" y="6092825"/>
          <p14:tracePt t="62397" x="10179050" y="6092825"/>
          <p14:tracePt t="62413" x="10158413" y="6113463"/>
          <p14:tracePt t="62431" x="10147300" y="6113463"/>
          <p14:tracePt t="62433" x="10137775" y="6124575"/>
          <p14:tracePt t="62447" x="10126663" y="6124575"/>
          <p14:tracePt t="62449" x="10126663" y="6134100"/>
          <p14:tracePt t="62465" x="10115550" y="6145213"/>
          <p14:tracePt t="62499" x="10106025" y="6145213"/>
          <p14:tracePt t="62521" x="10094913" y="6145213"/>
          <p14:tracePt t="62529" x="10085388" y="6124575"/>
          <p14:tracePt t="62536" x="10053638" y="6092825"/>
          <p14:tracePt t="62546" x="10021888" y="6040438"/>
          <p14:tracePt t="62563" x="9896475" y="5935663"/>
          <p14:tracePt t="62579" x="9823450" y="5851525"/>
          <p14:tracePt t="62597" x="9748838" y="5778500"/>
          <p14:tracePt t="62613" x="9718675" y="5726113"/>
          <p14:tracePt t="62633" x="9686925" y="5673725"/>
          <p14:tracePt t="62647" x="9666288" y="5610225"/>
          <p14:tracePt t="62664" x="9644063" y="5546725"/>
          <p14:tracePt t="62667" x="9644063" y="5514975"/>
          <p14:tracePt t="62680" x="9634538" y="5484813"/>
          <p14:tracePt t="62697" x="9623425" y="5432425"/>
          <p14:tracePt t="62700" x="9623425" y="5421313"/>
          <p14:tracePt t="62712" x="9623425" y="5400675"/>
          <p14:tracePt t="62714" x="9623425" y="5380038"/>
          <p14:tracePt t="62731" x="9623425" y="5348288"/>
          <p14:tracePt t="62747" x="9623425" y="5295900"/>
          <p14:tracePt t="62788" x="9623425" y="5284788"/>
          <p14:tracePt t="62797" x="9623425" y="5275263"/>
          <p14:tracePt t="62803" x="9623425" y="5253038"/>
          <p14:tracePt t="62812" x="9623425" y="5243513"/>
          <p14:tracePt t="62832" x="9634538" y="5222875"/>
          <p14:tracePt t="62851" x="9644063" y="5211763"/>
          <p14:tracePt t="62866" x="9655175" y="5211763"/>
          <p14:tracePt t="62882" x="9718675" y="5127625"/>
          <p14:tracePt t="62885" x="9739313" y="5095875"/>
          <p14:tracePt t="62897" x="9771063" y="5054600"/>
          <p14:tracePt t="62912" x="9832975" y="5002213"/>
          <p14:tracePt t="62930" x="9864725" y="4959350"/>
          <p14:tracePt t="62947" x="9885363" y="4949825"/>
          <p14:tracePt t="63020" x="9896475" y="4949825"/>
          <p14:tracePt t="63030" x="9906000" y="4959350"/>
          <p14:tracePt t="63043" x="9917113" y="4970463"/>
          <p14:tracePt t="63051" x="9928225" y="4970463"/>
          <p14:tracePt t="63191" x="9928225" y="4981575"/>
          <p14:tracePt t="63206" x="9928225" y="4991100"/>
          <p14:tracePt t="63213" x="9917113" y="4991100"/>
          <p14:tracePt t="63231" x="9917113" y="5002213"/>
          <p14:tracePt t="63249" x="9906000" y="5002213"/>
          <p14:tracePt t="63265" x="9885363" y="5022850"/>
          <p14:tracePt t="63282" x="9853613" y="5054600"/>
          <p14:tracePt t="63299" x="9812338" y="5095875"/>
          <p14:tracePt t="63315" x="9759950" y="5148263"/>
          <p14:tracePt t="63331" x="9696450" y="5200650"/>
          <p14:tracePt t="63348" x="9686925" y="5222875"/>
          <p14:tracePt t="63365" x="9686925" y="5232400"/>
          <p14:tracePt t="63381" x="9666288" y="5253038"/>
          <p14:tracePt t="63398" x="9634538" y="5284788"/>
          <p14:tracePt t="63415" x="9623425" y="5337175"/>
          <p14:tracePt t="63431" x="9613900" y="5348288"/>
          <p14:tracePt t="63466" x="9602788" y="5357813"/>
          <p14:tracePt t="63473" x="9591675" y="5368925"/>
          <p14:tracePt t="63481" x="9582150" y="5389563"/>
          <p14:tracePt t="63498" x="9571038" y="5400675"/>
          <p14:tracePt t="63503" x="9571038" y="5410200"/>
          <p14:tracePt t="63515" x="9559925" y="5410200"/>
          <p14:tracePt t="63532" x="9559925" y="5421313"/>
          <p14:tracePt t="63536" x="9550400" y="5421313"/>
          <p14:tracePt t="63568" x="9539288" y="5421313"/>
          <p14:tracePt t="63579" x="9539288" y="5432425"/>
          <p14:tracePt t="63587" x="9529763" y="5432425"/>
          <p14:tracePt t="63598" x="9518650" y="5432425"/>
          <p14:tracePt t="63613" x="9498013" y="5432425"/>
          <p14:tracePt t="63632" x="9486900" y="5432425"/>
          <p14:tracePt t="63634" x="9477375" y="5432425"/>
          <p14:tracePt t="63731" x="9466263" y="5432425"/>
          <p14:tracePt t="63748" x="9455150" y="5421313"/>
          <p14:tracePt t="63754" x="9455150" y="5410200"/>
          <p14:tracePt t="63765" x="9455150" y="5400675"/>
          <p14:tracePt t="63788" x="9455150" y="5389563"/>
          <p14:tracePt t="63805" x="9445625" y="5380038"/>
          <p14:tracePt t="63817" x="9445625" y="5368925"/>
          <p14:tracePt t="63837" x="9445625" y="5357813"/>
          <p14:tracePt t="63846" x="9445625" y="5348288"/>
          <p14:tracePt t="63867" x="9434513" y="5337175"/>
          <p14:tracePt t="63869" x="9434513" y="5327650"/>
          <p14:tracePt t="63901" x="9434513" y="5316538"/>
          <p14:tracePt t="64133" x="9434513" y="5305425"/>
          <p14:tracePt t="64574" x="9434513" y="5295900"/>
          <p14:tracePt t="64584" x="9434513" y="5264150"/>
          <p14:tracePt t="64604" x="9434513" y="5138738"/>
          <p14:tracePt t="64614" x="9445625" y="5064125"/>
          <p14:tracePt t="64634" x="9445625" y="4929188"/>
          <p14:tracePt t="64637" x="9434513" y="4845050"/>
          <p14:tracePt t="64646" x="9402763" y="4760913"/>
          <p14:tracePt t="64664" x="9372600" y="4676775"/>
          <p14:tracePt t="64680" x="9329738" y="4583113"/>
          <p14:tracePt t="64700" x="9320213" y="4572000"/>
          <p14:tracePt t="64713" x="9297988" y="4560888"/>
          <p14:tracePt t="64732" x="9288463" y="4560888"/>
          <p14:tracePt t="64749" x="9277350" y="4560888"/>
          <p14:tracePt t="64764" x="9267825" y="4560888"/>
          <p14:tracePt t="64782" x="9245600" y="4583113"/>
          <p14:tracePt t="64784" x="9245600" y="4592638"/>
          <p14:tracePt t="64797" x="9236075" y="4603750"/>
          <p14:tracePt t="64799" x="9224963" y="4624388"/>
          <p14:tracePt t="64812" x="9215438" y="4624388"/>
          <p14:tracePt t="64829" x="9204325" y="4635500"/>
          <p14:tracePt t="64847" x="9193213" y="4645025"/>
          <p14:tracePt t="64863" x="9172575" y="4665663"/>
          <p14:tracePt t="64879" x="9163050" y="4676775"/>
          <p14:tracePt t="64897" x="9163050" y="4697413"/>
          <p14:tracePt t="64913" x="9151938" y="4708525"/>
          <p14:tracePt t="64930" x="9140825" y="4729163"/>
          <p14:tracePt t="64946" x="9131300" y="4740275"/>
          <p14:tracePt t="64963" x="9131300" y="4749800"/>
          <p14:tracePt t="64978" x="9131300" y="4760913"/>
          <p14:tracePt t="64997" x="9120188" y="4772025"/>
          <p14:tracePt t="65013" x="9110663" y="4781550"/>
          <p14:tracePt t="65381" x="9099550" y="4781550"/>
          <p14:tracePt t="65388" x="9088438" y="4802188"/>
          <p14:tracePt t="65399" x="9088438" y="4813300"/>
          <p14:tracePt t="65414" x="9067800" y="4833938"/>
          <p14:tracePt t="65443" x="9067800" y="4845050"/>
          <p14:tracePt t="65450" x="9058275" y="4845050"/>
          <p14:tracePt t="65989" x="9047163" y="4845050"/>
          <p14:tracePt t="65997" x="9036050" y="4865688"/>
          <p14:tracePt t="66004" x="8983663" y="4897438"/>
          <p14:tracePt t="66014" x="8899525" y="4938713"/>
          <p14:tracePt t="66030" x="8794750" y="4991100"/>
          <p14:tracePt t="66031" x="8689975" y="5033963"/>
          <p14:tracePt t="66046" x="8450263" y="5086350"/>
          <p14:tracePt t="66063" x="8386763" y="5106988"/>
          <p14:tracePt t="66064" x="8334375" y="5106988"/>
          <p14:tracePt t="66079" x="8302625" y="5116513"/>
          <p14:tracePt t="66081" x="8281988" y="5116513"/>
          <p14:tracePt t="66097" x="8270875" y="5116513"/>
          <p14:tracePt t="66199" x="8270875" y="5086350"/>
          <p14:tracePt t="66207" x="8270875" y="5075238"/>
          <p14:tracePt t="66222" x="8270875" y="5043488"/>
          <p14:tracePt t="66231" x="8270875" y="5033963"/>
          <p14:tracePt t="66245" x="8270875" y="5011738"/>
          <p14:tracePt t="66248" x="8281988" y="5002213"/>
          <p14:tracePt t="66263" x="8291513" y="4970463"/>
          <p14:tracePt t="66279" x="8302625" y="4949825"/>
          <p14:tracePt t="66296" x="8343900" y="4906963"/>
          <p14:tracePt t="66313" x="8407400" y="4876800"/>
          <p14:tracePt t="66331" x="8502650" y="4833938"/>
          <p14:tracePt t="66333" x="8585200" y="4813300"/>
          <p14:tracePt t="66345" x="8689975" y="4792663"/>
          <p14:tracePt t="66364" x="8764588" y="4781550"/>
          <p14:tracePt t="66378" x="8794750" y="4781550"/>
          <p14:tracePt t="66380" x="8890000" y="4781550"/>
          <p14:tracePt t="66404" x="8910638" y="4781550"/>
          <p14:tracePt t="66412" x="8921750" y="4781550"/>
          <p14:tracePt t="66430" x="8931275" y="4792663"/>
          <p14:tracePt t="66485" x="8931275" y="4802188"/>
          <p14:tracePt t="66503" x="8910638" y="4802188"/>
          <p14:tracePt t="66511" x="8899525" y="4802188"/>
          <p14:tracePt t="66579" x="8890000" y="4802188"/>
          <p14:tracePt t="66586" x="8858250" y="4792663"/>
          <p14:tracePt t="66596" x="8837613" y="4781550"/>
          <p14:tracePt t="66612" x="8826500" y="4718050"/>
          <p14:tracePt t="66630" x="8826500" y="4656138"/>
          <p14:tracePt t="66646" x="8826500" y="4624388"/>
          <p14:tracePt t="66663" x="8890000" y="4498975"/>
          <p14:tracePt t="66679" x="8910638" y="4425950"/>
          <p14:tracePt t="66698" x="8942388" y="4394200"/>
          <p14:tracePt t="66713" x="8951913" y="4383088"/>
          <p14:tracePt t="66739" x="8963025" y="4383088"/>
          <p14:tracePt t="66748" x="8974138" y="4383088"/>
          <p14:tracePt t="66762" x="9005888" y="4394200"/>
          <p14:tracePt t="66806" x="9047163" y="4414838"/>
          <p14:tracePt t="66814" x="9067800" y="4435475"/>
          <p14:tracePt t="66832" x="9110663" y="4467225"/>
          <p14:tracePt t="66846" x="9120188" y="4498975"/>
          <p14:tracePt t="66866" x="9131300" y="4560888"/>
          <p14:tracePt t="66881" x="9131300" y="4624388"/>
          <p14:tracePt t="66898" x="9131300" y="4697413"/>
          <p14:tracePt t="66915" x="9131300" y="4802188"/>
          <p14:tracePt t="66930" x="9110663" y="4845050"/>
          <p14:tracePt t="67068" x="9140825" y="4845050"/>
          <p14:tracePt t="67073" x="9204325" y="4845050"/>
          <p14:tracePt t="67081" x="9267825" y="4845050"/>
          <p14:tracePt t="67097" x="9498013" y="4845050"/>
          <p14:tracePt t="67113" x="9801225" y="4845050"/>
          <p14:tracePt t="67133" x="10169525" y="4865688"/>
          <p14:tracePt t="67147" x="10536238" y="4897438"/>
          <p14:tracePt t="67163" x="10882313" y="4918075"/>
          <p14:tracePt t="67181" x="11133138" y="4949825"/>
          <p14:tracePt t="67197" x="11206163" y="4959350"/>
          <p14:tracePt t="67200" x="11217275" y="4959350"/>
          <p14:tracePt t="67323" x="11217275" y="4929188"/>
          <p14:tracePt t="67332" x="11217275" y="4876800"/>
          <p14:tracePt t="67339" x="11217275" y="4865688"/>
          <p14:tracePt t="67348" x="11217275" y="4833938"/>
          <p14:tracePt t="67365" x="11217275" y="4760913"/>
          <p14:tracePt t="67381" x="11206163" y="4708525"/>
          <p14:tracePt t="67421" x="11196638" y="4708525"/>
          <p14:tracePt t="67430" x="11174413" y="4697413"/>
          <p14:tracePt t="67437" x="11164888" y="4697413"/>
          <p14:tracePt t="67446" x="11144250" y="4697413"/>
          <p14:tracePt t="67463" x="11101388" y="4697413"/>
          <p14:tracePt t="67481" x="11069638" y="4697413"/>
          <p14:tracePt t="67498" x="11028363" y="4708525"/>
          <p14:tracePt t="67500" x="11007725" y="4708525"/>
          <p14:tracePt t="67515" x="10996613" y="4718050"/>
          <p14:tracePt t="67564" x="10987088" y="4718050"/>
          <p14:tracePt t="67572" x="10987088" y="4729163"/>
          <p14:tracePt t="67583" x="10975975" y="4729163"/>
          <p14:tracePt t="67598" x="10975975" y="4740275"/>
          <p14:tracePt t="67613" x="10964863" y="4740275"/>
          <p14:tracePt t="67632" x="10955338" y="4749800"/>
          <p14:tracePt t="67647" x="10944225" y="4749800"/>
          <p14:tracePt t="67650" x="10923588" y="4749800"/>
          <p14:tracePt t="67665" x="10891838" y="4740275"/>
          <p14:tracePt t="67683" x="10839450" y="4718050"/>
          <p14:tracePt t="67698" x="10798175" y="4687888"/>
          <p14:tracePt t="67715" x="10766425" y="4665663"/>
          <p14:tracePt t="67731" x="10755313" y="4645025"/>
          <p14:tracePt t="67747" x="10734675" y="4624388"/>
          <p14:tracePt t="67766" x="10734675" y="4613275"/>
          <p14:tracePt t="67783" x="10723563" y="4613275"/>
          <p14:tracePt t="67866" x="10734675" y="4613275"/>
          <p14:tracePt t="67873" x="10745788" y="4613275"/>
          <p14:tracePt t="67889" x="10766425" y="4613275"/>
          <p14:tracePt t="67898" x="10777538" y="4613275"/>
          <p14:tracePt t="67914" x="10787063" y="4613275"/>
          <p14:tracePt t="67930" x="10798175" y="4613275"/>
          <p14:tracePt t="67987" x="10787063" y="4635500"/>
          <p14:tracePt t="67996" x="10777538" y="4656138"/>
          <p14:tracePt t="68004" x="10766425" y="4676775"/>
          <p14:tracePt t="68013" x="10755313" y="4697413"/>
          <p14:tracePt t="68033" x="10714038" y="4729163"/>
          <p14:tracePt t="68048" x="10702925" y="4740275"/>
          <p14:tracePt t="68050" x="10693400" y="4740275"/>
          <p14:tracePt t="68065" x="10682288" y="4749800"/>
          <p14:tracePt t="68081" x="10661650" y="4749800"/>
          <p14:tracePt t="68099" x="10629900" y="4697413"/>
          <p14:tracePt t="68114" x="10588625" y="4635500"/>
          <p14:tracePt t="68132" x="10545763" y="4572000"/>
          <p14:tracePt t="68147" x="10536238" y="4560888"/>
          <p14:tracePt t="68167" x="10483850" y="4487863"/>
          <p14:tracePt t="68170" x="10461625" y="4467225"/>
          <p14:tracePt t="68178" x="10440988" y="4435475"/>
          <p14:tracePt t="68201" x="10431463" y="4425950"/>
          <p14:tracePt t="68212" x="10431463" y="4403725"/>
          <p14:tracePt t="68230" x="10409238" y="4362450"/>
          <p14:tracePt t="68247" x="10399713" y="4341813"/>
          <p14:tracePt t="68283" x="10399713" y="4330700"/>
          <p14:tracePt t="68290" x="10420350" y="4310063"/>
          <p14:tracePt t="68298" x="10440988" y="4289425"/>
          <p14:tracePt t="68314" x="10504488" y="4246563"/>
          <p14:tracePt t="68332" x="10556875" y="4214813"/>
          <p14:tracePt t="68346" x="10588625" y="4205288"/>
          <p14:tracePt t="68399" x="10598150" y="4205288"/>
          <p14:tracePt t="68404" x="10609263" y="4237038"/>
          <p14:tracePt t="68413" x="10629900" y="4267200"/>
          <p14:tracePt t="68438" x="10671175" y="4371975"/>
          <p14:tracePt t="68449" x="10671175" y="4394200"/>
          <p14:tracePt t="68465" x="10693400" y="4478338"/>
          <p14:tracePt t="68466" x="10693400" y="4508500"/>
          <p14:tracePt t="68485" x="10682288" y="4613275"/>
          <p14:tracePt t="68499" x="10661650" y="4665663"/>
          <p14:tracePt t="68500" x="10641013" y="4697413"/>
          <p14:tracePt t="68518" x="10598150" y="4729163"/>
          <p14:tracePt t="68535" x="10483850" y="4772025"/>
          <p14:tracePt t="68541" x="10431463" y="4781550"/>
          <p14:tracePt t="68548" x="10315575" y="4813300"/>
          <p14:tracePt t="68566" x="10283825" y="4824413"/>
          <p14:tracePt t="68569" x="10190163" y="4845050"/>
          <p14:tracePt t="68582" x="10115550" y="4845050"/>
          <p14:tracePt t="68603" x="10042525" y="4865688"/>
          <p14:tracePt t="68613" x="10021888" y="4865688"/>
          <p14:tracePt t="68637" x="10010775" y="4876800"/>
          <p14:tracePt t="68639" x="10010775" y="4897438"/>
          <p14:tracePt t="68664" x="10010775" y="4918075"/>
          <p14:tracePt t="68671" x="10010775" y="4949825"/>
          <p14:tracePt t="68681" x="10021888" y="4991100"/>
          <p14:tracePt t="68701" x="10033000" y="5095875"/>
          <p14:tracePt t="68706" x="10033000" y="5138738"/>
          <p14:tracePt t="68713" x="10033000" y="5191125"/>
          <p14:tracePt t="68732" x="10033000" y="5275263"/>
          <p14:tracePt t="68746" x="10010775" y="5368925"/>
          <p14:tracePt t="68768" x="9958388" y="5473700"/>
          <p14:tracePt t="68781" x="9896475" y="5537200"/>
          <p14:tracePt t="68798" x="9791700" y="5641975"/>
          <p14:tracePt t="68815" x="9686925" y="5726113"/>
          <p14:tracePt t="68830" x="9623425" y="5788025"/>
          <p14:tracePt t="68847" x="9613900" y="5808663"/>
          <p14:tracePt t="68868" x="9613900" y="5819775"/>
          <p14:tracePt t="68902" x="9623425" y="5819775"/>
          <p14:tracePt t="68910" x="9644063" y="5819775"/>
          <p14:tracePt t="68918" x="9666288" y="5808663"/>
          <p14:tracePt t="68933" x="9707563" y="5788025"/>
          <p14:tracePt t="68936" x="9728200" y="5778500"/>
          <p14:tracePt t="69081" x="9718675" y="5788025"/>
          <p14:tracePt t="69089" x="9696450" y="5799138"/>
          <p14:tracePt t="69099" x="9686925" y="5808663"/>
          <p14:tracePt t="69113" x="9666288" y="5819775"/>
          <p14:tracePt t="69132" x="9655175" y="5819775"/>
          <p14:tracePt t="69175" x="9655175" y="5808663"/>
          <p14:tracePt t="69203" x="9623425" y="5808663"/>
          <p14:tracePt t="69210" x="9613900" y="5808663"/>
          <p14:tracePt t="69561" x="9634538" y="5799138"/>
          <p14:tracePt t="69568" x="9666288" y="5788025"/>
          <p14:tracePt t="69580" x="9675813" y="5788025"/>
          <p14:tracePt t="69613" x="9675813" y="5778500"/>
          <p14:tracePt t="69624" x="9675813" y="5767388"/>
          <p14:tracePt t="69679" x="9675813" y="5756275"/>
          <p14:tracePt t="69688" x="9686925" y="5756275"/>
          <p14:tracePt t="69795" x="9696450" y="5756275"/>
          <p14:tracePt t="69803" x="9707563" y="5767388"/>
          <p14:tracePt t="69816" x="9718675" y="5767388"/>
          <p14:tracePt t="69829" x="9728200" y="5778500"/>
          <p14:tracePt t="69846" x="9759950" y="5788025"/>
          <p14:tracePt t="69865" x="9780588" y="5799138"/>
          <p14:tracePt t="69878" x="9812338" y="5799138"/>
          <p14:tracePt t="69896" x="9823450" y="5799138"/>
          <p14:tracePt t="69914" x="9823450" y="5808663"/>
          <p14:tracePt t="69937" x="9823450" y="5819775"/>
          <p14:tracePt t="69966" x="9823450" y="5830888"/>
          <p14:tracePt t="69973" x="9823450" y="5840413"/>
          <p14:tracePt t="69980" x="9823450" y="5851525"/>
          <p14:tracePt t="69997" x="9823450" y="5872163"/>
          <p14:tracePt t="70013" x="9801225" y="5892800"/>
          <p14:tracePt t="70031" x="9791700" y="5892800"/>
          <p14:tracePt t="70046" x="9780588" y="5892800"/>
          <p14:tracePt t="70062" x="9759950" y="5903913"/>
          <p14:tracePt t="70079" x="9728200" y="5903913"/>
          <p14:tracePt t="70096" x="9707563" y="5903913"/>
          <p14:tracePt t="70113" x="9675813" y="5915025"/>
          <p14:tracePt t="70115" x="9666288" y="5915025"/>
          <p14:tracePt t="70130" x="9644063" y="5915025"/>
          <p14:tracePt t="70146" x="9613900" y="5915025"/>
          <p14:tracePt t="70163" x="9602788" y="5915025"/>
          <p14:tracePt t="70180" x="9559925" y="5883275"/>
          <p14:tracePt t="70196" x="9507538" y="5830888"/>
          <p14:tracePt t="70213" x="9434513" y="5767388"/>
          <p14:tracePt t="70230" x="9372600" y="5715000"/>
          <p14:tracePt t="70232" x="9329738" y="5694363"/>
          <p14:tracePt t="70246" x="9309100" y="5683250"/>
          <p14:tracePt t="70248" x="9277350" y="5662613"/>
          <p14:tracePt t="70266" x="9236075" y="5630863"/>
          <p14:tracePt t="70280" x="9224963" y="5589588"/>
          <p14:tracePt t="70296" x="9215438" y="5557838"/>
          <p14:tracePt t="70311" x="9215438" y="5526088"/>
          <p14:tracePt t="70351" x="9215438" y="5514975"/>
          <p14:tracePt t="70358" x="9224963" y="5514975"/>
          <p14:tracePt t="70365" x="9245600" y="5494338"/>
          <p14:tracePt t="70380" x="9288463" y="5462588"/>
          <p14:tracePt t="70397" x="9320213" y="5453063"/>
          <p14:tracePt t="70421" x="9340850" y="5453063"/>
          <p14:tracePt t="70429" x="9402763" y="5453063"/>
          <p14:tracePt t="70447" x="9486900" y="5441950"/>
          <p14:tracePt t="70463" x="9591675" y="5441950"/>
          <p14:tracePt t="70479" x="9707563" y="5441950"/>
          <p14:tracePt t="70496" x="9780588" y="5441950"/>
          <p14:tracePt t="70499" x="9823450" y="5453063"/>
          <p14:tracePt t="70512" x="9844088" y="5473700"/>
          <p14:tracePt t="70515" x="9875838" y="5484813"/>
          <p14:tracePt t="70529" x="9917113" y="5505450"/>
          <p14:tracePt t="70532" x="9937750" y="5526088"/>
          <p14:tracePt t="70546" x="9969500" y="5537200"/>
          <p14:tracePt t="70548" x="9990138" y="5557838"/>
          <p14:tracePt t="70563" x="10010775" y="5578475"/>
          <p14:tracePt t="70579" x="10042525" y="5621338"/>
          <p14:tracePt t="70599" x="10053638" y="5662613"/>
          <p14:tracePt t="70602" x="10053638" y="5683250"/>
          <p14:tracePt t="70612" x="10053638" y="5715000"/>
          <p14:tracePt t="70631" x="10063163" y="5756275"/>
          <p14:tracePt t="70633" x="10063163" y="5767388"/>
          <p14:tracePt t="70646" x="10074275" y="5778500"/>
          <p14:tracePt t="70648" x="10074275" y="5788025"/>
          <p14:tracePt t="70697" x="10074275" y="5799138"/>
          <p14:tracePt t="70703" x="10074275" y="5808663"/>
          <p14:tracePt t="70711" x="10063163" y="5819775"/>
          <p14:tracePt t="70729" x="10033000" y="5840413"/>
          <p14:tracePt t="70746" x="9990138" y="5892800"/>
          <p14:tracePt t="70761" x="9937750" y="5945188"/>
          <p14:tracePt t="70778" x="9844088" y="6040438"/>
          <p14:tracePt t="70796" x="9739313" y="6113463"/>
          <p14:tracePt t="70800" x="9675813" y="6154738"/>
          <p14:tracePt t="70812" x="9571038" y="6197600"/>
          <p14:tracePt t="70831" x="9466263" y="6249988"/>
          <p14:tracePt t="70848" x="9424988" y="6270625"/>
          <p14:tracePt t="70863" x="9413875" y="6270625"/>
          <p14:tracePt t="71065" x="9413875" y="6281738"/>
          <p14:tracePt t="71252" x="9413875" y="6291263"/>
          <p14:tracePt t="71259" x="9413875" y="6302375"/>
          <p14:tracePt t="71268" x="9402763" y="6323013"/>
          <p14:tracePt t="71280" x="9402763" y="6334125"/>
          <p14:tracePt t="71295" x="9402763" y="6343650"/>
          <p14:tracePt t="71313" x="9402763" y="6365875"/>
          <p14:tracePt t="71330" x="9402763" y="6386513"/>
          <p14:tracePt t="71346" x="9424988" y="6386513"/>
          <p14:tracePt t="71364" x="9455150" y="6386513"/>
          <p14:tracePt t="71381" x="9498013" y="6386513"/>
          <p14:tracePt t="71399" x="9571038" y="6386513"/>
          <p14:tracePt t="71414" x="9644063" y="6386513"/>
          <p14:tracePt t="71432" x="9791700" y="6343650"/>
          <p14:tracePt t="71448" x="9885363" y="6270625"/>
          <p14:tracePt t="71465" x="9948863" y="6197600"/>
          <p14:tracePt t="71470" x="9958388" y="6154738"/>
          <p14:tracePt t="71479" x="9969500" y="6124575"/>
          <p14:tracePt t="71483" x="9969500" y="6092825"/>
          <p14:tracePt t="71498" x="9969500" y="6072188"/>
          <p14:tracePt t="71501" x="9969500" y="6061075"/>
          <p14:tracePt t="71512" x="9969500" y="6040438"/>
          <p14:tracePt t="71514" x="9948863" y="6019800"/>
          <p14:tracePt t="71530" x="9917113" y="6008688"/>
          <p14:tracePt t="71533" x="9885363" y="6008688"/>
          <p14:tracePt t="71547" x="9844088" y="6008688"/>
          <p14:tracePt t="71564" x="9812338" y="6008688"/>
          <p14:tracePt t="71579" x="9748838" y="6029325"/>
          <p14:tracePt t="71600" x="9675813" y="6072188"/>
          <p14:tracePt t="71603" x="9644063" y="6092825"/>
          <p14:tracePt t="71623" x="9623425" y="6113463"/>
          <p14:tracePt t="71630" x="9602788" y="6124575"/>
          <p14:tracePt t="71649" x="9571038" y="6134100"/>
          <p14:tracePt t="71665" x="9559925" y="6145213"/>
          <p14:tracePt t="71681" x="9550400" y="6145213"/>
          <p14:tracePt t="71697" x="9550400" y="6154738"/>
          <p14:tracePt t="71700" x="9539288" y="6154738"/>
          <p14:tracePt t="71715" x="9529763" y="6154738"/>
          <p14:tracePt t="71732" x="9518650" y="6165850"/>
          <p14:tracePt t="71747" x="9498013" y="6165850"/>
          <p14:tracePt t="71763" x="9486900" y="6165850"/>
          <p14:tracePt t="71779" x="9466263" y="6176963"/>
          <p14:tracePt t="71788" x="9455150" y="6176963"/>
          <p14:tracePt t="71794" x="9445625" y="6176963"/>
          <p14:tracePt t="71813" x="9445625" y="6197600"/>
          <p14:tracePt t="71830" x="9434513" y="6207125"/>
          <p14:tracePt t="71846" x="9424988" y="6218238"/>
          <p14:tracePt t="71925" x="9424988" y="6229350"/>
          <p14:tracePt t="71941" x="9413875" y="6259513"/>
          <p14:tracePt t="71958" x="9413875" y="6270625"/>
          <p14:tracePt t="71965" x="9413875" y="6281738"/>
          <p14:tracePt t="71985" x="9413875" y="6291263"/>
          <p14:tracePt t="72244" x="9413875" y="6302375"/>
          <p14:tracePt t="72251" x="9413875" y="6313488"/>
          <p14:tracePt t="72264" x="9402763" y="6334125"/>
          <p14:tracePt t="72282" x="9361488" y="6386513"/>
          <p14:tracePt t="72295" x="9340850" y="6407150"/>
          <p14:tracePt t="72312" x="9288463" y="6459538"/>
          <p14:tracePt t="72334" x="9183688" y="6532563"/>
          <p14:tracePt t="72336" x="9151938" y="6553200"/>
          <p14:tracePt t="72346" x="9120188" y="6564313"/>
          <p14:tracePt t="72365" x="9067800" y="6575425"/>
          <p14:tracePt t="72382" x="9047163" y="6575425"/>
          <p14:tracePt t="72385" x="9036050" y="6575425"/>
          <p14:tracePt t="72398" x="9026525" y="6575425"/>
          <p14:tracePt t="72414" x="9005888" y="6564313"/>
          <p14:tracePt t="72417" x="8994775" y="6564313"/>
          <p14:tracePt t="72431" x="8983663" y="6553200"/>
          <p14:tracePt t="72434" x="8974138" y="6553200"/>
          <p14:tracePt t="72447" x="8951913" y="6553200"/>
          <p14:tracePt t="72464" x="8942388" y="6553200"/>
          <p14:tracePt t="72966" x="8931275" y="6553200"/>
          <p14:tracePt t="72972" x="8899525" y="6553200"/>
          <p14:tracePt t="72981" x="8858250" y="6553200"/>
          <p14:tracePt t="73000" x="8753475" y="6553200"/>
          <p14:tracePt t="73012" x="8543925" y="6553200"/>
          <p14:tracePt t="73032" x="8386763" y="6523038"/>
          <p14:tracePt t="73046" x="8343900" y="6511925"/>
          <p14:tracePt t="73049" x="8313738" y="6500813"/>
          <p14:tracePt t="73065" x="8270875" y="6448425"/>
          <p14:tracePt t="73083" x="8270875" y="6427788"/>
          <p14:tracePt t="73102" x="8270875" y="6323013"/>
          <p14:tracePt t="73104" x="8270875" y="6259513"/>
          <p14:tracePt t="73113" x="8270875" y="6124575"/>
          <p14:tracePt t="73133" x="8270875" y="5967413"/>
          <p14:tracePt t="73135" x="8270875" y="5872163"/>
          <p14:tracePt t="73147" x="8270875" y="5778500"/>
          <p14:tracePt t="73164" x="8270875" y="5651500"/>
          <p14:tracePt t="73181" x="8270875" y="5630863"/>
          <p14:tracePt t="73183" x="8270875" y="5568950"/>
          <p14:tracePt t="73199" x="8270875" y="5484813"/>
          <p14:tracePt t="73215" x="8270875" y="5421313"/>
          <p14:tracePt t="73231" x="8291513" y="5337175"/>
          <p14:tracePt t="73250" x="8334375" y="5264150"/>
          <p14:tracePt t="73265" x="8375650" y="5200650"/>
          <p14:tracePt t="73279" x="8418513" y="5148263"/>
          <p14:tracePt t="73297" x="8470900" y="5095875"/>
          <p14:tracePt t="73313" x="8532813" y="5033963"/>
          <p14:tracePt t="73331" x="8607425" y="4981575"/>
          <p14:tracePt t="73348" x="8669338" y="4949825"/>
          <p14:tracePt t="73367" x="8742363" y="4918075"/>
          <p14:tracePt t="73381" x="8847138" y="4918075"/>
          <p14:tracePt t="73397" x="8931275" y="4918075"/>
          <p14:tracePt t="73414" x="8963025" y="4918075"/>
          <p14:tracePt t="73429" x="8994775" y="4938713"/>
          <p14:tracePt t="73449" x="9131300" y="5011738"/>
          <p14:tracePt t="73461" x="9224963" y="5086350"/>
          <p14:tracePt t="73480" x="9309100" y="5180013"/>
          <p14:tracePt t="73498" x="9393238" y="5295900"/>
          <p14:tracePt t="73513" x="9424988" y="5368925"/>
          <p14:tracePt t="73533" x="9445625" y="5441950"/>
          <p14:tracePt t="73536" x="9455150" y="5505450"/>
          <p14:tracePt t="73547" x="9455150" y="5546725"/>
          <p14:tracePt t="73564" x="9455150" y="5568950"/>
          <p14:tracePt t="73579" x="9455150" y="5641975"/>
          <p14:tracePt t="73581" x="9455150" y="5673725"/>
          <p14:tracePt t="73598" x="9455150" y="5703888"/>
          <p14:tracePt t="73600" x="9455150" y="5726113"/>
          <p14:tracePt t="73613" x="9455150" y="5778500"/>
          <p14:tracePt t="73631" x="9455150" y="5903913"/>
          <p14:tracePt t="73648" x="9455150" y="5915025"/>
          <p14:tracePt t="73662" x="9434513" y="5988050"/>
          <p14:tracePt t="73681" x="9413875" y="6040438"/>
          <p14:tracePt t="73684" x="9393238" y="6049963"/>
          <p14:tracePt t="73698" x="9340850" y="6113463"/>
          <p14:tracePt t="73714" x="9320213" y="6134100"/>
          <p14:tracePt t="73716" x="9297988" y="6154738"/>
          <p14:tracePt t="73730" x="9277350" y="6154738"/>
          <p14:tracePt t="73732" x="9245600" y="6165850"/>
          <p14:tracePt t="73746" x="9224963" y="6165850"/>
          <p14:tracePt t="73749" x="9224963" y="6176963"/>
          <p14:tracePt t="73762" x="9193213" y="6186488"/>
          <p14:tracePt t="73780" x="9151938" y="6207125"/>
          <p14:tracePt t="73797" x="9110663" y="6229350"/>
          <p14:tracePt t="73801" x="9078913" y="6238875"/>
          <p14:tracePt t="73812" x="9078913" y="6249988"/>
          <p14:tracePt t="73829" x="9015413" y="6270625"/>
          <p14:tracePt t="73847" x="8963025" y="6291263"/>
          <p14:tracePt t="73850" x="8931275" y="6302375"/>
          <p14:tracePt t="73865" x="8858250" y="6334125"/>
          <p14:tracePt t="73881" x="8764588" y="6365875"/>
          <p14:tracePt t="73895" x="8680450" y="6396038"/>
          <p14:tracePt t="73913" x="8648700" y="6407150"/>
          <p14:tracePt t="73935" x="8637588" y="6407150"/>
          <p14:tracePt t="74224" x="8637588" y="6396038"/>
          <p14:tracePt t="74232" x="8648700" y="6396038"/>
          <p14:tracePt t="74258" x="8659813" y="6386513"/>
          <p14:tracePt t="74337" x="8659813" y="6396038"/>
          <p14:tracePt t="74344" x="8648700" y="6418263"/>
          <p14:tracePt t="74352" x="8637588" y="6427788"/>
          <p14:tracePt t="74362" x="8628063" y="6448425"/>
          <p14:tracePt t="74380" x="8616950" y="6459538"/>
          <p14:tracePt t="74832" x="8628063" y="6448425"/>
          <p14:tracePt t="74841" x="8648700" y="6438900"/>
          <p14:tracePt t="74848" x="8659813" y="6427788"/>
          <p14:tracePt t="74862" x="8669338" y="6418263"/>
          <p14:tracePt t="74892" x="8669338" y="6407150"/>
          <p14:tracePt t="74924" x="8680450" y="6407150"/>
          <p14:tracePt t="74931" x="8701088" y="6407150"/>
          <p14:tracePt t="74947" x="8721725" y="6407150"/>
          <p14:tracePt t="74964" x="8753475" y="6407150"/>
          <p14:tracePt t="74980" x="8764588" y="6407150"/>
          <p14:tracePt t="75044" x="8742363" y="6418263"/>
          <p14:tracePt t="75402" x="8764588" y="6418263"/>
          <p14:tracePt t="75417" x="8774113" y="6407150"/>
          <p14:tracePt t="75425" x="8785225" y="6407150"/>
          <p14:tracePt t="75431" x="8785225" y="6396038"/>
          <p14:tracePt t="75446" x="8785225" y="6386513"/>
          <p14:tracePt t="75449" x="8785225" y="6365875"/>
          <p14:tracePt t="75462" x="8785225" y="6354763"/>
          <p14:tracePt t="75480" x="8785225" y="6343650"/>
          <p14:tracePt t="75497" x="8785225" y="6334125"/>
          <p14:tracePt t="75531" x="8774113" y="6334125"/>
          <p14:tracePt t="75541" x="8774113" y="6343650"/>
          <p14:tracePt t="75549" x="8774113" y="6354763"/>
          <p14:tracePt t="75565" x="8753475" y="6365875"/>
          <p14:tracePt t="75578" x="8742363" y="6365875"/>
          <p14:tracePt t="75581" x="8732838" y="6375400"/>
          <p14:tracePt t="75598" x="8721725" y="6386513"/>
          <p14:tracePt t="75621" x="8712200" y="6386513"/>
          <p14:tracePt t="75630" x="8659813" y="6407150"/>
          <p14:tracePt t="75647" x="8648700" y="6407150"/>
          <p14:tracePt t="75650" x="8637588" y="6407150"/>
          <p14:tracePt t="75664" x="8512175" y="6427788"/>
          <p14:tracePt t="75681" x="8407400" y="6438900"/>
          <p14:tracePt t="75699" x="8270875" y="6448425"/>
          <p14:tracePt t="75713" x="8093075" y="6470650"/>
          <p14:tracePt t="75732" x="7999413" y="6480175"/>
          <p14:tracePt t="75748" x="7924800" y="6491288"/>
          <p14:tracePt t="75765" x="7894638" y="6500813"/>
          <p14:tracePt t="75768" x="7883525" y="6511925"/>
          <p14:tracePt t="75782" x="7872413" y="6511925"/>
          <p14:tracePt t="75879" x="7862888" y="6511925"/>
          <p14:tracePt t="75895" x="7862888" y="6523038"/>
          <p14:tracePt t="75904" x="7851775" y="6523038"/>
          <p14:tracePt t="75913" x="7851775" y="6532563"/>
          <p14:tracePt t="75933" x="7842250" y="6543675"/>
          <p14:tracePt t="75950" x="7820025" y="6553200"/>
          <p14:tracePt t="75964" x="7810500" y="6564313"/>
          <p14:tracePt t="75994" x="7810500" y="6575425"/>
          <p14:tracePt t="78144" x="7810500" y="6584950"/>
          <p14:tracePt t="81099" x="7810500" y="6564313"/>
          <p14:tracePt t="81105" x="7820025" y="6553200"/>
          <p14:tracePt t="81121" x="7831138" y="6532563"/>
          <p14:tracePt t="81133" x="7831138" y="6523038"/>
          <p14:tracePt t="81147" x="7831138" y="6511925"/>
          <p14:tracePt t="81166" x="7831138" y="6500813"/>
          <p14:tracePt t="81168" x="7820025" y="6500813"/>
          <p14:tracePt t="81183" x="7810500" y="6523038"/>
          <p14:tracePt t="81200" x="7810500" y="6532563"/>
          <p14:tracePt t="81633" x="7842250" y="6532563"/>
          <p14:tracePt t="81639" x="7872413" y="6523038"/>
          <p14:tracePt t="81647" x="7894638" y="6511925"/>
          <p14:tracePt t="81664" x="7904163" y="6511925"/>
          <p14:tracePt t="82135" x="7904163" y="6500813"/>
          <p14:tracePt t="82143" x="7904163" y="6491288"/>
          <p14:tracePt t="82159" x="7904163" y="6470650"/>
          <p14:tracePt t="82167" x="7904163" y="6448425"/>
          <p14:tracePt t="82182" x="7904163" y="6396038"/>
          <p14:tracePt t="82200" x="7904163" y="6323013"/>
          <p14:tracePt t="82214" x="7915275" y="6259513"/>
          <p14:tracePt t="82234" x="7935913" y="6218238"/>
          <p14:tracePt t="82248" x="7977188" y="6154738"/>
          <p14:tracePt t="82266" x="8040688" y="6102350"/>
          <p14:tracePt t="82282" x="8093075" y="6061075"/>
          <p14:tracePt t="82295" x="8156575" y="6029325"/>
          <p14:tracePt t="82313" x="8375650" y="5915025"/>
          <p14:tracePt t="82333" x="8532813" y="5861050"/>
          <p14:tracePt t="82336" x="8659813" y="5830888"/>
          <p14:tracePt t="82346" x="8816975" y="5788025"/>
          <p14:tracePt t="82364" x="9026525" y="5767388"/>
          <p14:tracePt t="82381" x="9413875" y="5735638"/>
          <p14:tracePt t="82384" x="9529763" y="5726113"/>
          <p14:tracePt t="82399" x="9875838" y="5726113"/>
          <p14:tracePt t="82414" x="10283825" y="5746750"/>
          <p14:tracePt t="82431" x="10618788" y="5808663"/>
          <p14:tracePt t="82448" x="10891838" y="5883275"/>
          <p14:tracePt t="82464" x="11080750" y="5976938"/>
          <p14:tracePt t="82480" x="11206163" y="6061075"/>
          <p14:tracePt t="82498" x="11237913" y="6113463"/>
          <p14:tracePt t="82500" x="11258550" y="6165850"/>
          <p14:tracePt t="82513" x="11258550" y="6197600"/>
          <p14:tracePt t="82515" x="11258550" y="6249988"/>
          <p14:tracePt t="82530" x="11258550" y="6281738"/>
          <p14:tracePt t="82552" x="11258550" y="6291263"/>
          <p14:tracePt t="82562" x="11217275" y="6313488"/>
          <p14:tracePt t="82579" x="11133138" y="6365875"/>
          <p14:tracePt t="82598" x="11060113" y="6407150"/>
          <p14:tracePt t="82614" x="10850563" y="6470650"/>
          <p14:tracePt t="82633" x="10777538" y="6480175"/>
          <p14:tracePt t="82646" x="10702925" y="6480175"/>
          <p14:tracePt t="82664" x="10452100" y="6500813"/>
          <p14:tracePt t="82666" x="10347325" y="6500813"/>
          <p14:tracePt t="82678" x="10274300" y="6500813"/>
          <p14:tracePt t="82699" x="10001250" y="6448425"/>
          <p14:tracePt t="82701" x="9896475" y="6418263"/>
          <p14:tracePt t="82712" x="9812338" y="6407150"/>
          <p14:tracePt t="82732" x="9696450" y="6365875"/>
          <p14:tracePt t="82734" x="9666288" y="6354763"/>
          <p14:tracePt t="82746" x="9582150" y="6323013"/>
          <p14:tracePt t="82763" x="9477375" y="6281738"/>
          <p14:tracePt t="82778" x="9350375" y="6197600"/>
          <p14:tracePt t="82797" x="9297988" y="6134100"/>
          <p14:tracePt t="82798" x="9288463" y="6124575"/>
          <p14:tracePt t="82812" x="9277350" y="6092825"/>
          <p14:tracePt t="82830" x="9215438" y="5997575"/>
          <p14:tracePt t="82845" x="9099550" y="5840413"/>
          <p14:tracePt t="82848" x="9026525" y="5778500"/>
          <p14:tracePt t="82863" x="8921750" y="5683250"/>
          <p14:tracePt t="82880" x="8794750" y="5557838"/>
          <p14:tracePt t="82882" x="8764588" y="5526088"/>
          <p14:tracePt t="82897" x="8721725" y="5473700"/>
          <p14:tracePt t="82899" x="8701088" y="5432425"/>
          <p14:tracePt t="82912" x="8680450" y="5380038"/>
          <p14:tracePt t="82929" x="8628063" y="5253038"/>
          <p14:tracePt t="82946" x="8628063" y="5222875"/>
          <p14:tracePt t="82962" x="8648700" y="5095875"/>
          <p14:tracePt t="82978" x="8732838" y="4929188"/>
          <p14:tracePt t="82995" x="8878888" y="4772025"/>
          <p14:tracePt t="83013" x="9026525" y="4624388"/>
          <p14:tracePt t="83030" x="9183688" y="4530725"/>
          <p14:tracePt t="83032" x="9245600" y="4487863"/>
          <p14:tracePt t="83045" x="9329738" y="4446588"/>
          <p14:tracePt t="83047" x="9393238" y="4425950"/>
          <p14:tracePt t="83062" x="9571038" y="4383088"/>
          <p14:tracePt t="83079" x="9771063" y="4383088"/>
          <p14:tracePt t="83096" x="10021888" y="4403725"/>
          <p14:tracePt t="83113" x="10221913" y="4467225"/>
          <p14:tracePt t="83131" x="10336213" y="4519613"/>
          <p14:tracePt t="83132" x="10440988" y="4592638"/>
          <p14:tracePt t="83145" x="10545763" y="4665663"/>
          <p14:tracePt t="83163" x="10798175" y="4886325"/>
          <p14:tracePt t="83178" x="10891838" y="5033963"/>
          <p14:tracePt t="83181" x="10964863" y="5116513"/>
          <p14:tracePt t="83195" x="11039475" y="5264150"/>
          <p14:tracePt t="83212" x="11091863" y="5432425"/>
          <p14:tracePt t="83228" x="11101388" y="5589588"/>
          <p14:tracePt t="83245" x="11080750" y="5767388"/>
          <p14:tracePt t="83263" x="11017250" y="5935663"/>
          <p14:tracePt t="83277" x="10912475" y="6113463"/>
          <p14:tracePt t="83280" x="10860088" y="6165850"/>
          <p14:tracePt t="83299" x="10682288" y="6354763"/>
          <p14:tracePt t="83313" x="10504488" y="6470650"/>
          <p14:tracePt t="83332" x="10472738" y="6480175"/>
          <p14:tracePt t="83348" x="10294938" y="6553200"/>
          <p14:tracePt t="83352" x="10231438" y="6564313"/>
          <p14:tracePt t="83375" x="10221913" y="6564313"/>
          <p14:tracePt t="83384" x="10115550" y="6564313"/>
          <p14:tracePt t="83397" x="10021888" y="6564313"/>
          <p14:tracePt t="83400" x="9948863" y="6564313"/>
          <p14:tracePt t="83414" x="9832975" y="6564313"/>
          <p14:tracePt t="83416" x="9771063" y="6575425"/>
          <p14:tracePt t="83429" x="9655175" y="6575425"/>
          <p14:tracePt t="83447" x="9550400" y="6584950"/>
          <p14:tracePt t="83450" x="9529763" y="6584950"/>
          <p14:tracePt t="83463" x="9507538" y="6584950"/>
          <p14:tracePt t="83827" x="9507538" y="6575425"/>
          <p14:tracePt t="83842" x="9507538" y="6564313"/>
          <p14:tracePt t="83870" x="9507538" y="6553200"/>
          <p14:tracePt t="83935" x="9507538" y="6543675"/>
          <p14:tracePt t="83950" x="9507538" y="6532563"/>
          <p14:tracePt t="83958" x="9507538" y="6523038"/>
          <p14:tracePt t="83966" x="9518650" y="6523038"/>
          <p14:tracePt t="83980" x="9518650" y="6511925"/>
          <p14:tracePt t="84469" x="9518650" y="6500813"/>
          <p14:tracePt t="84475" x="9529763" y="6491288"/>
          <p14:tracePt t="84481" x="9539288" y="6470650"/>
          <p14:tracePt t="84498" x="9539288" y="6459538"/>
          <p14:tracePt t="84525" x="9539288" y="6448425"/>
          <p14:tracePt t="84540" x="9539288" y="6438900"/>
          <p14:tracePt t="84561" x="9539288" y="6427788"/>
          <p14:tracePt t="84614" x="9539288" y="6418263"/>
          <p14:tracePt t="84703" x="9539288" y="6407150"/>
          <p14:tracePt t="84814" x="9539288" y="6418263"/>
          <p14:tracePt t="84866" x="9529763" y="6418263"/>
          <p14:tracePt t="85375" x="9529763" y="6427788"/>
          <p14:tracePt t="85479" x="9529763" y="6438900"/>
          <p14:tracePt t="85533" x="9529763" y="6448425"/>
          <p14:tracePt t="85834" x="9507538" y="6459538"/>
          <p14:tracePt t="85843" x="9507538" y="6470650"/>
          <p14:tracePt t="85852" x="9486900" y="6491288"/>
          <p14:tracePt t="85865" x="9455150" y="6500813"/>
          <p14:tracePt t="85881" x="9434513" y="6511925"/>
          <p14:tracePt t="85899" x="9402763" y="6511925"/>
          <p14:tracePt t="85916" x="9393238" y="6511925"/>
          <p14:tracePt t="85930" x="9350375" y="6511925"/>
          <p14:tracePt t="85934" x="9309100" y="6511925"/>
          <p14:tracePt t="85949" x="9088438" y="6511925"/>
          <p14:tracePt t="85965" x="8890000" y="6500813"/>
          <p14:tracePt t="85994" x="8858250" y="6500813"/>
          <p14:tracePt t="86001" x="8774113" y="6500813"/>
          <p14:tracePt t="86013" x="8712200" y="6491288"/>
          <p14:tracePt t="86028" x="8607425" y="6491288"/>
          <p14:tracePt t="86046" x="8523288" y="6470650"/>
          <p14:tracePt t="86062" x="8418513" y="6459538"/>
          <p14:tracePt t="86079" x="8366125" y="6448425"/>
          <p14:tracePt t="86094" x="8323263" y="6448425"/>
          <p14:tracePt t="86114" x="8302625" y="6438900"/>
          <p14:tracePt t="86130" x="8291513" y="6438900"/>
          <p14:tracePt t="86148" x="8250238" y="6407150"/>
          <p14:tracePt t="86166" x="8156575" y="6354763"/>
          <p14:tracePt t="86181" x="8040688" y="6313488"/>
          <p14:tracePt t="86213" x="8020050" y="6302375"/>
          <p14:tracePt t="86222" x="7977188" y="6281738"/>
          <p14:tracePt t="86232" x="7883525" y="6238875"/>
          <p14:tracePt t="86245" x="7799388" y="6176963"/>
          <p14:tracePt t="86247" x="7735888" y="6154738"/>
          <p14:tracePt t="86261" x="7683500" y="6113463"/>
          <p14:tracePt t="86278" x="7642225" y="6061075"/>
          <p14:tracePt t="86297" x="7621588" y="5976938"/>
          <p14:tracePt t="86312" x="7621588" y="5935663"/>
          <p14:tracePt t="86328" x="7621588" y="5915025"/>
          <p14:tracePt t="86347" x="7621588" y="5872163"/>
          <p14:tracePt t="86364" x="7600950" y="5840413"/>
          <p14:tracePt t="86382" x="7578725" y="5799138"/>
          <p14:tracePt t="86398" x="7578725" y="5778500"/>
          <p14:tracePt t="86401" x="7569200" y="5778500"/>
          <p14:tracePt t="86413" x="7558088" y="5767388"/>
          <p14:tracePt t="86432" x="7548563" y="5746750"/>
          <p14:tracePt t="86446" x="7537450" y="5735638"/>
          <p14:tracePt t="86464" x="7526338" y="5735638"/>
          <p14:tracePt t="86599" x="7537450" y="5735638"/>
          <p14:tracePt t="86605" x="7537450" y="5756275"/>
          <p14:tracePt t="86614" x="7548563" y="5778500"/>
          <p14:tracePt t="86636" x="7578725" y="5808663"/>
          <p14:tracePt t="86637" x="7589838" y="5808663"/>
          <p14:tracePt t="86647" x="7600950" y="5819775"/>
          <p14:tracePt t="86665" x="7600950" y="5840413"/>
          <p14:tracePt t="86681" x="7610475" y="5851525"/>
          <p14:tracePt t="86683" x="7621588" y="5851525"/>
          <p14:tracePt t="86700" x="7621588" y="5861050"/>
          <p14:tracePt t="86702" x="7621588" y="5872163"/>
          <p14:tracePt t="86715" x="7621588" y="5883275"/>
          <p14:tracePt t="86733" x="7621588" y="5892800"/>
          <p14:tracePt t="86745" x="7621588" y="5903913"/>
          <p14:tracePt t="86787" x="7610475" y="5903913"/>
          <p14:tracePt t="86798" x="7610475" y="5915025"/>
          <p14:tracePt t="86815" x="7600950" y="5915025"/>
          <p14:tracePt t="86828" x="7589838" y="5915025"/>
          <p14:tracePt t="86835" x="7578725" y="5915025"/>
          <p14:tracePt t="86852" x="7569200" y="5915025"/>
          <p14:tracePt t="86863" x="7558088" y="5915025"/>
          <p14:tracePt t="86880" x="7526338" y="5903913"/>
          <p14:tracePt t="86898" x="7516813" y="5892800"/>
          <p14:tracePt t="86913" x="7496175" y="5892800"/>
          <p14:tracePt t="86930" x="7473950" y="5883275"/>
          <p14:tracePt t="86982" x="7464425" y="5883275"/>
          <p14:tracePt t="86990" x="7421563" y="5883275"/>
          <p14:tracePt t="86999" x="7380288" y="5883275"/>
          <p14:tracePt t="87014" x="7307263" y="5883275"/>
          <p14:tracePt t="87029" x="7275513" y="5872163"/>
          <p14:tracePt t="87032" x="7243763" y="5872163"/>
          <p14:tracePt t="87047" x="7223125" y="5861050"/>
          <p14:tracePt t="87049" x="7212013" y="5861050"/>
          <p14:tracePt t="87062" x="7191375" y="5851525"/>
          <p14:tracePt t="87064" x="7191375" y="5840413"/>
          <p14:tracePt t="87078" x="7180263" y="5840413"/>
          <p14:tracePt t="87080" x="7180263" y="5830888"/>
          <p14:tracePt t="87095" x="7170738" y="5819775"/>
          <p14:tracePt t="87096" x="7170738" y="5808663"/>
          <p14:tracePt t="87113" x="7170738" y="5788025"/>
          <p14:tracePt t="87131" x="7159625" y="5767388"/>
          <p14:tracePt t="87146" x="7159625" y="5746750"/>
          <p14:tracePt t="87163" x="7159625" y="5726113"/>
          <p14:tracePt t="87180" x="7150100" y="5726113"/>
          <p14:tracePt t="87249" x="7180263" y="5715000"/>
          <p14:tracePt t="87254" x="7243763" y="5715000"/>
          <p14:tracePt t="87263" x="7359650" y="5694363"/>
          <p14:tracePt t="87279" x="7485063" y="5683250"/>
          <p14:tracePt t="87295" x="7621588" y="5683250"/>
          <p14:tracePt t="87312" x="7694613" y="5683250"/>
          <p14:tracePt t="87330" x="7747000" y="5683250"/>
          <p14:tracePt t="87345" x="7799388" y="5703888"/>
          <p14:tracePt t="87363" x="7810500" y="5735638"/>
          <p14:tracePt t="87379" x="7842250" y="5756275"/>
          <p14:tracePt t="87397" x="7862888" y="5799138"/>
          <p14:tracePt t="87412" x="7872413" y="5851525"/>
          <p14:tracePt t="87429" x="7883525" y="5872163"/>
          <p14:tracePt t="87446" x="7883525" y="5892800"/>
          <p14:tracePt t="87501" x="7883525" y="5903913"/>
          <p14:tracePt t="87509" x="7862888" y="5915025"/>
          <p14:tracePt t="87516" x="7842250" y="5924550"/>
          <p14:tracePt t="87530" x="7820025" y="5935663"/>
          <p14:tracePt t="87545" x="7767638" y="5956300"/>
          <p14:tracePt t="87562" x="7705725" y="5967413"/>
          <p14:tracePt t="87564" x="7673975" y="5967413"/>
          <p14:tracePt t="87577" x="7662863" y="5967413"/>
          <p14:tracePt t="87580" x="7642225" y="5967413"/>
          <p14:tracePt t="87596" x="7621588" y="5967413"/>
          <p14:tracePt t="87598" x="7610475" y="5967413"/>
          <p14:tracePt t="87612" x="7600950" y="5967413"/>
          <p14:tracePt t="87631" x="7589838" y="5956300"/>
          <p14:tracePt t="87645" x="7578725" y="5956300"/>
          <p14:tracePt t="87663" x="7578725" y="5945188"/>
          <p14:tracePt t="87961" x="7569200" y="5945188"/>
          <p14:tracePt t="87975" x="7548563" y="5967413"/>
          <p14:tracePt t="87982" x="7537450" y="5976938"/>
          <p14:tracePt t="87996" x="7485063" y="6008688"/>
          <p14:tracePt t="88013" x="7421563" y="6072188"/>
          <p14:tracePt t="88031" x="7359650" y="6113463"/>
          <p14:tracePt t="88046" x="7264400" y="6154738"/>
          <p14:tracePt t="88061" x="7127875" y="6218238"/>
          <p14:tracePt t="88082" x="7002463" y="6259513"/>
          <p14:tracePt t="88096" x="6877050" y="6270625"/>
          <p14:tracePt t="88112" x="6761163" y="6291263"/>
          <p14:tracePt t="88131" x="6604000" y="6302375"/>
          <p14:tracePt t="88147" x="6499225" y="6313488"/>
          <p14:tracePt t="88165" x="6373813" y="6354763"/>
          <p14:tracePt t="88180" x="6321425" y="6365875"/>
          <p14:tracePt t="88198" x="6310313" y="6375400"/>
          <p14:tracePt t="88237" x="6310313" y="6386513"/>
          <p14:tracePt t="88325" x="6310313" y="6396038"/>
          <p14:tracePt t="88341" x="6310313" y="6407150"/>
          <p14:tracePt t="88373" x="6310313" y="6418263"/>
          <p14:tracePt t="88394" x="6310313" y="6427788"/>
          <p14:tracePt t="88653" x="6321425" y="6427788"/>
          <p14:tracePt t="88667" x="6332538" y="6427788"/>
          <p14:tracePt t="88684" x="6342063" y="6427788"/>
          <p14:tracePt t="88691" x="6362700" y="6427788"/>
          <p14:tracePt t="88699" x="6373813" y="6427788"/>
          <p14:tracePt t="88715" x="6384925" y="6427788"/>
          <p14:tracePt t="88728" x="6394450" y="6427788"/>
          <p14:tracePt t="88731" x="6405563" y="6427788"/>
          <p14:tracePt t="88747" x="6415088" y="6418263"/>
          <p14:tracePt t="88765" x="6426200" y="6418263"/>
          <p14:tracePt t="88768" x="6437313" y="6418263"/>
          <p14:tracePt t="89095" x="6437313" y="6407150"/>
          <p14:tracePt t="89103" x="6437313" y="6396038"/>
          <p14:tracePt t="89114" x="6437313" y="6386513"/>
          <p14:tracePt t="89116" x="6437313" y="6375400"/>
          <p14:tracePt t="89131" x="6446838" y="6365875"/>
          <p14:tracePt t="89148" x="6457950" y="6343650"/>
          <p14:tracePt t="89167" x="6457950" y="6354763"/>
          <p14:tracePt t="89178" x="6446838" y="6375400"/>
          <p14:tracePt t="89198" x="6437313" y="6396038"/>
          <p14:tracePt t="89534" x="6457950" y="6396038"/>
          <p14:tracePt t="89543" x="6467475" y="6386513"/>
          <p14:tracePt t="89548" x="6478588" y="6386513"/>
          <p14:tracePt t="89573" x="6478588" y="6375400"/>
          <p14:tracePt t="89588" x="6478588" y="6365875"/>
          <p14:tracePt t="89613" x="6478588" y="6354763"/>
          <p14:tracePt t="89632" x="6478588" y="6343650"/>
          <p14:tracePt t="89683" x="6489700" y="6343650"/>
          <p14:tracePt t="89735" x="6499225" y="6343650"/>
          <p14:tracePt t="89976" x="6510338" y="6343650"/>
          <p14:tracePt t="90024" x="6519863" y="6354763"/>
          <p14:tracePt t="90047" x="6542088" y="6354763"/>
          <p14:tracePt t="90051" x="6572250" y="6354763"/>
          <p14:tracePt t="90064" x="6615113" y="6354763"/>
          <p14:tracePt t="90067" x="6656388" y="6354763"/>
          <p14:tracePt t="90078" x="6667500" y="6354763"/>
          <p14:tracePt t="90098" x="6783388" y="6354763"/>
          <p14:tracePt t="90112" x="6908800" y="6354763"/>
          <p14:tracePt t="90129" x="7054850" y="6354763"/>
          <p14:tracePt t="90145" x="7243763" y="6354763"/>
          <p14:tracePt t="90164" x="7621588" y="6343650"/>
          <p14:tracePt t="90182" x="7715250" y="6334125"/>
          <p14:tracePt t="90200" x="7820025" y="6323013"/>
          <p14:tracePt t="90214" x="7831138" y="6323013"/>
          <p14:tracePt t="90239" x="7831138" y="6313488"/>
          <p14:tracePt t="90357" x="7831138" y="6323013"/>
          <p14:tracePt t="90364" x="7820025" y="6334125"/>
          <p14:tracePt t="90382" x="7788275" y="6343650"/>
          <p14:tracePt t="90421" x="7758113" y="6375400"/>
          <p14:tracePt t="90431" x="7705725" y="6418263"/>
          <p14:tracePt t="90438" x="7662863" y="6427788"/>
          <p14:tracePt t="90447" x="7610475" y="6448425"/>
          <p14:tracePt t="90465" x="7526338" y="6459538"/>
          <p14:tracePt t="90505" x="7505700" y="6459538"/>
          <p14:tracePt t="90512" x="7464425" y="6459538"/>
          <p14:tracePt t="90519" x="7380288" y="6427788"/>
          <p14:tracePt t="90529" x="7316788" y="6418263"/>
          <p14:tracePt t="90546" x="7191375" y="6386513"/>
          <p14:tracePt t="90561" x="7118350" y="6365875"/>
          <p14:tracePt t="90579" x="7065963" y="6343650"/>
          <p14:tracePt t="90597" x="7045325" y="6313488"/>
          <p14:tracePt t="90614" x="7034213" y="6291263"/>
          <p14:tracePt t="90630" x="7023100" y="6270625"/>
          <p14:tracePt t="90652" x="7023100" y="6259513"/>
          <p14:tracePt t="90665" x="7034213" y="6218238"/>
          <p14:tracePt t="90681" x="7065963" y="6176963"/>
          <p14:tracePt t="90698" x="7107238" y="6134100"/>
          <p14:tracePt t="90714" x="7138988" y="6113463"/>
          <p14:tracePt t="90729" x="7150100" y="6113463"/>
          <p14:tracePt t="90747" x="7275513" y="6102350"/>
          <p14:tracePt t="90751" x="7339013" y="6102350"/>
          <p14:tracePt t="90764" x="7412038" y="6102350"/>
          <p14:tracePt t="90767" x="7473950" y="6102350"/>
          <p14:tracePt t="90781" x="7600950" y="6113463"/>
          <p14:tracePt t="90797" x="7705725" y="6134100"/>
          <p14:tracePt t="90812" x="7778750" y="6154738"/>
          <p14:tracePt t="90829" x="7799388" y="6176963"/>
          <p14:tracePt t="90845" x="7799388" y="6197600"/>
          <p14:tracePt t="90864" x="7799388" y="6218238"/>
          <p14:tracePt t="90867" x="7799388" y="6229350"/>
          <p14:tracePt t="90879" x="7799388" y="6238875"/>
          <p14:tracePt t="90897" x="7799388" y="6281738"/>
          <p14:tracePt t="90899" x="7788275" y="6302375"/>
          <p14:tracePt t="90913" x="7747000" y="6365875"/>
          <p14:tracePt t="90933" x="7694613" y="6418263"/>
          <p14:tracePt t="90947" x="7662863" y="6448425"/>
          <p14:tracePt t="91006" x="7653338" y="6448425"/>
          <p14:tracePt t="91014" x="7589838" y="6448425"/>
          <p14:tracePt t="91021" x="7558088" y="6448425"/>
          <p14:tracePt t="91029" x="7496175" y="6448425"/>
          <p14:tracePt t="91046" x="7400925" y="6448425"/>
          <p14:tracePt t="91065" x="7327900" y="6448425"/>
          <p14:tracePt t="91081" x="7307263" y="6448425"/>
          <p14:tracePt t="91170" x="7316788" y="6448425"/>
          <p14:tracePt t="91261" x="7327900" y="6448425"/>
          <p14:tracePt t="91403" x="7327900" y="6459538"/>
          <p14:tracePt t="91419" x="7327900" y="6470650"/>
          <p14:tracePt t="91435" x="7316788" y="6470650"/>
          <p14:tracePt t="91617" x="7316788" y="6459538"/>
          <p14:tracePt t="91624" x="7316788" y="6448425"/>
          <p14:tracePt t="91642" x="7296150" y="6448425"/>
          <p14:tracePt t="92967" x="7296150" y="6438900"/>
          <p14:tracePt t="92974" x="7307263" y="6418263"/>
          <p14:tracePt t="92981" x="7307263" y="6407150"/>
          <p14:tracePt t="92995" x="7316788" y="6375400"/>
          <p14:tracePt t="93011" x="7316788" y="6323013"/>
          <p14:tracePt t="93031" x="7316788" y="6302375"/>
          <p14:tracePt t="93047" x="7316788" y="6249988"/>
          <p14:tracePt t="93063" x="7296150" y="6197600"/>
          <p14:tracePt t="93082" x="7243763" y="6145213"/>
          <p14:tracePt t="93084" x="7180263" y="6102350"/>
          <p14:tracePt t="93101" x="6918325" y="5967413"/>
          <p14:tracePt t="93113" x="6583363" y="5840413"/>
          <p14:tracePt t="93132" x="6216650" y="5756275"/>
          <p14:tracePt t="93147" x="6038850" y="5715000"/>
          <p14:tracePt t="93164" x="5567363" y="5610225"/>
          <p14:tracePt t="93180" x="5294313" y="5568950"/>
          <p14:tracePt t="93197" x="5157788" y="5557838"/>
          <p14:tracePt t="93213" x="4748213" y="5473700"/>
          <p14:tracePt t="93216" x="4570413" y="5453063"/>
          <p14:tracePt t="93244" x="4549775" y="5453063"/>
          <p14:tracePt t="93251" x="4508500" y="5453063"/>
          <p14:tracePt t="93263" x="4465638" y="5453063"/>
          <p14:tracePt t="93280" x="4456113" y="5441950"/>
          <p14:tracePt t="93311" x="4456113" y="5432425"/>
          <p14:tracePt t="93319" x="4456113" y="5421313"/>
          <p14:tracePt t="93332" x="4456113" y="5410200"/>
          <p14:tracePt t="93345" x="4456113" y="5400675"/>
          <p14:tracePt t="93373" x="4433888" y="5389563"/>
          <p14:tracePt t="93381" x="4403725" y="5389563"/>
          <p14:tracePt t="93399" x="4319588" y="5389563"/>
          <p14:tracePt t="93414" x="4256088" y="5389563"/>
          <p14:tracePt t="93433" x="4244975" y="5389563"/>
          <p14:tracePt t="93447" x="4078288" y="5348288"/>
          <p14:tracePt t="93465" x="3784600" y="5232400"/>
          <p14:tracePt t="93480" x="3627438" y="5191125"/>
          <p14:tracePt t="93482" x="3470275" y="5127625"/>
          <p14:tracePt t="93499" x="3386138" y="5106988"/>
          <p14:tracePt t="93502" x="3228975" y="5075238"/>
          <p14:tracePt t="93512" x="3040063" y="5043488"/>
          <p14:tracePt t="93514" x="2882900" y="5002213"/>
          <p14:tracePt t="93533" x="2536825" y="4918075"/>
          <p14:tracePt t="93547" x="2525713" y="4918075"/>
          <p14:tracePt t="93549" x="2432050" y="4886325"/>
          <p14:tracePt t="93570" x="2263775" y="4813300"/>
          <p14:tracePt t="93581" x="2201863" y="4772025"/>
          <p14:tracePt t="93597" x="2170113" y="4729163"/>
          <p14:tracePt t="93614" x="2159000" y="4697413"/>
          <p14:tracePt t="93634" x="2149475" y="4697413"/>
          <p14:tracePt t="93647" x="2149475" y="4687888"/>
          <p14:tracePt t="93880" x="2138363" y="4687888"/>
          <p14:tracePt t="93891" x="2128838" y="4697413"/>
          <p14:tracePt t="93899" x="2117725" y="4708525"/>
          <p14:tracePt t="93914" x="2117725" y="4718050"/>
          <p14:tracePt t="93916" x="2106613" y="4729163"/>
          <p14:tracePt t="93931" x="2097088" y="4729163"/>
          <p14:tracePt t="93964" x="2085975" y="4729163"/>
          <p14:tracePt t="93972" x="2065338" y="4740275"/>
          <p14:tracePt t="93984" x="2054225" y="4749800"/>
          <p14:tracePt t="93997" x="1981200" y="4772025"/>
          <p14:tracePt t="94013" x="1939925" y="4772025"/>
          <p14:tracePt t="94031" x="1917700" y="4772025"/>
          <p14:tracePt t="94034" x="1908175" y="4772025"/>
          <p14:tracePt t="94451" x="1917700" y="4760913"/>
          <p14:tracePt t="94461" x="1917700" y="4749800"/>
          <p14:tracePt t="94467" x="1928813" y="4749800"/>
          <p14:tracePt t="94479" x="1928813" y="4760913"/>
          <p14:tracePt t="94833" x="1939925" y="4749800"/>
          <p14:tracePt t="94840" x="1939925" y="4718050"/>
          <p14:tracePt t="94848" x="1939925" y="4708525"/>
          <p14:tracePt t="94873" x="1939925" y="4697413"/>
          <p14:tracePt t="94880" x="1939925" y="4665663"/>
          <p14:tracePt t="94896" x="1928813" y="4645025"/>
          <p14:tracePt t="94937" x="1917700" y="4624388"/>
          <p14:tracePt t="94944" x="1917700" y="4613275"/>
          <p14:tracePt t="94952" x="1897063" y="4592638"/>
          <p14:tracePt t="94962" x="1887538" y="4572000"/>
          <p14:tracePt t="94987" x="1876425" y="4551363"/>
          <p14:tracePt t="94994" x="1865313" y="4540250"/>
          <p14:tracePt t="95014" x="1844675" y="4456113"/>
          <p14:tracePt t="95033" x="1835150" y="4425950"/>
          <p14:tracePt t="95035" x="1835150" y="4414838"/>
          <p14:tracePt t="95044" x="1824038" y="4394200"/>
          <p14:tracePt t="95066" x="1824038" y="4371975"/>
          <p14:tracePt t="95082" x="1824038" y="4351338"/>
          <p14:tracePt t="95100" x="1835150" y="4341813"/>
          <p14:tracePt t="95111" x="1844675" y="4330700"/>
          <p14:tracePt t="95130" x="1897063" y="4310063"/>
          <p14:tracePt t="95146" x="1970088" y="4278313"/>
          <p14:tracePt t="95163" x="2065338" y="4267200"/>
          <p14:tracePt t="95179" x="2138363" y="4257675"/>
          <p14:tracePt t="95194" x="2211388" y="4246563"/>
          <p14:tracePt t="95210" x="2243138" y="4246563"/>
          <p14:tracePt t="95229" x="2263775" y="4246563"/>
          <p14:tracePt t="95331" x="2263775" y="4237038"/>
          <p14:tracePt t="95343" x="2263775" y="4225925"/>
          <p14:tracePt t="95359" x="2263775" y="4214813"/>
          <p14:tracePt t="95403" x="2263775" y="4205288"/>
          <p14:tracePt t="95435" x="2254250" y="4205288"/>
          <p14:tracePt t="95453" x="2243138" y="4205288"/>
          <p14:tracePt t="95468" x="2233613" y="4194175"/>
          <p14:tracePt t="95485" x="2222500" y="4194175"/>
          <p14:tracePt t="95496" x="2222500" y="4184650"/>
          <p14:tracePt t="95615" x="2233613" y="4184650"/>
          <p14:tracePt t="95622" x="2243138" y="4173538"/>
          <p14:tracePt t="95634" x="2254250" y="4173538"/>
          <p14:tracePt t="96234" x="2243138" y="4173538"/>
          <p14:tracePt t="96241" x="2222500" y="4173538"/>
          <p14:tracePt t="96248" x="2190750" y="4173538"/>
          <p14:tracePt t="96264" x="2149475" y="4173538"/>
          <p14:tracePt t="96267" x="2106613" y="4162425"/>
          <p14:tracePt t="96280" x="1960563" y="4132263"/>
          <p14:tracePt t="96295" x="1917700" y="4132263"/>
          <p14:tracePt t="96299" x="1865313" y="4121150"/>
          <p14:tracePt t="96312" x="1812925" y="4110038"/>
          <p14:tracePt t="96334" x="1792288" y="4100513"/>
          <p14:tracePt t="96451" x="1812925" y="4100513"/>
          <p14:tracePt t="96462" x="1824038" y="4100513"/>
          <p14:tracePt t="96469" x="1855788" y="4110038"/>
          <p14:tracePt t="96481" x="1887538" y="4121150"/>
          <p14:tracePt t="96484" x="1939925" y="4132263"/>
          <p14:tracePt t="96499" x="2012950" y="4141788"/>
          <p14:tracePt t="96515" x="2076450" y="4141788"/>
          <p14:tracePt t="96532" x="2117725" y="4152900"/>
          <p14:tracePt t="96545" x="2138363" y="4152900"/>
          <p14:tracePt t="96570" x="2181225" y="4162425"/>
          <p14:tracePt t="96673" x="2181225" y="4173538"/>
          <p14:tracePt t="97050" x="2190750" y="4173538"/>
          <p14:tracePt t="97062" x="2201863" y="4173538"/>
          <p14:tracePt t="97070" x="2211388" y="4173538"/>
          <p14:tracePt t="97080" x="2222500" y="4173538"/>
          <p14:tracePt t="97095" x="2243138" y="4173538"/>
          <p14:tracePt t="97114" x="2338388" y="4162425"/>
          <p14:tracePt t="97133" x="2452688" y="4162425"/>
          <p14:tracePt t="97147" x="2652713" y="4162425"/>
          <p14:tracePt t="97164" x="2841625" y="4162425"/>
          <p14:tracePt t="97181" x="2967038" y="4162425"/>
          <p14:tracePt t="97198" x="2998788" y="4162425"/>
          <p14:tracePt t="97211" x="3008313" y="4162425"/>
          <p14:tracePt t="97230" x="3155950" y="4162425"/>
          <p14:tracePt t="97245" x="3208338" y="4162425"/>
          <p14:tracePt t="97263" x="3228975" y="4162425"/>
          <p14:tracePt t="97353" x="3240088" y="4162425"/>
          <p14:tracePt t="97363" x="3249613" y="4173538"/>
          <p14:tracePt t="97369" x="3270250" y="4184650"/>
          <p14:tracePt t="97381" x="3292475" y="4194175"/>
          <p14:tracePt t="97398" x="3354388" y="4225925"/>
          <p14:tracePt t="97401" x="3397250" y="4237038"/>
          <p14:tracePt t="97412" x="3427413" y="4246563"/>
          <p14:tracePt t="97431" x="3543300" y="4267200"/>
          <p14:tracePt t="97435" x="3606800" y="4278313"/>
          <p14:tracePt t="97445" x="3616325" y="4278313"/>
          <p14:tracePt t="97464" x="3711575" y="4278313"/>
          <p14:tracePt t="97480" x="3836988" y="4289425"/>
          <p14:tracePt t="97497" x="3921125" y="4289425"/>
          <p14:tracePt t="97500" x="3941763" y="4289425"/>
          <p14:tracePt t="97513" x="3962400" y="4289425"/>
          <p14:tracePt t="98219" x="3962400" y="4298950"/>
          <p14:tracePt t="98244" x="3962400" y="4310063"/>
          <p14:tracePt t="98678" x="3973513" y="4310063"/>
          <p14:tracePt t="98691" x="3983038" y="4310063"/>
          <p14:tracePt t="98699" x="3994150" y="4310063"/>
          <p14:tracePt t="98714" x="4005263" y="4310063"/>
          <p14:tracePt t="98734" x="4014788" y="4298950"/>
          <p14:tracePt t="98806" x="4025900" y="4298950"/>
          <p14:tracePt t="98822" x="4035425" y="4298950"/>
          <p14:tracePt t="98849" x="4046538" y="4289425"/>
          <p14:tracePt t="99210" x="4046538" y="4298950"/>
          <p14:tracePt t="99232" x="4046538" y="4310063"/>
          <p14:tracePt t="99293" x="4046538" y="4319588"/>
          <p14:tracePt t="99335" x="4046538" y="4330700"/>
          <p14:tracePt t="104055" x="4035425" y="4330700"/>
          <p14:tracePt t="104069" x="4014788" y="4351338"/>
          <p14:tracePt t="104413" x="4025900" y="4351338"/>
          <p14:tracePt t="104421" x="4046538" y="4330700"/>
          <p14:tracePt t="104433" x="4067175" y="4310063"/>
          <p14:tracePt t="104507" x="4067175" y="4298950"/>
          <p14:tracePt t="104539" x="4067175" y="4289425"/>
          <p14:tracePt t="104571" x="4067175" y="4278313"/>
          <p14:tracePt t="104587" x="4078288" y="4267200"/>
          <p14:tracePt t="104600" x="4087813" y="4257675"/>
          <p14:tracePt t="104609" x="4087813" y="4246563"/>
          <p14:tracePt t="104616" x="4110038" y="4237038"/>
          <p14:tracePt t="104630" x="4119563" y="4214813"/>
          <p14:tracePt t="104633" x="4130675" y="4214813"/>
          <p14:tracePt t="104647" x="4140200" y="4214813"/>
          <p14:tracePt t="104649" x="4140200" y="4205288"/>
          <p14:tracePt t="104669" x="4151313" y="4205288"/>
          <p14:tracePt t="104681" x="4162425" y="4205288"/>
          <p14:tracePt t="104699" x="4171950" y="4205288"/>
          <p14:tracePt t="104713" x="4203700" y="4205288"/>
          <p14:tracePt t="104731" x="4224338" y="4205288"/>
          <p14:tracePt t="104747" x="4235450" y="4205288"/>
          <p14:tracePt t="104766" x="4244975" y="4205288"/>
          <p14:tracePt t="104832" x="4244975" y="4225925"/>
          <p14:tracePt t="104838" x="4244975" y="4246563"/>
          <p14:tracePt t="104847" x="4244975" y="4267200"/>
          <p14:tracePt t="104864" x="4214813" y="4319588"/>
          <p14:tracePt t="104878" x="4203700" y="4319588"/>
          <p14:tracePt t="105283" x="4214813" y="4319588"/>
          <p14:tracePt t="105291" x="4214813" y="4310063"/>
          <p14:tracePt t="105323" x="4214813" y="4298950"/>
          <p14:tracePt t="105335" x="4224338" y="4298950"/>
          <p14:tracePt t="105350" x="4224338" y="4289425"/>
          <p14:tracePt t="105397" x="4235450" y="4278313"/>
          <p14:tracePt t="105407" x="4244975" y="4278313"/>
          <p14:tracePt t="105418" x="4244975" y="4267200"/>
          <p14:tracePt t="105883" x="4244975" y="4278313"/>
          <p14:tracePt t="105903" x="4244975" y="4289425"/>
          <p14:tracePt t="105911" x="4244975" y="4298950"/>
          <p14:tracePt t="105918" x="4244975" y="4310063"/>
          <p14:tracePt t="105939" x="4244975" y="4319588"/>
          <p14:tracePt t="105996" x="4256088" y="4319588"/>
          <p14:tracePt t="106004" x="4267200" y="4319588"/>
          <p14:tracePt t="106011" x="4287838" y="4319588"/>
          <p14:tracePt t="106029" x="4319588" y="4319588"/>
          <p14:tracePt t="106047" x="4349750" y="4319588"/>
          <p14:tracePt t="106062" x="4371975" y="4330700"/>
          <p14:tracePt t="106080" x="4392613" y="4341813"/>
          <p14:tracePt t="106893" x="4403725" y="4341813"/>
          <p14:tracePt t="106899" x="4433888" y="4341813"/>
          <p14:tracePt t="106911" x="4486275" y="4330700"/>
          <p14:tracePt t="106928" x="4633913" y="4289425"/>
          <p14:tracePt t="106945" x="4770438" y="4278313"/>
          <p14:tracePt t="106946" x="4948238" y="4257675"/>
          <p14:tracePt t="106962" x="5241925" y="4246563"/>
          <p14:tracePt t="106979" x="5576888" y="4246563"/>
          <p14:tracePt t="106996" x="5849938" y="4246563"/>
          <p14:tracePt t="107011" x="6080125" y="4267200"/>
          <p14:tracePt t="107030" x="6280150" y="4278313"/>
          <p14:tracePt t="107045" x="6478588" y="4278313"/>
          <p14:tracePt t="107062" x="6572250" y="4278313"/>
          <p14:tracePt t="107080" x="6615113" y="4278313"/>
          <p14:tracePt t="107095" x="6699250" y="4278313"/>
          <p14:tracePt t="107112" x="6792913" y="4267200"/>
          <p14:tracePt t="107130" x="6835775" y="4267200"/>
          <p14:tracePt t="107133" x="6865938" y="4267200"/>
          <p14:tracePt t="107145" x="6888163" y="4267200"/>
          <p14:tracePt t="107164" x="6961188" y="4267200"/>
          <p14:tracePt t="107179" x="7002463" y="4278313"/>
          <p14:tracePt t="107197" x="7054850" y="4278313"/>
          <p14:tracePt t="107212" x="7107238" y="4278313"/>
          <p14:tracePt t="107230" x="7127875" y="4278313"/>
          <p14:tracePt t="107247" x="7138988" y="4278313"/>
          <p14:tracePt t="107903" x="7138988" y="4289425"/>
          <p14:tracePt t="107915" x="7118350" y="4289425"/>
          <p14:tracePt t="107922" x="7107238" y="4289425"/>
          <p14:tracePt t="107931" x="7075488" y="4289425"/>
          <p14:tracePt t="107944" x="7065963" y="4298950"/>
          <p14:tracePt t="107960" x="7034213" y="4319588"/>
          <p14:tracePt t="109042" x="7045325" y="4319588"/>
          <p14:tracePt t="109048" x="7054850" y="4319588"/>
          <p14:tracePt t="109403" x="7065963" y="4319588"/>
          <p14:tracePt t="109412" x="7075488" y="4319588"/>
          <p14:tracePt t="109451" x="7086600" y="4319588"/>
          <p14:tracePt t="109467" x="7097713" y="4319588"/>
          <p14:tracePt t="109533" x="7086600" y="4319588"/>
          <p14:tracePt t="109565" x="7075488" y="4319588"/>
          <p14:tracePt t="109595" x="7065963" y="4319588"/>
          <p14:tracePt t="109629" x="7065963" y="4330700"/>
          <p14:tracePt t="109644" x="7054850" y="4330700"/>
          <p14:tracePt t="109663" x="7045325" y="4330700"/>
          <p14:tracePt t="109675" x="7034213" y="4341813"/>
          <p14:tracePt t="109691" x="7023100" y="4351338"/>
          <p14:tracePt t="109702" x="7013575" y="4351338"/>
          <p14:tracePt t="109747" x="7002463" y="4351338"/>
          <p14:tracePt t="109758" x="6992938" y="4351338"/>
          <p14:tracePt t="109778" x="6970713" y="4362450"/>
          <p14:tracePt t="109784" x="6950075" y="4371975"/>
          <p14:tracePt t="109794" x="6929438" y="4371975"/>
          <p14:tracePt t="109811" x="6897688" y="4383088"/>
          <p14:tracePt t="109832" x="6877050" y="4394200"/>
          <p14:tracePt t="109897" x="6865938" y="4394200"/>
          <p14:tracePt t="109948" x="6856413" y="4394200"/>
          <p14:tracePt t="109971" x="6856413" y="4383088"/>
          <p14:tracePt t="109985" x="6845300" y="4371975"/>
          <p14:tracePt t="109994" x="6845300" y="4362450"/>
          <p14:tracePt t="110007" x="6845300" y="4351338"/>
          <p14:tracePt t="110016" x="6845300" y="4341813"/>
          <p14:tracePt t="110029" x="6845300" y="4330700"/>
          <p14:tracePt t="110044" x="6845300" y="4319588"/>
          <p14:tracePt t="110065" x="6835775" y="4310063"/>
          <p14:tracePt t="110083" x="6824663" y="4298950"/>
          <p14:tracePt t="110099" x="6813550" y="4298950"/>
          <p14:tracePt t="110112" x="6804025" y="4289425"/>
          <p14:tracePt t="110130" x="6783388" y="4278313"/>
          <p14:tracePt t="110146" x="6772275" y="4267200"/>
          <p14:tracePt t="110451" x="6772275" y="4257675"/>
          <p14:tracePt t="110461" x="6761163" y="4257675"/>
          <p14:tracePt t="110470" x="6761163" y="4246563"/>
          <p14:tracePt t="110480" x="6751638" y="4246563"/>
          <p14:tracePt t="110504" x="6751638" y="4237038"/>
          <p14:tracePt t="110514" x="6751638" y="4225925"/>
          <p14:tracePt t="110530" x="6761163" y="4214813"/>
          <p14:tracePt t="110532" x="6772275" y="4194175"/>
          <p14:tracePt t="110545" x="6792913" y="4173538"/>
          <p14:tracePt t="110547" x="6804025" y="4162425"/>
          <p14:tracePt t="110562" x="6813550" y="4152900"/>
          <p14:tracePt t="110638" x="6804025" y="4141788"/>
          <p14:tracePt t="110653" x="6783388" y="4132263"/>
          <p14:tracePt t="110663" x="6772275" y="4132263"/>
          <p14:tracePt t="110669" x="6761163" y="4121150"/>
          <p14:tracePt t="110678" x="6751638" y="4100513"/>
          <p14:tracePt t="110700" x="6740525" y="4089400"/>
          <p14:tracePt t="110720" x="6731000" y="4089400"/>
          <p14:tracePt t="110732" x="6719888" y="4068763"/>
          <p14:tracePt t="110746" x="6688138" y="4016375"/>
          <p14:tracePt t="110765" x="6667500" y="3984625"/>
          <p14:tracePt t="110778" x="6646863" y="3973513"/>
          <p14:tracePt t="110797" x="6615113" y="3932238"/>
          <p14:tracePt t="110812" x="6583363" y="3848100"/>
          <p14:tracePt t="110831" x="6551613" y="3711575"/>
          <p14:tracePt t="110845" x="6542088" y="3638550"/>
          <p14:tracePt t="110863" x="6551613" y="3135313"/>
          <p14:tracePt t="110878" x="6572250" y="2443163"/>
          <p14:tracePt t="110896" x="6572250" y="1247775"/>
          <p14:tracePt t="110912" x="6572250" y="1049338"/>
          <p14:tracePt t="110929" x="6572250" y="6286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815CA-DEDF-9AB3-DBED-CB958B455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C319D63-C9DD-FEF4-AD76-B4E65EF2D045}"/>
              </a:ext>
            </a:extLst>
          </p:cNvPr>
          <p:cNvSpPr txBox="1"/>
          <p:nvPr/>
        </p:nvSpPr>
        <p:spPr>
          <a:xfrm>
            <a:off x="217418" y="18353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2. Data &amp; Method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19436B08-229D-8680-9513-FDA944D73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29466"/>
              </p:ext>
            </p:extLst>
          </p:nvPr>
        </p:nvGraphicFramePr>
        <p:xfrm>
          <a:off x="8866240" y="409742"/>
          <a:ext cx="3108342" cy="249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113">
                  <a:extLst>
                    <a:ext uri="{9D8B030D-6E8A-4147-A177-3AD203B41FA5}">
                      <a16:colId xmlns:a16="http://schemas.microsoft.com/office/drawing/2014/main" val="4251295505"/>
                    </a:ext>
                  </a:extLst>
                </a:gridCol>
                <a:gridCol w="371928">
                  <a:extLst>
                    <a:ext uri="{9D8B030D-6E8A-4147-A177-3AD203B41FA5}">
                      <a16:colId xmlns:a16="http://schemas.microsoft.com/office/drawing/2014/main" val="734345039"/>
                    </a:ext>
                  </a:extLst>
                </a:gridCol>
                <a:gridCol w="411078">
                  <a:extLst>
                    <a:ext uri="{9D8B030D-6E8A-4147-A177-3AD203B41FA5}">
                      <a16:colId xmlns:a16="http://schemas.microsoft.com/office/drawing/2014/main" val="3484412385"/>
                    </a:ext>
                  </a:extLst>
                </a:gridCol>
                <a:gridCol w="939609">
                  <a:extLst>
                    <a:ext uri="{9D8B030D-6E8A-4147-A177-3AD203B41FA5}">
                      <a16:colId xmlns:a16="http://schemas.microsoft.com/office/drawing/2014/main" val="480579663"/>
                    </a:ext>
                  </a:extLst>
                </a:gridCol>
                <a:gridCol w="692614">
                  <a:extLst>
                    <a:ext uri="{9D8B030D-6E8A-4147-A177-3AD203B41FA5}">
                      <a16:colId xmlns:a16="http://schemas.microsoft.com/office/drawing/2014/main" val="3276392635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marL="0" marR="0" lvl="0" indent="0" algn="l" defTabSz="302401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5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 of stations</a:t>
                      </a:r>
                      <a:endParaRPr lang="ko-KR" alt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9825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Station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Flights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 Range</a:t>
                      </a:r>
                      <a:endParaRPr lang="ko-KR" altLang="en-US" sz="9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348514"/>
                  </a:ext>
                </a:extLst>
              </a:tr>
              <a:tr h="1677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Spoqa Han Sans Neo Bold" panose="020B0800000000000000" pitchFamily="50" charset="-127"/>
                          <a:cs typeface="Arial" panose="020B0604020202020204" pitchFamily="34" charset="0"/>
                        </a:rPr>
                        <a:t>Belgrano (II)</a:t>
                      </a:r>
                      <a:endParaRPr lang="ko-KR" altLang="en-US" sz="9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Spoqa Han Sans Neo Bold" panose="020B0800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BLG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2016.08–2022.09</a:t>
                      </a:r>
                      <a:endParaRPr lang="ko-KR" altLang="en-US" sz="9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77.877°S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34.627°W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390039"/>
                  </a:ext>
                </a:extLst>
              </a:tr>
              <a:tr h="1677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Spoqa Han Sans Neo Bold" panose="020B0800000000000000" pitchFamily="50" charset="-127"/>
                          <a:cs typeface="Arial" panose="020B0604020202020204" pitchFamily="34" charset="0"/>
                        </a:rPr>
                        <a:t>Davis</a:t>
                      </a:r>
                      <a:endParaRPr lang="ko-KR" altLang="en-US" sz="900" b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Spoqa Han Sans Neo Bold" panose="020B0800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DAS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651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2006.04–2023.02</a:t>
                      </a:r>
                      <a:endParaRPr lang="ko-KR" altLang="en-US" sz="9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68.577°S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77.969°E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196466"/>
                  </a:ext>
                </a:extLst>
              </a:tr>
              <a:tr h="1677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Spoqa Han Sans Neo Bold" panose="020B0800000000000000" pitchFamily="50" charset="-127"/>
                          <a:cs typeface="Arial" panose="020B0604020202020204" pitchFamily="34" charset="0"/>
                        </a:rPr>
                        <a:t>Dumont </a:t>
                      </a:r>
                      <a:r>
                        <a:rPr lang="en-US" altLang="ko-KR" sz="9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Spoqa Han Sans Neo Bold" panose="020B0800000000000000" pitchFamily="50" charset="-127"/>
                          <a:cs typeface="Arial" panose="020B0604020202020204" pitchFamily="34" charset="0"/>
                        </a:rPr>
                        <a:t>d’Urville</a:t>
                      </a:r>
                      <a:endParaRPr lang="ko-KR" altLang="en-US" sz="9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Spoqa Han Sans Neo Bold" panose="020B0800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DDU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649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1991.01–2019.12</a:t>
                      </a:r>
                      <a:endParaRPr lang="ko-KR" altLang="en-US" sz="9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66.663°S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140.003°E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695280"/>
                  </a:ext>
                </a:extLst>
              </a:tr>
              <a:tr h="1677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Spoqa Han Sans Neo Bold" panose="020B0800000000000000" pitchFamily="50" charset="-127"/>
                          <a:cs typeface="Arial" panose="020B0604020202020204" pitchFamily="34" charset="0"/>
                        </a:rPr>
                        <a:t>Jang Bogo</a:t>
                      </a:r>
                      <a:endParaRPr lang="ko-KR" altLang="en-US" sz="9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Spoqa Han Sans Neo Bold" panose="020B0800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JBG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2015.08–2022.06</a:t>
                      </a:r>
                      <a:endParaRPr lang="ko-KR" altLang="en-US" sz="9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74.636°S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164.235°E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955758"/>
                  </a:ext>
                </a:extLst>
              </a:tr>
              <a:tr h="1677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Spoqa Han Sans Neo Bold" panose="020B0800000000000000" pitchFamily="50" charset="-127"/>
                          <a:cs typeface="Arial" panose="020B0604020202020204" pitchFamily="34" charset="0"/>
                        </a:rPr>
                        <a:t>Marambio</a:t>
                      </a:r>
                      <a:endParaRPr lang="ko-KR" altLang="en-US" sz="900" b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Spoqa Han Sans Neo Bold" panose="020B0800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MBO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904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2004.01–2019.11</a:t>
                      </a:r>
                      <a:endParaRPr lang="ko-KR" altLang="en-US" sz="9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64.240°S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56.625°W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907606"/>
                  </a:ext>
                </a:extLst>
              </a:tr>
              <a:tr h="1677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Spoqa Han Sans Neo Bold" panose="020B0800000000000000" pitchFamily="50" charset="-127"/>
                          <a:cs typeface="Arial" panose="020B0604020202020204" pitchFamily="34" charset="0"/>
                        </a:rPr>
                        <a:t>Mcmurdo</a:t>
                      </a:r>
                      <a:endParaRPr lang="ko-KR" altLang="en-US" sz="9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Spoqa Han Sans Neo Bold" panose="020B0800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MCM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789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1986.08–2010.10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77.850°S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166.667°E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459343"/>
                  </a:ext>
                </a:extLst>
              </a:tr>
              <a:tr h="1677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Spoqa Han Sans Neo Bold" panose="020B0800000000000000" pitchFamily="50" charset="-127"/>
                          <a:cs typeface="Arial" panose="020B0604020202020204" pitchFamily="34" charset="0"/>
                        </a:rPr>
                        <a:t>Neumayer</a:t>
                      </a:r>
                      <a:endParaRPr lang="ko-KR" altLang="en-US" sz="900" b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Spoqa Han Sans Neo Bold" panose="020B0800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NMY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2171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1992.03–2022.10</a:t>
                      </a:r>
                      <a:endParaRPr lang="ko-KR" altLang="en-US" sz="9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70.666°S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8.266°W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214499"/>
                  </a:ext>
                </a:extLst>
              </a:tr>
              <a:tr h="1677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Spoqa Han Sans Neo Bold" panose="020B0800000000000000" pitchFamily="50" charset="-127"/>
                          <a:cs typeface="Arial" panose="020B0604020202020204" pitchFamily="34" charset="0"/>
                        </a:rPr>
                        <a:t>Syowa</a:t>
                      </a:r>
                      <a:endParaRPr lang="ko-KR" altLang="en-US" sz="9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Spoqa Han Sans Neo Bold" panose="020B0800000000000000" pitchFamily="50" charset="-127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SYO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968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2003.01–2022.07</a:t>
                      </a:r>
                      <a:endParaRPr lang="ko-KR" altLang="en-US" sz="900" b="1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69.005°S</a:t>
                      </a: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39.581°E</a:t>
                      </a:r>
                      <a:endParaRPr lang="ko-KR" altLang="en-US" sz="9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3164123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54D620CA-7194-0D41-03E2-B28830541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768919"/>
              </p:ext>
            </p:extLst>
          </p:nvPr>
        </p:nvGraphicFramePr>
        <p:xfrm>
          <a:off x="6313029" y="3123492"/>
          <a:ext cx="4933572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3393">
                  <a:extLst>
                    <a:ext uri="{9D8B030D-6E8A-4147-A177-3AD203B41FA5}">
                      <a16:colId xmlns:a16="http://schemas.microsoft.com/office/drawing/2014/main" val="4251295505"/>
                    </a:ext>
                  </a:extLst>
                </a:gridCol>
                <a:gridCol w="1233393">
                  <a:extLst>
                    <a:ext uri="{9D8B030D-6E8A-4147-A177-3AD203B41FA5}">
                      <a16:colId xmlns:a16="http://schemas.microsoft.com/office/drawing/2014/main" val="3484412385"/>
                    </a:ext>
                  </a:extLst>
                </a:gridCol>
                <a:gridCol w="1233393">
                  <a:extLst>
                    <a:ext uri="{9D8B030D-6E8A-4147-A177-3AD203B41FA5}">
                      <a16:colId xmlns:a16="http://schemas.microsoft.com/office/drawing/2014/main" val="480579663"/>
                    </a:ext>
                  </a:extLst>
                </a:gridCol>
                <a:gridCol w="1233393">
                  <a:extLst>
                    <a:ext uri="{9D8B030D-6E8A-4147-A177-3AD203B41FA5}">
                      <a16:colId xmlns:a16="http://schemas.microsoft.com/office/drawing/2014/main" val="3276392635"/>
                    </a:ext>
                  </a:extLst>
                </a:gridCol>
              </a:tblGrid>
              <a:tr h="234720">
                <a:tc gridSpan="4">
                  <a:txBody>
                    <a:bodyPr/>
                    <a:lstStyle/>
                    <a:p>
                      <a:pPr algn="l" latinLnBrk="1"/>
                      <a:r>
                        <a:rPr lang="en-US" altLang="ko-KR" sz="1100" b="1" dirty="0" err="1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Ozonesonde</a:t>
                      </a:r>
                      <a:r>
                        <a:rPr lang="en-US" altLang="ko-KR" sz="11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 Variables</a:t>
                      </a:r>
                      <a:endParaRPr lang="ko-KR" altLang="en-US" sz="11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ysClr val="windowText" lastClr="00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>
                        <a:solidFill>
                          <a:sysClr val="windowText" lastClr="00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ysClr val="windowText" lastClr="000000"/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05823"/>
                  </a:ext>
                </a:extLst>
              </a:tr>
              <a:tr h="1995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Variable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Unit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Variable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Unit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348514"/>
                  </a:ext>
                </a:extLst>
              </a:tr>
              <a:tr h="1995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ko-KR" sz="1000" b="1" baseline="-250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  <a:endParaRPr lang="ko-KR" altLang="en-US" sz="1000" b="1" baseline="-250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mPa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 err="1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altLang="ko-KR" sz="1000" b="0" baseline="-25000" dirty="0" err="1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dir</a:t>
                      </a:r>
                      <a:endParaRPr lang="ko-KR" altLang="en-US" sz="1000" b="0" baseline="-250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degrees</a:t>
                      </a:r>
                      <a:endParaRPr lang="ko-KR" altLang="en-US" sz="1000" b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2390039"/>
                  </a:ext>
                </a:extLst>
              </a:tr>
              <a:tr h="1995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°C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err="1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altLang="ko-KR" sz="1000" b="0" baseline="-25000" dirty="0" err="1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speed</a:t>
                      </a:r>
                      <a:endParaRPr lang="ko-KR" altLang="en-US" sz="1000" b="0" baseline="-250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m/s</a:t>
                      </a:r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196466"/>
                  </a:ext>
                </a:extLst>
              </a:tr>
              <a:tr h="1995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RH</a:t>
                      </a:r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Time</a:t>
                      </a:r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sec</a:t>
                      </a:r>
                      <a:endParaRPr lang="ko-KR" altLang="en-US" sz="1000" b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695280"/>
                  </a:ext>
                </a:extLst>
              </a:tr>
              <a:tr h="19951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 err="1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hPa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Lon</a:t>
                      </a:r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err="1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degE</a:t>
                      </a:r>
                      <a:endParaRPr lang="ko-KR" altLang="en-US" sz="1000" b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955758"/>
                  </a:ext>
                </a:extLst>
              </a:tr>
              <a:tr h="19951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GPH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m</a:t>
                      </a:r>
                      <a:endParaRPr lang="ko-KR" altLang="en-US" sz="10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Lat</a:t>
                      </a:r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 err="1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degN</a:t>
                      </a:r>
                      <a:endParaRPr lang="ko-KR" altLang="en-US" sz="1000" b="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907606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표 10">
                <a:extLst>
                  <a:ext uri="{FF2B5EF4-FFF2-40B4-BE49-F238E27FC236}">
                    <a16:creationId xmlns:a16="http://schemas.microsoft.com/office/drawing/2014/main" id="{B948C2AC-3EA5-5178-5193-A0EEE210FF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4421333"/>
                  </p:ext>
                </p:extLst>
              </p:nvPr>
            </p:nvGraphicFramePr>
            <p:xfrm>
              <a:off x="794075" y="2838811"/>
              <a:ext cx="4933573" cy="2006801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089473">
                      <a:extLst>
                        <a:ext uri="{9D8B030D-6E8A-4147-A177-3AD203B41FA5}">
                          <a16:colId xmlns:a16="http://schemas.microsoft.com/office/drawing/2014/main" val="2384729814"/>
                        </a:ext>
                      </a:extLst>
                    </a:gridCol>
                    <a:gridCol w="2423725">
                      <a:extLst>
                        <a:ext uri="{9D8B030D-6E8A-4147-A177-3AD203B41FA5}">
                          <a16:colId xmlns:a16="http://schemas.microsoft.com/office/drawing/2014/main" val="1328261481"/>
                        </a:ext>
                      </a:extLst>
                    </a:gridCol>
                    <a:gridCol w="1420375">
                      <a:extLst>
                        <a:ext uri="{9D8B030D-6E8A-4147-A177-3AD203B41FA5}">
                          <a16:colId xmlns:a16="http://schemas.microsoft.com/office/drawing/2014/main" val="2140236531"/>
                        </a:ext>
                      </a:extLst>
                    </a:gridCol>
                  </a:tblGrid>
                  <a:tr h="380631">
                    <a:tc gridSpan="3">
                      <a:txBody>
                        <a:bodyPr/>
                        <a:lstStyle/>
                        <a:p>
                          <a:pPr algn="l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Tropopause definitions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Spoqa Han Sans Neo" panose="020B0500000000000000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22954" marR="22954" marT="22954" marB="22954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ko-KR" sz="105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Spoqa Han Sans Neo" panose="020B0500000000000000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22954" marR="22954" marT="22954" marB="22954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ko-KR" sz="105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Spoqa Han Sans Neo" panose="020B0500000000000000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22954" marR="22954" marT="22954" marB="22954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21359946"/>
                      </a:ext>
                    </a:extLst>
                  </a:tr>
                  <a:tr h="227155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Tropopause</a:t>
                          </a: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Definition</a:t>
                          </a: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Reference</a:t>
                          </a: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22896990"/>
                      </a:ext>
                    </a:extLst>
                  </a:tr>
                  <a:tr h="818830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OT</a:t>
                          </a:r>
                        </a:p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(Ozone</a:t>
                          </a:r>
                        </a:p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Tropopause)</a:t>
                          </a: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239902" rtl="0" eaLnBrk="1" fontAlgn="auto" latinLnBrk="1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050" b="0" i="1" spc="0" dirty="0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60</m:t>
                                </m:r>
                                <m:r>
                                  <a:rPr lang="en-US" altLang="ko-KR" sz="1050" b="0" i="1" spc="0" dirty="0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𝑝𝑝𝑏𝑣</m:t>
                                </m:r>
                                <m:r>
                                  <a:rPr lang="en-US" altLang="ko-KR" sz="1050" b="0" i="1" spc="0" dirty="0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ko-KR" sz="1050" b="0" i="1" spc="0" dirty="0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𝑘𝑚</m:t>
                                </m:r>
                                <m:r>
                                  <a:rPr lang="en-US" altLang="ko-KR" sz="1050" b="0" i="1" spc="0" dirty="0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</m:t>
                                </m:r>
                                <m:f>
                                  <m:fPr>
                                    <m:ctrlPr>
                                      <a:rPr lang="en-US" altLang="ko-KR" sz="1050" b="0" i="1" spc="0" dirty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ko-KR" altLang="en-US" sz="1050" b="0" i="1" spc="0" dirty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altLang="ko-KR" sz="1050" b="0" i="1" spc="0" dirty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𝑂</m:t>
                                    </m:r>
                                    <m:r>
                                      <a:rPr lang="en-US" altLang="ko-KR" sz="1050" b="0" i="1" spc="0" baseline="-25000" dirty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ko-KR" altLang="en-US" sz="1050" b="0" i="1" spc="0" dirty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US" altLang="ko-KR" sz="1050" b="0" i="1" spc="0" dirty="0" smtClean="0">
                                        <a:solidFill>
                                          <a:schemeClr val="tx1">
                                            <a:lumMod val="95000"/>
                                            <a:lumOff val="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den>
                                </m:f>
                                <m:r>
                                  <a:rPr lang="en-US" altLang="ko-KR" sz="1050" b="0" i="1" spc="0" dirty="0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&lt;300 </m:t>
                                </m:r>
                                <m:r>
                                  <a:rPr lang="en-US" altLang="ko-KR" sz="1050" b="0" i="1" spc="0" dirty="0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𝑝𝑝𝑏𝑣</m:t>
                                </m:r>
                                <m:r>
                                  <a:rPr lang="en-US" altLang="ko-KR" sz="1050" b="0" i="1" spc="0" dirty="0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ko-KR" sz="1050" b="0" i="1" spc="0" dirty="0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𝑘𝑚</m:t>
                                </m:r>
                              </m:oMath>
                            </m:oMathPara>
                          </a14:m>
                          <a:endParaRPr lang="en-US" altLang="ko-KR" sz="1050" b="0" spc="0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rial" panose="020B0604020202020204" pitchFamily="34" charset="0"/>
                            <a:ea typeface="Verdana" panose="020B0604030504040204" pitchFamily="34" charset="0"/>
                            <a:cs typeface="Arial" panose="020B0604020202020204" pitchFamily="34" charset="0"/>
                          </a:endParaRPr>
                        </a:p>
                        <a:p>
                          <a:pPr marL="0" marR="0" lvl="0" indent="0" algn="ctr" defTabSz="3239902" rtl="0" eaLnBrk="1" fontAlgn="auto" latinLnBrk="1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ko-KR" sz="1050" b="0" i="1" spc="0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Spoqa Han Sans Neo" panose="020B0500000000000000" pitchFamily="50" charset="-127"/>
                                  </a:rPr>
                                  <m:t>𝑂</m:t>
                                </m:r>
                                <m:r>
                                  <a:rPr lang="en-US" altLang="ko-KR" sz="1050" b="0" i="1" spc="0" baseline="-25000" smtClean="0">
                                    <a:solidFill>
                                      <a:schemeClr val="tx1">
                                        <a:lumMod val="95000"/>
                                        <a:lumOff val="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Spoqa Han Sans Neo" panose="020B0500000000000000" pitchFamily="50" charset="-127"/>
                                  </a:rPr>
                                  <m:t>3</m:t>
                                </m:r>
                                <m:r>
                                  <a:rPr kumimoji="0" lang="en-US" altLang="ko-KR" sz="105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>
                                        <a:lumMod val="95000"/>
                                        <a:lumOff val="5000"/>
                                      </a:prst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Spoqa Han Sans Neo" panose="020B0500000000000000" pitchFamily="50" charset="-127"/>
                                    <a:cs typeface="+mn-cs"/>
                                  </a:rPr>
                                  <m:t>&gt;80 </m:t>
                                </m:r>
                                <m:r>
                                  <a:rPr kumimoji="0" lang="en-US" altLang="ko-KR" sz="105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>
                                        <a:lumMod val="95000"/>
                                        <a:lumOff val="5000"/>
                                      </a:prstClr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Spoqa Han Sans Neo" panose="020B0500000000000000" pitchFamily="50" charset="-127"/>
                                    <a:cs typeface="+mn-cs"/>
                                  </a:rPr>
                                  <m:t>𝑝𝑝𝑏𝑣</m:t>
                                </m:r>
                              </m:oMath>
                            </m:oMathPara>
                          </a14:m>
                          <a:endParaRPr lang="ko-KR" altLang="en-US" sz="1050" b="0" spc="0" dirty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Arial" panose="020B0604020202020204" pitchFamily="34" charset="0"/>
                            <a:ea typeface="Spoqa Han Sans Neo" panose="020B0500000000000000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Bethan et al. (1996)</a:t>
                          </a:r>
                        </a:p>
                        <a:p>
                          <a:pPr marL="0" marR="0" lvl="0" indent="0" algn="l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Greenslade et al. (2017)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56504774"/>
                      </a:ext>
                    </a:extLst>
                  </a:tr>
                  <a:tr h="580185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LRT</a:t>
                          </a:r>
                        </a:p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(Lapse Rate</a:t>
                          </a:r>
                        </a:p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Tropopause)</a:t>
                          </a: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b="0" i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Minimum</a:t>
                          </a:r>
                          <a:r>
                            <a:rPr lang="en-US" altLang="ko-KR" sz="1050" b="0" i="0" baseline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a:t> altitude of </a:t>
                          </a:r>
                          <a14:m>
                            <m:oMath xmlns:m="http://schemas.openxmlformats.org/officeDocument/2006/math">
                              <m:r>
                                <a:rPr lang="en-US" altLang="ko-KR" sz="10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altLang="ko-KR" sz="10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altLang="ko-KR" sz="10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&lt;2</m:t>
                              </m:r>
                              <m:r>
                                <a:rPr lang="en-US" altLang="ko-KR" sz="10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altLang="ko-KR" sz="10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ko-KR" sz="105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𝑘𝑚</m:t>
                              </m:r>
                            </m:oMath>
                          </a14:m>
                          <a:r>
                            <a:rPr lang="ko-KR" altLang="en-US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 </a:t>
                          </a: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WMO(1985)</a:t>
                          </a:r>
                          <a:endParaRPr lang="ko-KR" altLang="en-US" sz="105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Spoqa Han Sans Neo" panose="020B0500000000000000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506231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1" name="표 10">
                <a:extLst>
                  <a:ext uri="{FF2B5EF4-FFF2-40B4-BE49-F238E27FC236}">
                    <a16:creationId xmlns:a16="http://schemas.microsoft.com/office/drawing/2014/main" id="{B948C2AC-3EA5-5178-5193-A0EEE210FF6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4421333"/>
                  </p:ext>
                </p:extLst>
              </p:nvPr>
            </p:nvGraphicFramePr>
            <p:xfrm>
              <a:off x="794075" y="2838811"/>
              <a:ext cx="4933573" cy="2006801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1089473">
                      <a:extLst>
                        <a:ext uri="{9D8B030D-6E8A-4147-A177-3AD203B41FA5}">
                          <a16:colId xmlns:a16="http://schemas.microsoft.com/office/drawing/2014/main" val="2384729814"/>
                        </a:ext>
                      </a:extLst>
                    </a:gridCol>
                    <a:gridCol w="2423725">
                      <a:extLst>
                        <a:ext uri="{9D8B030D-6E8A-4147-A177-3AD203B41FA5}">
                          <a16:colId xmlns:a16="http://schemas.microsoft.com/office/drawing/2014/main" val="1328261481"/>
                        </a:ext>
                      </a:extLst>
                    </a:gridCol>
                    <a:gridCol w="1420375">
                      <a:extLst>
                        <a:ext uri="{9D8B030D-6E8A-4147-A177-3AD203B41FA5}">
                          <a16:colId xmlns:a16="http://schemas.microsoft.com/office/drawing/2014/main" val="2140236531"/>
                        </a:ext>
                      </a:extLst>
                    </a:gridCol>
                  </a:tblGrid>
                  <a:tr h="380631">
                    <a:tc gridSpan="3">
                      <a:txBody>
                        <a:bodyPr/>
                        <a:lstStyle/>
                        <a:p>
                          <a:pPr algn="l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10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Tropopause definitions</a:t>
                          </a:r>
                          <a:endParaRPr lang="ko-KR" altLang="en-US" sz="11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Spoqa Han Sans Neo" panose="020B0500000000000000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22954" marR="22954" marT="22954" marB="22954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ko-KR" sz="105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Spoqa Han Sans Neo" panose="020B0500000000000000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22954" marR="22954" marT="22954" marB="22954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ko-KR" sz="105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Spoqa Han Sans Neo" panose="020B0500000000000000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22954" marR="22954" marT="22954" marB="22954"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21359946"/>
                      </a:ext>
                    </a:extLst>
                  </a:tr>
                  <a:tr h="227155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Tropopause</a:t>
                          </a: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Definition</a:t>
                          </a: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b="1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Reference</a:t>
                          </a: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22896990"/>
                      </a:ext>
                    </a:extLst>
                  </a:tr>
                  <a:tr h="818830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OT</a:t>
                          </a:r>
                        </a:p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(Ozone</a:t>
                          </a:r>
                        </a:p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Tropopause)</a:t>
                          </a: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5226" t="-74074" r="-59045" b="-740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Bethan et al. (1996)</a:t>
                          </a:r>
                        </a:p>
                        <a:p>
                          <a:pPr marL="0" marR="0" lvl="0" indent="0" algn="l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Greenslade et al. (2017)</a:t>
                          </a: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56504774"/>
                      </a:ext>
                    </a:extLst>
                  </a:tr>
                  <a:tr h="580185">
                    <a:tc>
                      <a:txBody>
                        <a:bodyPr/>
                        <a:lstStyle/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1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LRT</a:t>
                          </a:r>
                        </a:p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(Lapse Rate</a:t>
                          </a:r>
                        </a:p>
                        <a:p>
                          <a:pPr algn="ctr" latinLnBrk="1">
                            <a:lnSpc>
                              <a:spcPct val="100000"/>
                            </a:lnSpc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Tropopause)</a:t>
                          </a:r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marL="22954" marR="22954" marT="22954" marB="22954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5226" t="-247368" r="-59045" b="-52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3239902" rtl="0" eaLnBrk="1" fontAlgn="auto" latinLnBrk="1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ko-KR" sz="1050" b="0" dirty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Spoqa Han Sans Neo" panose="020B0500000000000000" pitchFamily="50" charset="-127"/>
                              <a:cs typeface="Arial" panose="020B0604020202020204" pitchFamily="34" charset="0"/>
                            </a:rPr>
                            <a:t>WMO(1985)</a:t>
                          </a:r>
                          <a:endParaRPr lang="ko-KR" altLang="en-US" sz="1050" b="0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Spoqa Han Sans Neo" panose="020B0500000000000000" pitchFamily="50" charset="-127"/>
                            <a:cs typeface="Arial" panose="020B0604020202020204" pitchFamily="34" charset="0"/>
                          </a:endParaRPr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5062310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Picture 2">
            <a:extLst>
              <a:ext uri="{FF2B5EF4-FFF2-40B4-BE49-F238E27FC236}">
                <a16:creationId xmlns:a16="http://schemas.microsoft.com/office/drawing/2014/main" id="{2FF8DE73-3751-43FA-59BD-AE673B63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18" y="598228"/>
            <a:ext cx="2478942" cy="224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59E1A5-72EE-F4D1-006A-6F6D80CF28E5}"/>
              </a:ext>
            </a:extLst>
          </p:cNvPr>
          <p:cNvSpPr txBox="1"/>
          <p:nvPr/>
        </p:nvSpPr>
        <p:spPr>
          <a:xfrm>
            <a:off x="794075" y="1431360"/>
            <a:ext cx="516926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200" b="1" dirty="0"/>
              <a:t>8 Antarctic stations</a:t>
            </a:r>
            <a:r>
              <a:rPr lang="en-US" altLang="ko-KR" sz="1200" dirty="0"/>
              <a:t> with long-term observation datasets (&gt;5 years)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200" b="1" dirty="0"/>
              <a:t>Vertical profiles</a:t>
            </a:r>
            <a:r>
              <a:rPr lang="en-US" altLang="ko-KR" sz="1200" dirty="0"/>
              <a:t> are fitted into </a:t>
            </a:r>
            <a:r>
              <a:rPr lang="en-US" altLang="ko-KR" sz="1200" b="1" dirty="0"/>
              <a:t>0.1km resolution</a:t>
            </a:r>
            <a:r>
              <a:rPr lang="en-US" altLang="ko-KR" sz="1200" dirty="0"/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200" dirty="0"/>
              <a:t>Ozone partial pressure and temperature were utilized to calculate the tropopause heights, following the definitions from previous studies.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7E674E-9A1C-2BE2-E893-7CF9272E1EBF}"/>
              </a:ext>
            </a:extLst>
          </p:cNvPr>
          <p:cNvSpPr txBox="1"/>
          <p:nvPr/>
        </p:nvSpPr>
        <p:spPr>
          <a:xfrm>
            <a:off x="689543" y="852740"/>
            <a:ext cx="7228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err="1"/>
              <a:t>Ozonesonde</a:t>
            </a:r>
            <a:r>
              <a:rPr lang="en-US" altLang="ko-KR" b="1" dirty="0"/>
              <a:t> </a:t>
            </a:r>
            <a:r>
              <a:rPr lang="en-US" altLang="ko-KR" sz="1400" dirty="0"/>
              <a:t>(Data source: WOUDC, NDACC)</a:t>
            </a:r>
            <a:endParaRPr lang="ko-KR" alt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2B98F9-070B-057E-ACBA-539D167DBA0D}"/>
              </a:ext>
            </a:extLst>
          </p:cNvPr>
          <p:cNvSpPr txBox="1"/>
          <p:nvPr/>
        </p:nvSpPr>
        <p:spPr>
          <a:xfrm>
            <a:off x="794075" y="5154364"/>
            <a:ext cx="35705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b="1" dirty="0"/>
              <a:t>Satellite </a:t>
            </a:r>
            <a:r>
              <a:rPr lang="en-US" altLang="ko-KR" sz="1400" dirty="0"/>
              <a:t>Total Ozone Column [DU]</a:t>
            </a:r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TOMS</a:t>
            </a:r>
            <a:r>
              <a:rPr lang="en-US" altLang="ko-KR" sz="1400" dirty="0"/>
              <a:t>-EP</a:t>
            </a:r>
            <a:r>
              <a:rPr lang="ko-KR" altLang="en-US" sz="1400" dirty="0"/>
              <a:t> : 1996-2004</a:t>
            </a:r>
            <a:endParaRPr lang="en-US" altLang="ko-K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400" dirty="0"/>
              <a:t>Aura </a:t>
            </a:r>
            <a:r>
              <a:rPr lang="ko-KR" altLang="en-US" sz="1400" dirty="0"/>
              <a:t>OMI : 2005-2024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EFF8A09B-627B-4F81-16CB-E08F1C7377B4}"/>
              </a:ext>
            </a:extLst>
          </p:cNvPr>
          <p:cNvGrpSpPr/>
          <p:nvPr/>
        </p:nvGrpSpPr>
        <p:grpSpPr>
          <a:xfrm>
            <a:off x="6313029" y="5067622"/>
            <a:ext cx="4661129" cy="1548014"/>
            <a:chOff x="5555237" y="4868068"/>
            <a:chExt cx="4928623" cy="1636852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B846773-DA25-4B87-E5A9-68458FC1993D}"/>
                </a:ext>
              </a:extLst>
            </p:cNvPr>
            <p:cNvGrpSpPr/>
            <p:nvPr/>
          </p:nvGrpSpPr>
          <p:grpSpPr>
            <a:xfrm>
              <a:off x="5555237" y="4868068"/>
              <a:ext cx="1416536" cy="1636852"/>
              <a:chOff x="7986504" y="10923683"/>
              <a:chExt cx="5166933" cy="5970559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3137AFF0-8C11-E8BD-C8E6-804BE20C4C96}"/>
                  </a:ext>
                </a:extLst>
              </p:cNvPr>
              <p:cNvGrpSpPr/>
              <p:nvPr/>
            </p:nvGrpSpPr>
            <p:grpSpPr>
              <a:xfrm>
                <a:off x="10055217" y="11681153"/>
                <a:ext cx="3098220" cy="5213089"/>
                <a:chOff x="10048613" y="11292815"/>
                <a:chExt cx="3321927" cy="5589501"/>
              </a:xfrm>
            </p:grpSpPr>
            <p:sp>
              <p:nvSpPr>
                <p:cNvPr id="9" name="사각형: 둥근 모서리 8">
                  <a:extLst>
                    <a:ext uri="{FF2B5EF4-FFF2-40B4-BE49-F238E27FC236}">
                      <a16:creationId xmlns:a16="http://schemas.microsoft.com/office/drawing/2014/main" id="{D92BBB23-6243-E8E5-05B4-7D0AA631A74A}"/>
                    </a:ext>
                  </a:extLst>
                </p:cNvPr>
                <p:cNvSpPr/>
                <p:nvPr/>
              </p:nvSpPr>
              <p:spPr>
                <a:xfrm>
                  <a:off x="10048613" y="13956849"/>
                  <a:ext cx="2721589" cy="2925467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1050" dirty="0">
                      <a:solidFill>
                        <a:schemeClr val="tx1"/>
                      </a:solidFill>
                      <a:latin typeface="+mn-ea"/>
                      <a:cs typeface="Arial" panose="020B0604020202020204" pitchFamily="34" charset="0"/>
                    </a:rPr>
                    <a:t>ECC</a:t>
                  </a:r>
                </a:p>
                <a:p>
                  <a:pPr algn="ctr"/>
                  <a:r>
                    <a:rPr lang="en-US" altLang="ko-KR" sz="1050" dirty="0">
                      <a:solidFill>
                        <a:schemeClr val="tx1"/>
                      </a:solidFill>
                      <a:latin typeface="+mn-ea"/>
                      <a:cs typeface="Arial" panose="020B0604020202020204" pitchFamily="34" charset="0"/>
                    </a:rPr>
                    <a:t>Ozone</a:t>
                  </a:r>
                </a:p>
                <a:p>
                  <a:pPr algn="ctr"/>
                  <a:r>
                    <a:rPr lang="en-US" altLang="ko-KR" sz="1050" dirty="0">
                      <a:solidFill>
                        <a:schemeClr val="tx1"/>
                      </a:solidFill>
                      <a:latin typeface="+mn-ea"/>
                      <a:cs typeface="Arial" panose="020B0604020202020204" pitchFamily="34" charset="0"/>
                    </a:rPr>
                    <a:t>Sonde</a:t>
                  </a:r>
                  <a:endParaRPr lang="ko-KR" altLang="en-US" sz="1050" dirty="0">
                    <a:solidFill>
                      <a:schemeClr val="tx1"/>
                    </a:solidFill>
                    <a:latin typeface="+mn-ea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0" name="Picture 4" descr="Balloon icons for free download | Freepik">
                  <a:extLst>
                    <a:ext uri="{FF2B5EF4-FFF2-40B4-BE49-F238E27FC236}">
                      <a16:creationId xmlns:a16="http://schemas.microsoft.com/office/drawing/2014/main" id="{BF2C7BE4-E78A-AB9A-6185-B1ACED0410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707771" y="11292815"/>
                  <a:ext cx="2662769" cy="266276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ECC Ozonesonde - EN-SCI">
                <a:extLst>
                  <a:ext uri="{FF2B5EF4-FFF2-40B4-BE49-F238E27FC236}">
                    <a16:creationId xmlns:a16="http://schemas.microsoft.com/office/drawing/2014/main" id="{D30608C6-8FDA-0C54-D04B-D925C6BD19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6504" y="10923683"/>
                <a:ext cx="3034283" cy="3380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Aura | OMI">
              <a:extLst>
                <a:ext uri="{FF2B5EF4-FFF2-40B4-BE49-F238E27FC236}">
                  <a16:creationId xmlns:a16="http://schemas.microsoft.com/office/drawing/2014/main" id="{CD65A363-1318-6909-7683-3B7BB4013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0721" y="5046091"/>
              <a:ext cx="1437095" cy="1437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TOMS-EP - NASA Science">
              <a:extLst>
                <a:ext uri="{FF2B5EF4-FFF2-40B4-BE49-F238E27FC236}">
                  <a16:creationId xmlns:a16="http://schemas.microsoft.com/office/drawing/2014/main" id="{7AF8ECDD-53A6-423E-030D-8277AC79C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6765" y="5046091"/>
              <a:ext cx="1437095" cy="1437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오디오 22">
            <a:hlinkClick r:id="" action="ppaction://media"/>
            <a:extLst>
              <a:ext uri="{FF2B5EF4-FFF2-40B4-BE49-F238E27FC236}">
                <a16:creationId xmlns:a16="http://schemas.microsoft.com/office/drawing/2014/main" id="{63529D75-2A1C-F1F1-A8D3-9484D8408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4386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13"/>
    </mc:Choice>
    <mc:Fallback>
      <p:transition spd="slow" advTm="124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9" x="2117725" y="2590800"/>
          <p14:tracePt t="203" x="2117725" y="2600325"/>
          <p14:tracePt t="212" x="2117725" y="2632075"/>
          <p14:tracePt t="220" x="2117725" y="2663825"/>
          <p14:tracePt t="244" x="2117725" y="2725738"/>
          <p14:tracePt t="251" x="2117725" y="2736850"/>
          <p14:tracePt t="275" x="2128838" y="2747963"/>
          <p14:tracePt t="2904" x="2128838" y="2716213"/>
          <p14:tracePt t="2910" x="2106613" y="2632075"/>
          <p14:tracePt t="2920" x="2085975" y="2590800"/>
          <p14:tracePt t="2946" x="2085975" y="2579688"/>
          <p14:tracePt t="2954" x="2076450" y="2538413"/>
          <p14:tracePt t="2968" x="2065338" y="2474913"/>
          <p14:tracePt t="2971" x="2054225" y="2443163"/>
          <p14:tracePt t="2985" x="2044700" y="2401888"/>
          <p14:tracePt t="2986" x="2033588" y="2370138"/>
          <p14:tracePt t="3002" x="1981200" y="2254250"/>
          <p14:tracePt t="3018" x="1928813" y="2160588"/>
          <p14:tracePt t="3037" x="1928813" y="2149475"/>
          <p14:tracePt t="3053" x="1844675" y="2055813"/>
          <p14:tracePt t="3069" x="1835150" y="2033588"/>
          <p14:tracePt t="3088" x="1803400" y="1992313"/>
          <p14:tracePt t="3101" x="1751013" y="1939925"/>
          <p14:tracePt t="3118" x="1698625" y="1855788"/>
          <p14:tracePt t="3119" x="1666875" y="1803400"/>
          <p14:tracePt t="3136" x="1603375" y="1698625"/>
          <p14:tracePt t="3152" x="1550988" y="1562100"/>
          <p14:tracePt t="3168" x="1498600" y="1468438"/>
          <p14:tracePt t="3186" x="1414463" y="1320800"/>
          <p14:tracePt t="3201" x="1373188" y="1258888"/>
          <p14:tracePt t="3218" x="1320800" y="1163638"/>
          <p14:tracePt t="3235" x="1279525" y="1111250"/>
          <p14:tracePt t="3254" x="1227138" y="1017588"/>
          <p14:tracePt t="3271" x="1184275" y="954088"/>
          <p14:tracePt t="3276" x="1143000" y="922338"/>
          <p14:tracePt t="3286" x="1122363" y="890588"/>
          <p14:tracePt t="3304" x="1079500" y="838200"/>
          <p14:tracePt t="3320" x="1038225" y="755650"/>
          <p14:tracePt t="3335" x="1017588" y="703263"/>
          <p14:tracePt t="3354" x="995363" y="598488"/>
          <p14:tracePt t="3356" x="995363" y="566738"/>
          <p14:tracePt t="3369" x="985838" y="534988"/>
          <p14:tracePt t="3386" x="954088" y="450850"/>
          <p14:tracePt t="3403" x="933450" y="419100"/>
          <p14:tracePt t="3419" x="912813" y="409575"/>
          <p14:tracePt t="3436" x="912813" y="398463"/>
          <p14:tracePt t="3438" x="901700" y="398463"/>
          <p14:tracePt t="3495" x="890588" y="398463"/>
          <p14:tracePt t="3502" x="881063" y="398463"/>
          <p14:tracePt t="3520" x="828675" y="461963"/>
          <p14:tracePt t="3539" x="765175" y="523875"/>
          <p14:tracePt t="3553" x="723900" y="576263"/>
          <p14:tracePt t="3570" x="712788" y="598488"/>
          <p14:tracePt t="3572" x="701675" y="619125"/>
          <p14:tracePt t="3586" x="701675" y="639763"/>
          <p14:tracePt t="3605" x="692150" y="639763"/>
          <p14:tracePt t="3653" x="681038" y="639763"/>
          <p14:tracePt t="3670" x="671513" y="639763"/>
          <p14:tracePt t="3678" x="649288" y="639763"/>
          <p14:tracePt t="3686" x="628650" y="639763"/>
          <p14:tracePt t="3706" x="555625" y="628650"/>
          <p14:tracePt t="3719" x="544513" y="628650"/>
          <p14:tracePt t="3735" x="534988" y="628650"/>
          <p14:tracePt t="3751" x="523875" y="628650"/>
          <p14:tracePt t="3836" x="544513" y="628650"/>
          <p14:tracePt t="3840" x="587375" y="608013"/>
          <p14:tracePt t="3853" x="619125" y="598488"/>
          <p14:tracePt t="3856" x="681038" y="598488"/>
          <p14:tracePt t="3869" x="712788" y="587375"/>
          <p14:tracePt t="3885" x="723900" y="587375"/>
          <p14:tracePt t="3903" x="776288" y="587375"/>
          <p14:tracePt t="3917" x="785813" y="587375"/>
          <p14:tracePt t="3960" x="785813" y="598488"/>
          <p14:tracePt t="3968" x="785813" y="619125"/>
          <p14:tracePt t="3975" x="785813" y="628650"/>
          <p14:tracePt t="3989" x="785813" y="650875"/>
          <p14:tracePt t="4001" x="785813" y="660400"/>
          <p14:tracePt t="4019" x="785813" y="671513"/>
          <p14:tracePt t="4036" x="785813" y="692150"/>
          <p14:tracePt t="4052" x="785813" y="703263"/>
          <p14:tracePt t="4325" x="796925" y="703263"/>
          <p14:tracePt t="4334" x="806450" y="703263"/>
          <p14:tracePt t="4341" x="817563" y="712788"/>
          <p14:tracePt t="4350" x="849313" y="712788"/>
          <p14:tracePt t="4397" x="869950" y="712788"/>
          <p14:tracePt t="4405" x="933450" y="712788"/>
          <p14:tracePt t="4418" x="985838" y="712788"/>
          <p14:tracePt t="4436" x="1257300" y="703263"/>
          <p14:tracePt t="4453" x="1320800" y="703263"/>
          <p14:tracePt t="4473" x="1331913" y="703263"/>
          <p14:tracePt t="4485" x="1362075" y="703263"/>
          <p14:tracePt t="4503" x="1384300" y="703263"/>
          <p14:tracePt t="4520" x="1393825" y="703263"/>
          <p14:tracePt t="4536" x="1425575" y="703263"/>
          <p14:tracePt t="4551" x="1457325" y="703263"/>
          <p14:tracePt t="4569" x="1489075" y="692150"/>
          <p14:tracePt t="4585" x="1498600" y="681038"/>
          <p14:tracePt t="4602" x="1520825" y="671513"/>
          <p14:tracePt t="4619" x="1562100" y="660400"/>
          <p14:tracePt t="4636" x="1625600" y="619125"/>
          <p14:tracePt t="4638" x="1646238" y="619125"/>
          <p14:tracePt t="4652" x="1698625" y="598488"/>
          <p14:tracePt t="4669" x="1739900" y="566738"/>
          <p14:tracePt t="4686" x="1751013" y="566738"/>
          <p14:tracePt t="4688" x="1751013" y="555625"/>
          <p14:tracePt t="4708" x="1760538" y="555625"/>
          <p14:tracePt t="4718" x="1771650" y="555625"/>
          <p14:tracePt t="4735" x="1803400" y="544513"/>
          <p14:tracePt t="4751" x="1844675" y="534988"/>
          <p14:tracePt t="4769" x="1887538" y="523875"/>
          <p14:tracePt t="4771" x="1908175" y="514350"/>
          <p14:tracePt t="4785" x="1917700" y="514350"/>
          <p14:tracePt t="4802" x="1917700" y="503238"/>
          <p14:tracePt t="4962" x="1908175" y="503238"/>
          <p14:tracePt t="4973" x="1897063" y="503238"/>
          <p14:tracePt t="4987" x="1855788" y="503238"/>
          <p14:tracePt t="5002" x="1824038" y="534988"/>
          <p14:tracePt t="5019" x="1771650" y="576263"/>
          <p14:tracePt t="5022" x="1751013" y="608013"/>
          <p14:tracePt t="5035" x="1708150" y="660400"/>
          <p14:tracePt t="5038" x="1655763" y="712788"/>
          <p14:tracePt t="5052" x="1646238" y="723900"/>
          <p14:tracePt t="6997" x="1646238" y="712788"/>
          <p14:tracePt t="7003" x="1646238" y="703263"/>
          <p14:tracePt t="7020" x="1646238" y="692150"/>
          <p14:tracePt t="7042" x="1635125" y="692150"/>
          <p14:tracePt t="7051" x="1625600" y="681038"/>
          <p14:tracePt t="7139" x="1614488" y="681038"/>
          <p14:tracePt t="7152" x="1603375" y="681038"/>
          <p14:tracePt t="7154" x="1582738" y="681038"/>
          <p14:tracePt t="7163" x="1550988" y="692150"/>
          <p14:tracePt t="7172" x="1489075" y="712788"/>
          <p14:tracePt t="7185" x="1341438" y="785813"/>
          <p14:tracePt t="7203" x="1131888" y="890588"/>
          <p14:tracePt t="7220" x="1047750" y="912813"/>
          <p14:tracePt t="7238" x="881063" y="1027113"/>
          <p14:tracePt t="7241" x="754063" y="1101725"/>
          <p14:tracePt t="7252" x="701675" y="1143000"/>
          <p14:tracePt t="7271" x="671513" y="1184275"/>
          <p14:tracePt t="7287" x="639763" y="1236663"/>
          <p14:tracePt t="7302" x="639763" y="1289050"/>
          <p14:tracePt t="7318" x="639763" y="1311275"/>
          <p14:tracePt t="7381" x="649288" y="1311275"/>
          <p14:tracePt t="7390" x="660400" y="1311275"/>
          <p14:tracePt t="7402" x="671513" y="1311275"/>
          <p14:tracePt t="7456" x="681038" y="1311275"/>
          <p14:tracePt t="7500" x="692150" y="1311275"/>
          <p14:tracePt t="8072" x="701675" y="1311275"/>
          <p14:tracePt t="8079" x="723900" y="1311275"/>
          <p14:tracePt t="8087" x="754063" y="1300163"/>
          <p14:tracePt t="8102" x="806450" y="1289050"/>
          <p14:tracePt t="8104" x="849313" y="1258888"/>
          <p14:tracePt t="8119" x="942975" y="1236663"/>
          <p14:tracePt t="8136" x="1090613" y="1216025"/>
          <p14:tracePt t="8152" x="1195388" y="1195388"/>
          <p14:tracePt t="8169" x="1309688" y="1195388"/>
          <p14:tracePt t="8185" x="1425575" y="1195388"/>
          <p14:tracePt t="8202" x="1625600" y="1195388"/>
          <p14:tracePt t="8219" x="1803400" y="1236663"/>
          <p14:tracePt t="8235" x="1835150" y="1236663"/>
          <p14:tracePt t="8251" x="1939925" y="1258888"/>
          <p14:tracePt t="8271" x="2065338" y="1279525"/>
          <p14:tracePt t="8285" x="2128838" y="1289050"/>
          <p14:tracePt t="8305" x="2138363" y="1289050"/>
          <p14:tracePt t="9438" x="2159000" y="1247775"/>
          <p14:tracePt t="9448" x="2190750" y="1195388"/>
          <p14:tracePt t="9462" x="2190750" y="1184275"/>
          <p14:tracePt t="9469" x="2190750" y="1174750"/>
          <p14:tracePt t="9485" x="2211388" y="1131888"/>
          <p14:tracePt t="9503" x="2211388" y="1122363"/>
          <p14:tracePt t="9505" x="2211388" y="1111250"/>
          <p14:tracePt t="9695" x="2211388" y="1143000"/>
          <p14:tracePt t="9702" x="2211388" y="1174750"/>
          <p14:tracePt t="9721" x="2211388" y="1227138"/>
          <p14:tracePt t="9738" x="2211388" y="1300163"/>
          <p14:tracePt t="9753" x="2222500" y="1384300"/>
          <p14:tracePt t="9771" x="2243138" y="1447800"/>
          <p14:tracePt t="9788" x="2274888" y="1468438"/>
          <p14:tracePt t="9803" x="2295525" y="1468438"/>
          <p14:tracePt t="11131" x="2316163" y="1468438"/>
          <p14:tracePt t="11142" x="2327275" y="1468438"/>
          <p14:tracePt t="11151" x="2347913" y="1457325"/>
          <p14:tracePt t="11171" x="2379663" y="1457325"/>
          <p14:tracePt t="11187" x="2390775" y="1447800"/>
          <p14:tracePt t="11203" x="2390775" y="1436688"/>
          <p14:tracePt t="11205" x="2390775" y="1425575"/>
          <p14:tracePt t="11219" x="2390775" y="1416050"/>
          <p14:tracePt t="11237" x="2400300" y="1416050"/>
          <p14:tracePt t="11252" x="2400300" y="1395413"/>
          <p14:tracePt t="11272" x="2400300" y="1384300"/>
          <p14:tracePt t="11369" x="2400300" y="1373188"/>
          <p14:tracePt t="12070" x="2420938" y="1373188"/>
          <p14:tracePt t="12077" x="2443163" y="1363663"/>
          <p14:tracePt t="12085" x="2463800" y="1352550"/>
          <p14:tracePt t="12104" x="2536825" y="1343025"/>
          <p14:tracePt t="12119" x="2673350" y="1320800"/>
          <p14:tracePt t="12136" x="2841625" y="1311275"/>
          <p14:tracePt t="12152" x="3103563" y="1311275"/>
          <p14:tracePt t="12169" x="3302000" y="1300163"/>
          <p14:tracePt t="12172" x="3438525" y="1300163"/>
          <p14:tracePt t="12184" x="3490913" y="1300163"/>
          <p14:tracePt t="12202" x="3616325" y="1300163"/>
          <p14:tracePt t="12204" x="3636963" y="1300163"/>
          <p14:tracePt t="12218" x="3659188" y="1300163"/>
          <p14:tracePt t="12257" x="3636963" y="1300163"/>
          <p14:tracePt t="12265" x="3606800" y="1300163"/>
          <p14:tracePt t="12273" x="3575050" y="1311275"/>
          <p14:tracePt t="12284" x="3532188" y="1320800"/>
          <p14:tracePt t="12302" x="3427413" y="1343025"/>
          <p14:tracePt t="12319" x="3240088" y="1384300"/>
          <p14:tracePt t="12335" x="3081338" y="1395413"/>
          <p14:tracePt t="12337" x="2967038" y="1416050"/>
          <p14:tracePt t="12351" x="2830513" y="1416050"/>
          <p14:tracePt t="12369" x="2757488" y="1416050"/>
          <p14:tracePt t="12386" x="2705100" y="1416050"/>
          <p14:tracePt t="12637" x="2725738" y="1416050"/>
          <p14:tracePt t="12646" x="2757488" y="1416050"/>
          <p14:tracePt t="12655" x="2789238" y="1416050"/>
          <p14:tracePt t="12669" x="2819400" y="1404938"/>
          <p14:tracePt t="12692" x="2830513" y="1404938"/>
          <p14:tracePt t="12702" x="2830513" y="1395413"/>
          <p14:tracePt t="12719" x="2841625" y="1395413"/>
          <p14:tracePt t="12737" x="2851150" y="1395413"/>
          <p14:tracePt t="12739" x="2851150" y="1384300"/>
          <p14:tracePt t="12774" x="2862263" y="1384300"/>
          <p14:tracePt t="13099" x="2871788" y="1395413"/>
          <p14:tracePt t="13109" x="2894013" y="1395413"/>
          <p14:tracePt t="13120" x="2924175" y="1395413"/>
          <p14:tracePt t="13137" x="3028950" y="1404938"/>
          <p14:tracePt t="13154" x="3113088" y="1404938"/>
          <p14:tracePt t="13171" x="3197225" y="1404938"/>
          <p14:tracePt t="13186" x="3292475" y="1404938"/>
          <p14:tracePt t="13203" x="3365500" y="1404938"/>
          <p14:tracePt t="13219" x="3386138" y="1395413"/>
          <p14:tracePt t="13236" x="3406775" y="1395413"/>
          <p14:tracePt t="13252" x="3427413" y="1384300"/>
          <p14:tracePt t="13280" x="3438525" y="1384300"/>
          <p14:tracePt t="13288" x="3449638" y="1384300"/>
          <p14:tracePt t="13304" x="3459163" y="1384300"/>
          <p14:tracePt t="13320" x="3479800" y="1384300"/>
          <p14:tracePt t="13336" x="3502025" y="1384300"/>
          <p14:tracePt t="13501" x="3511550" y="1384300"/>
          <p14:tracePt t="13590" x="3511550" y="1395413"/>
          <p14:tracePt t="13605" x="3511550" y="1404938"/>
          <p14:tracePt t="13613" x="3511550" y="1416050"/>
          <p14:tracePt t="13625" x="3511550" y="1425575"/>
          <p14:tracePt t="13636" x="3511550" y="1447800"/>
          <p14:tracePt t="13653" x="3511550" y="1457325"/>
          <p14:tracePt t="13668" x="3511550" y="1477963"/>
          <p14:tracePt t="13685" x="3511550" y="1489075"/>
          <p14:tracePt t="13703" x="3511550" y="1500188"/>
          <p14:tracePt t="13724" x="3502025" y="1500188"/>
          <p14:tracePt t="13880" x="3502025" y="1489075"/>
          <p14:tracePt t="13890" x="3511550" y="1477963"/>
          <p14:tracePt t="13904" x="3563938" y="1447800"/>
          <p14:tracePt t="13923" x="3606800" y="1416050"/>
          <p14:tracePt t="13936" x="3636963" y="1395413"/>
          <p14:tracePt t="13953" x="3659188" y="1363663"/>
          <p14:tracePt t="13971" x="3668713" y="1331913"/>
          <p14:tracePt t="13985" x="3679825" y="1331913"/>
          <p14:tracePt t="13988" x="3679825" y="1320800"/>
          <p14:tracePt t="14002" x="3679825" y="1311275"/>
          <p14:tracePt t="14032" x="3679825" y="1320800"/>
          <p14:tracePt t="14041" x="3679825" y="1331913"/>
          <p14:tracePt t="14591" x="3689350" y="1331913"/>
          <p14:tracePt t="14643" x="3700463" y="1331913"/>
          <p14:tracePt t="14674" x="3721100" y="1343025"/>
          <p14:tracePt t="14686" x="3732213" y="1343025"/>
          <p14:tracePt t="14694" x="3732213" y="1352550"/>
          <p14:tracePt t="14701" x="3732213" y="1363663"/>
          <p14:tracePt t="14720" x="3752850" y="1363663"/>
          <p14:tracePt t="14735" x="3763963" y="1363663"/>
          <p14:tracePt t="14737" x="3773488" y="1363663"/>
          <p14:tracePt t="14846" x="3784600" y="1363663"/>
          <p14:tracePt t="14854" x="3805238" y="1363663"/>
          <p14:tracePt t="14869" x="3857625" y="1373188"/>
          <p14:tracePt t="14887" x="3900488" y="1373188"/>
          <p14:tracePt t="14905" x="3962400" y="1384300"/>
          <p14:tracePt t="14919" x="4025900" y="1384300"/>
          <p14:tracePt t="14936" x="4046538" y="1384300"/>
          <p14:tracePt t="14971" x="4057650" y="1384300"/>
          <p14:tracePt t="14980" x="4078288" y="1384300"/>
          <p14:tracePt t="14988" x="4110038" y="1384300"/>
          <p14:tracePt t="15002" x="4162425" y="1363663"/>
          <p14:tracePt t="15004" x="4183063" y="1363663"/>
          <p14:tracePt t="15018" x="4192588" y="1352550"/>
          <p14:tracePt t="15020" x="4214813" y="1343025"/>
          <p14:tracePt t="15037" x="4244975" y="1331913"/>
          <p14:tracePt t="15053" x="4276725" y="1320800"/>
          <p14:tracePt t="15070" x="4329113" y="1311275"/>
          <p14:tracePt t="15086" x="4371975" y="1300163"/>
          <p14:tracePt t="15089" x="4392613" y="1300163"/>
          <p14:tracePt t="15104" x="4403725" y="1300163"/>
          <p14:tracePt t="15107" x="4403725" y="1289050"/>
          <p14:tracePt t="15120" x="4413250" y="1289050"/>
          <p14:tracePt t="15123" x="4424363" y="1289050"/>
          <p14:tracePt t="15136" x="4433888" y="1289050"/>
          <p14:tracePt t="15139" x="4433888" y="1279525"/>
          <p14:tracePt t="15154" x="4456113" y="1279525"/>
          <p14:tracePt t="15169" x="4476750" y="1268413"/>
          <p14:tracePt t="15172" x="4497388" y="1268413"/>
          <p14:tracePt t="15186" x="4529138" y="1268413"/>
          <p14:tracePt t="15203" x="4570413" y="1268413"/>
          <p14:tracePt t="15219" x="4602163" y="1268413"/>
          <p14:tracePt t="15252" x="4613275" y="1268413"/>
          <p14:tracePt t="15280" x="4622800" y="1268413"/>
          <p14:tracePt t="15290" x="4633913" y="1268413"/>
          <p14:tracePt t="15304" x="4665663" y="1268413"/>
          <p14:tracePt t="15319" x="4686300" y="1268413"/>
          <p14:tracePt t="15337" x="4695825" y="1268413"/>
          <p14:tracePt t="15353" x="4706938" y="1268413"/>
          <p14:tracePt t="15391" x="4718050" y="1268413"/>
          <p14:tracePt t="15430" x="4727575" y="1268413"/>
          <p14:tracePt t="15520" x="4727575" y="1279525"/>
          <p14:tracePt t="15530" x="4738688" y="1279525"/>
          <p14:tracePt t="15543" x="4748213" y="1279525"/>
          <p14:tracePt t="15555" x="4759325" y="1279525"/>
          <p14:tracePt t="15570" x="4770438" y="1279525"/>
          <p14:tracePt t="15586" x="4791075" y="1289050"/>
          <p14:tracePt t="15603" x="4811713" y="1289050"/>
          <p14:tracePt t="15618" x="4852988" y="1300163"/>
          <p14:tracePt t="15636" x="4864100" y="1300163"/>
          <p14:tracePt t="15653" x="4875213" y="1300163"/>
          <p14:tracePt t="15669" x="4884738" y="1311275"/>
          <p14:tracePt t="15671" x="4895850" y="1311275"/>
          <p14:tracePt t="16006" x="4884738" y="1311275"/>
          <p14:tracePt t="16013" x="4875213" y="1311275"/>
          <p14:tracePt t="16021" x="4864100" y="1311275"/>
          <p14:tracePt t="16035" x="4843463" y="1311275"/>
          <p14:tracePt t="16037" x="4822825" y="1311275"/>
          <p14:tracePt t="16051" x="4791075" y="1311275"/>
          <p14:tracePt t="16052" x="4770438" y="1311275"/>
          <p14:tracePt t="16067" x="4727575" y="1311275"/>
          <p14:tracePt t="16069" x="4675188" y="1311275"/>
          <p14:tracePt t="16085" x="4413250" y="1352550"/>
          <p14:tracePt t="16104" x="4110038" y="1404938"/>
          <p14:tracePt t="16117" x="3952875" y="1436688"/>
          <p14:tracePt t="16135" x="3616325" y="1500188"/>
          <p14:tracePt t="16152" x="3490913" y="1520825"/>
          <p14:tracePt t="16170" x="3375025" y="1530350"/>
          <p14:tracePt t="16172" x="3217863" y="1541463"/>
          <p14:tracePt t="16184" x="3008313" y="1562100"/>
          <p14:tracePt t="16204" x="2620963" y="1582738"/>
          <p14:tracePt t="16218" x="2557463" y="1582738"/>
          <p14:tracePt t="16220" x="2536825" y="1582738"/>
          <p14:tracePt t="16245" x="2557463" y="1582738"/>
          <p14:tracePt t="16253" x="2578100" y="1582738"/>
          <p14:tracePt t="16271" x="2600325" y="1582738"/>
          <p14:tracePt t="16286" x="2609850" y="1582738"/>
          <p14:tracePt t="16309" x="2609850" y="1593850"/>
          <p14:tracePt t="16325" x="2600325" y="1604963"/>
          <p14:tracePt t="16337" x="2589213" y="1614488"/>
          <p14:tracePt t="16352" x="2547938" y="1625600"/>
          <p14:tracePt t="16369" x="2379663" y="1657350"/>
          <p14:tracePt t="16385" x="2149475" y="1751013"/>
          <p14:tracePt t="16788" x="2138363" y="1751013"/>
          <p14:tracePt t="16797" x="2106613" y="1751013"/>
          <p14:tracePt t="16805" x="2085975" y="1751013"/>
          <p14:tracePt t="16819" x="2076450" y="1751013"/>
          <p14:tracePt t="16821" x="2044700" y="1741488"/>
          <p14:tracePt t="16835" x="2022475" y="1741488"/>
          <p14:tracePt t="16837" x="1992313" y="1741488"/>
          <p14:tracePt t="16852" x="1887538" y="1741488"/>
          <p14:tracePt t="16871" x="1708150" y="1709738"/>
          <p14:tracePt t="16886" x="1530350" y="1698625"/>
          <p14:tracePt t="16903" x="1236663" y="1666875"/>
          <p14:tracePt t="16919" x="1047750" y="1657350"/>
          <p14:tracePt t="16936" x="869950" y="1657350"/>
          <p14:tracePt t="16938" x="785813" y="1646238"/>
          <p14:tracePt t="16952" x="671513" y="1646238"/>
          <p14:tracePt t="16955" x="608013" y="1646238"/>
          <p14:tracePt t="16970" x="555625" y="1646238"/>
          <p14:tracePt t="16986" x="514350" y="1646238"/>
          <p14:tracePt t="17033" x="523875" y="1646238"/>
          <p14:tracePt t="17076" x="514350" y="1646238"/>
          <p14:tracePt t="17089" x="492125" y="1646238"/>
          <p14:tracePt t="17094" x="492125" y="1657350"/>
          <p14:tracePt t="17106" x="482600" y="1657350"/>
          <p14:tracePt t="17121" x="471488" y="1677988"/>
          <p14:tracePt t="17137" x="461963" y="1677988"/>
          <p14:tracePt t="17154" x="461963" y="1687513"/>
          <p14:tracePt t="17177" x="471488" y="1687513"/>
          <p14:tracePt t="17186" x="482600" y="1687513"/>
          <p14:tracePt t="17204" x="514350" y="1698625"/>
          <p14:tracePt t="17220" x="555625" y="1709738"/>
          <p14:tracePt t="17235" x="576263" y="1709738"/>
          <p14:tracePt t="17828" x="576263" y="1719263"/>
          <p14:tracePt t="19304" x="628650" y="1719263"/>
          <p14:tracePt t="19315" x="671513" y="1709738"/>
          <p14:tracePt t="19319" x="806450" y="1687513"/>
          <p14:tracePt t="19328" x="922338" y="1666875"/>
          <p14:tracePt t="19339" x="1100138" y="1635125"/>
          <p14:tracePt t="19341" x="1289050" y="1582738"/>
          <p14:tracePt t="19351" x="1446213" y="1552575"/>
          <p14:tracePt t="19371" x="2065338" y="1425575"/>
          <p14:tracePt t="19387" x="2525713" y="1343025"/>
          <p14:tracePt t="19390" x="2746375" y="1311275"/>
          <p14:tracePt t="19402" x="2903538" y="1279525"/>
          <p14:tracePt t="19420" x="3144838" y="1206500"/>
          <p14:tracePt t="19438" x="3165475" y="1184275"/>
          <p14:tracePt t="19502" x="3155950" y="1195388"/>
          <p14:tracePt t="19512" x="3124200" y="1216025"/>
          <p14:tracePt t="19524" x="3071813" y="1258888"/>
          <p14:tracePt t="19526" x="3028950" y="1289050"/>
          <p14:tracePt t="19536" x="2976563" y="1331913"/>
          <p14:tracePt t="19553" x="2955925" y="1343025"/>
          <p14:tracePt t="19576" x="2946400" y="1352550"/>
          <p14:tracePt t="19586" x="2924175" y="1363663"/>
          <p14:tracePt t="19603" x="2862263" y="1404938"/>
          <p14:tracePt t="19618" x="2767013" y="1477963"/>
          <p14:tracePt t="19637" x="2684463" y="1530350"/>
          <p14:tracePt t="19651" x="2641600" y="1552575"/>
          <p14:tracePt t="19654" x="2568575" y="1593850"/>
          <p14:tracePt t="19669" x="2463800" y="1625600"/>
          <p14:tracePt t="19685" x="2420938" y="1646238"/>
          <p14:tracePt t="19687" x="2390775" y="1657350"/>
          <p14:tracePt t="19702" x="2347913" y="1657350"/>
          <p14:tracePt t="19718" x="2338388" y="1657350"/>
          <p14:tracePt t="19738" x="2327275" y="1646238"/>
          <p14:tracePt t="19751" x="2327275" y="1625600"/>
          <p14:tracePt t="19770" x="2306638" y="1573213"/>
          <p14:tracePt t="19785" x="2254250" y="1509713"/>
          <p14:tracePt t="19801" x="2190750" y="1457325"/>
          <p14:tracePt t="19819" x="2128838" y="1395413"/>
          <p14:tracePt t="19835" x="2097088" y="1384300"/>
          <p14:tracePt t="19851" x="1981200" y="1352550"/>
          <p14:tracePt t="19870" x="1876425" y="1331913"/>
          <p14:tracePt t="19871" x="1835150" y="1331913"/>
          <p14:tracePt t="19884" x="1792288" y="1331913"/>
          <p14:tracePt t="19903" x="1708150" y="1320800"/>
          <p14:tracePt t="19918" x="1687513" y="1311275"/>
          <p14:tracePt t="20104" x="1708150" y="1320800"/>
          <p14:tracePt t="20112" x="1719263" y="1320800"/>
          <p14:tracePt t="20127" x="1739900" y="1331913"/>
          <p14:tracePt t="20135" x="1760538" y="1352550"/>
          <p14:tracePt t="20153" x="1803400" y="1363663"/>
          <p14:tracePt t="20169" x="1824038" y="1384300"/>
          <p14:tracePt t="20185" x="1835150" y="1384300"/>
          <p14:tracePt t="20203" x="1844675" y="1384300"/>
          <p14:tracePt t="20217" x="1844675" y="1395413"/>
          <p14:tracePt t="20219" x="1855788" y="1395413"/>
          <p14:tracePt t="20236" x="1855788" y="1404938"/>
          <p14:tracePt t="20252" x="1876425" y="1416050"/>
          <p14:tracePt t="20268" x="1876425" y="1425575"/>
          <p14:tracePt t="20285" x="1887538" y="1425575"/>
          <p14:tracePt t="20302" x="1887538" y="1436688"/>
          <p14:tracePt t="20318" x="1897063" y="1436688"/>
          <p14:tracePt t="20335" x="1908175" y="1436688"/>
          <p14:tracePt t="20384" x="1917700" y="1447800"/>
          <p14:tracePt t="20416" x="1928813" y="1457325"/>
          <p14:tracePt t="20431" x="1928813" y="1468438"/>
          <p14:tracePt t="20443" x="1939925" y="1468438"/>
          <p14:tracePt t="20450" x="1949450" y="1468438"/>
          <p14:tracePt t="20468" x="1960563" y="1477963"/>
          <p14:tracePt t="20484" x="1992313" y="1500188"/>
          <p14:tracePt t="20501" x="2065338" y="1541463"/>
          <p14:tracePt t="20519" x="2138363" y="1573213"/>
          <p14:tracePt t="20535" x="2254250" y="1625600"/>
          <p14:tracePt t="20537" x="2379663" y="1666875"/>
          <p14:tracePt t="20552" x="2420938" y="1687513"/>
          <p14:tracePt t="20553" x="2473325" y="1719263"/>
          <p14:tracePt t="20569" x="2589213" y="1762125"/>
          <p14:tracePt t="20585" x="2620963" y="1782763"/>
          <p14:tracePt t="20602" x="2632075" y="1782763"/>
          <p14:tracePt t="20618" x="2641600" y="1793875"/>
          <p14:tracePt t="20635" x="2652713" y="1793875"/>
          <p14:tracePt t="20651" x="2652713" y="1803400"/>
          <p14:tracePt t="20668" x="2662238" y="1803400"/>
          <p14:tracePt t="20706" x="2662238" y="1814513"/>
          <p14:tracePt t="20716" x="2662238" y="1824038"/>
          <p14:tracePt t="20724" x="2652713" y="1835150"/>
          <p14:tracePt t="20736" x="2620963" y="1855788"/>
          <p14:tracePt t="20752" x="2557463" y="1908175"/>
          <p14:tracePt t="21196" x="2589213" y="1908175"/>
          <p14:tracePt t="21220" x="2600325" y="1908175"/>
          <p14:tracePt t="21237" x="2609850" y="1898650"/>
          <p14:tracePt t="21244" x="2632075" y="1876425"/>
          <p14:tracePt t="21255" x="2652713" y="1866900"/>
          <p14:tracePt t="21270" x="2684463" y="1835150"/>
          <p14:tracePt t="21287" x="2693988" y="1824038"/>
          <p14:tracePt t="21304" x="2725738" y="1814513"/>
          <p14:tracePt t="21306" x="2746375" y="1814513"/>
          <p14:tracePt t="21319" x="2767013" y="1803400"/>
          <p14:tracePt t="21322" x="2809875" y="1803400"/>
          <p14:tracePt t="21335" x="2882900" y="1803400"/>
          <p14:tracePt t="21338" x="2976563" y="1803400"/>
          <p14:tracePt t="21352" x="3092450" y="1803400"/>
          <p14:tracePt t="21353" x="3228975" y="1803400"/>
          <p14:tracePt t="21370" x="3511550" y="1814513"/>
          <p14:tracePt t="21386" x="3952875" y="1846263"/>
          <p14:tracePt t="21403" x="4433888" y="1876425"/>
          <p14:tracePt t="21419" x="4591050" y="1898650"/>
          <p14:tracePt t="21435" x="4695825" y="1898650"/>
          <p14:tracePt t="21452" x="4779963" y="1898650"/>
          <p14:tracePt t="21470" x="4852988" y="1898650"/>
          <p14:tracePt t="21484" x="4937125" y="1908175"/>
          <p14:tracePt t="21502" x="5000625" y="1908175"/>
          <p14:tracePt t="21520" x="5053013" y="1919288"/>
          <p14:tracePt t="21523" x="5073650" y="1919288"/>
          <p14:tracePt t="21536" x="5094288" y="1919288"/>
          <p14:tracePt t="21539" x="5105400" y="1919288"/>
          <p14:tracePt t="21553" x="5146675" y="1919288"/>
          <p14:tracePt t="21573" x="5178425" y="1919288"/>
          <p14:tracePt t="21585" x="5189538" y="1908175"/>
          <p14:tracePt t="22037" x="5178425" y="1908175"/>
          <p14:tracePt t="22047" x="5178425" y="1919288"/>
          <p14:tracePt t="22054" x="5168900" y="1919288"/>
          <p14:tracePt t="22068" x="5157788" y="1919288"/>
          <p14:tracePt t="22084" x="5146675" y="1919288"/>
          <p14:tracePt t="22101" x="5137150" y="1928813"/>
          <p14:tracePt t="22103" x="5126038" y="1928813"/>
          <p14:tracePt t="22118" x="5116513" y="1928813"/>
          <p14:tracePt t="22135" x="5116513" y="1939925"/>
          <p14:tracePt t="22385" x="5126038" y="1928813"/>
          <p14:tracePt t="22393" x="5146675" y="1928813"/>
          <p14:tracePt t="22402" x="5157788" y="1928813"/>
          <p14:tracePt t="22422" x="5168900" y="1919288"/>
          <p14:tracePt t="22587" x="5178425" y="1919288"/>
          <p14:tracePt t="22594" x="5189538" y="1919288"/>
          <p14:tracePt t="22601" x="5210175" y="1919288"/>
          <p14:tracePt t="22619" x="5221288" y="1919288"/>
          <p14:tracePt t="22638" x="5230813" y="1919288"/>
          <p14:tracePt t="22709" x="5230813" y="1928813"/>
          <p14:tracePt t="22720" x="5230813" y="1939925"/>
          <p14:tracePt t="22729" x="5230813" y="1951038"/>
          <p14:tracePt t="22745" x="5230813" y="1960563"/>
          <p14:tracePt t="22753" x="5221288" y="1971675"/>
          <p14:tracePt t="22768" x="5199063" y="1992313"/>
          <p14:tracePt t="22769" x="5168900" y="2003425"/>
          <p14:tracePt t="22785" x="5105400" y="2024063"/>
          <p14:tracePt t="22802" x="5073650" y="2024063"/>
          <p14:tracePt t="22804" x="5041900" y="2033588"/>
          <p14:tracePt t="22818" x="5011738" y="2033588"/>
          <p14:tracePt t="22820" x="5000625" y="2033588"/>
          <p14:tracePt t="22836" x="4979988" y="2024063"/>
          <p14:tracePt t="22837" x="4968875" y="2012950"/>
          <p14:tracePt t="22851" x="4959350" y="1992313"/>
          <p14:tracePt t="22867" x="4927600" y="1939925"/>
          <p14:tracePt t="22885" x="4875213" y="1855788"/>
          <p14:tracePt t="22902" x="4852988" y="1803400"/>
          <p14:tracePt t="22919" x="4843463" y="1751013"/>
          <p14:tracePt t="22934" x="4843463" y="1709738"/>
          <p14:tracePt t="22953" x="4875213" y="1657350"/>
          <p14:tracePt t="22970" x="4916488" y="1604963"/>
          <p14:tracePt t="22985" x="5021263" y="1530350"/>
          <p14:tracePt t="22989" x="5053013" y="1520825"/>
          <p14:tracePt t="23002" x="5116513" y="1489075"/>
          <p14:tracePt t="23006" x="5157788" y="1477963"/>
          <p14:tracePt t="23019" x="5199063" y="1468438"/>
          <p14:tracePt t="23022" x="5241925" y="1457325"/>
          <p14:tracePt t="23038" x="5314950" y="1436688"/>
          <p14:tracePt t="23053" x="5378450" y="1436688"/>
          <p14:tracePt t="23071" x="5430838" y="1436688"/>
          <p14:tracePt t="23086" x="5461000" y="1457325"/>
          <p14:tracePt t="23103" x="5472113" y="1489075"/>
          <p14:tracePt t="23120" x="5483225" y="1509713"/>
          <p14:tracePt t="23138" x="5503863" y="1562100"/>
          <p14:tracePt t="23153" x="5513388" y="1593850"/>
          <p14:tracePt t="23172" x="5524500" y="1614488"/>
          <p14:tracePt t="23186" x="5524500" y="1635125"/>
          <p14:tracePt t="23203" x="5535613" y="1677988"/>
          <p14:tracePt t="23219" x="5535613" y="1698625"/>
          <p14:tracePt t="23235" x="5524500" y="1751013"/>
          <p14:tracePt t="23253" x="5513388" y="1793875"/>
          <p14:tracePt t="23268" x="5483225" y="1846263"/>
          <p14:tracePt t="23286" x="5472113" y="1855788"/>
          <p14:tracePt t="23304" x="5451475" y="1876425"/>
          <p14:tracePt t="23318" x="5440363" y="1887538"/>
          <p14:tracePt t="23337" x="5440363" y="1898650"/>
          <p14:tracePt t="23352" x="5419725" y="1919288"/>
          <p14:tracePt t="23373" x="5408613" y="1928813"/>
          <p14:tracePt t="23375" x="5399088" y="1939925"/>
          <p14:tracePt t="23390" x="5387975" y="1939925"/>
          <p14:tracePt t="23627" x="5378450" y="1939925"/>
          <p14:tracePt t="23642" x="5367338" y="1939925"/>
          <p14:tracePt t="23851" x="5378450" y="1939925"/>
          <p14:tracePt t="23857" x="5387975" y="1939925"/>
          <p14:tracePt t="23868" x="5399088" y="1939925"/>
          <p14:tracePt t="23883" x="5440363" y="1939925"/>
          <p14:tracePt t="23902" x="5483225" y="1928813"/>
          <p14:tracePt t="23918" x="5513388" y="1919288"/>
          <p14:tracePt t="23935" x="5535613" y="1908175"/>
          <p14:tracePt t="23938" x="5545138" y="1898650"/>
          <p14:tracePt t="23952" x="5556250" y="1898650"/>
          <p14:tracePt t="23969" x="5567363" y="1898650"/>
          <p14:tracePt t="23972" x="5576888" y="1898650"/>
          <p14:tracePt t="23985" x="5588000" y="1898650"/>
          <p14:tracePt t="24002" x="5597525" y="1887538"/>
          <p14:tracePt t="24004" x="5608638" y="1887538"/>
          <p14:tracePt t="24018" x="5619750" y="1887538"/>
          <p14:tracePt t="24035" x="5629275" y="1887538"/>
          <p14:tracePt t="24167" x="5629275" y="1876425"/>
          <p14:tracePt t="24185" x="5619750" y="1876425"/>
          <p14:tracePt t="24194" x="5608638" y="1866900"/>
          <p14:tracePt t="24202" x="5597525" y="1866900"/>
          <p14:tracePt t="24218" x="5556250" y="1855788"/>
          <p14:tracePt t="24235" x="5513388" y="1835150"/>
          <p14:tracePt t="24251" x="5492750" y="1814513"/>
          <p14:tracePt t="24268" x="5440363" y="1793875"/>
          <p14:tracePt t="24285" x="5408613" y="1782763"/>
          <p14:tracePt t="24305" x="5378450" y="1771650"/>
          <p14:tracePt t="24318" x="5346700" y="1762125"/>
          <p14:tracePt t="24436" x="5367338" y="1762125"/>
          <p14:tracePt t="24444" x="5378450" y="1771650"/>
          <p14:tracePt t="24455" x="5399088" y="1771650"/>
          <p14:tracePt t="24468" x="5430838" y="1771650"/>
          <p14:tracePt t="24485" x="5472113" y="1782763"/>
          <p14:tracePt t="24502" x="5503863" y="1782763"/>
          <p14:tracePt t="24519" x="5556250" y="1782763"/>
          <p14:tracePt t="24535" x="5608638" y="1782763"/>
          <p14:tracePt t="24566" x="5649913" y="1782763"/>
          <p14:tracePt t="24574" x="5692775" y="1771650"/>
          <p14:tracePt t="24585" x="5745163" y="1762125"/>
          <p14:tracePt t="24601" x="5797550" y="1741488"/>
          <p14:tracePt t="24619" x="5818188" y="1741488"/>
          <p14:tracePt t="24622" x="5829300" y="1741488"/>
          <p14:tracePt t="24635" x="5838825" y="1741488"/>
          <p14:tracePt t="24651" x="5849938" y="1741488"/>
          <p14:tracePt t="24654" x="5859463" y="1741488"/>
          <p14:tracePt t="24668" x="5891213" y="1751013"/>
          <p14:tracePt t="24685" x="5911850" y="1762125"/>
          <p14:tracePt t="24702" x="5943600" y="1762125"/>
          <p14:tracePt t="24718" x="5954713" y="1771650"/>
          <p14:tracePt t="24736" x="5964238" y="1771650"/>
          <p14:tracePt t="24752" x="5975350" y="1782763"/>
          <p14:tracePt t="25045" x="5954713" y="1782763"/>
          <p14:tracePt t="25429" x="5954713" y="1793875"/>
          <p14:tracePt t="25438" x="5934075" y="1814513"/>
          <p14:tracePt t="25452" x="5911850" y="1835150"/>
          <p14:tracePt t="25455" x="5881688" y="1846263"/>
          <p14:tracePt t="25468" x="5829300" y="1866900"/>
          <p14:tracePt t="25470" x="5765800" y="1887538"/>
          <p14:tracePt t="25485" x="5567363" y="1919288"/>
          <p14:tracePt t="25501" x="5513388" y="1919288"/>
          <p14:tracePt t="25519" x="5241925" y="1919288"/>
          <p14:tracePt t="25521" x="5146675" y="1919288"/>
          <p14:tracePt t="25537" x="4822825" y="1866900"/>
          <p14:tracePt t="25553" x="4675188" y="1855788"/>
          <p14:tracePt t="25571" x="4560888" y="1835150"/>
          <p14:tracePt t="25587" x="4308475" y="1835150"/>
          <p14:tracePt t="25603" x="4192588" y="1835150"/>
          <p14:tracePt t="25621" x="4183063" y="1835150"/>
          <p14:tracePt t="25624" x="4005263" y="1846263"/>
          <p14:tracePt t="25636" x="3900488" y="1855788"/>
          <p14:tracePt t="25653" x="3721100" y="1876425"/>
          <p14:tracePt t="25670" x="3679825" y="1876425"/>
          <p14:tracePt t="25754" x="3679825" y="1887538"/>
          <p14:tracePt t="25771" x="3679825" y="1908175"/>
          <p14:tracePt t="25786" x="3668713" y="1919288"/>
          <p14:tracePt t="25796" x="3668713" y="1951038"/>
          <p14:tracePt t="25808" x="3668713" y="1960563"/>
          <p14:tracePt t="25821" x="3668713" y="1971675"/>
          <p14:tracePt t="25837" x="3668713" y="1981200"/>
          <p14:tracePt t="26163" x="3659188" y="1981200"/>
          <p14:tracePt t="26174" x="3648075" y="1981200"/>
          <p14:tracePt t="26186" x="3606800" y="1981200"/>
          <p14:tracePt t="26202" x="3543300" y="1992313"/>
          <p14:tracePt t="26218" x="3427413" y="1992313"/>
          <p14:tracePt t="26236" x="3302000" y="1992313"/>
          <p14:tracePt t="26252" x="3124200" y="1971675"/>
          <p14:tracePt t="26270" x="2987675" y="1960563"/>
          <p14:tracePt t="26274" x="2955925" y="1960563"/>
          <p14:tracePt t="26285" x="2894013" y="1951038"/>
          <p14:tracePt t="26287" x="2851150" y="1951038"/>
          <p14:tracePt t="26304" x="2809875" y="1951038"/>
          <p14:tracePt t="26320" x="2757488" y="1951038"/>
          <p14:tracePt t="26336" x="2705100" y="1951038"/>
          <p14:tracePt t="26352" x="2673350" y="1951038"/>
          <p14:tracePt t="26373" x="2620963" y="1951038"/>
          <p14:tracePt t="26410" x="2609850" y="1960563"/>
          <p14:tracePt t="26422" x="2609850" y="1971675"/>
          <p14:tracePt t="26439" x="2609850" y="1981200"/>
          <p14:tracePt t="26453" x="2609850" y="1992313"/>
          <p14:tracePt t="26957" x="2620963" y="1992313"/>
          <p14:tracePt t="26969" x="2684463" y="1992313"/>
          <p14:tracePt t="26972" x="2714625" y="1981200"/>
          <p14:tracePt t="26982" x="2767013" y="1981200"/>
          <p14:tracePt t="26990" x="2871788" y="1960563"/>
          <p14:tracePt t="27002" x="2998788" y="1939925"/>
          <p14:tracePt t="27019" x="3113088" y="1928813"/>
          <p14:tracePt t="27037" x="3186113" y="1919288"/>
          <p14:tracePt t="27053" x="3240088" y="1919288"/>
          <p14:tracePt t="27069" x="3281363" y="1919288"/>
          <p14:tracePt t="27087" x="3313113" y="1919288"/>
          <p14:tracePt t="27101" x="3375025" y="1919288"/>
          <p14:tracePt t="27120" x="3459163" y="1919288"/>
          <p14:tracePt t="27136" x="3543300" y="1928813"/>
          <p14:tracePt t="27152" x="3636963" y="1951038"/>
          <p14:tracePt t="27170" x="3700463" y="1971675"/>
          <p14:tracePt t="27185" x="3741738" y="1981200"/>
          <p14:tracePt t="27202" x="3752850" y="1981200"/>
          <p14:tracePt t="27262" x="3752850" y="1992313"/>
          <p14:tracePt t="27523" x="3763963" y="1992313"/>
          <p14:tracePt t="27538" x="3773488" y="1992313"/>
          <p14:tracePt t="27545" x="3773488" y="1981200"/>
          <p14:tracePt t="27551" x="3784600" y="1971675"/>
          <p14:tracePt t="27569" x="3825875" y="1951038"/>
          <p14:tracePt t="27587" x="3848100" y="1928813"/>
          <p14:tracePt t="27601" x="3889375" y="1887538"/>
          <p14:tracePt t="27617" x="3930650" y="1846263"/>
          <p14:tracePt t="27637" x="3973513" y="1814513"/>
          <p14:tracePt t="27654" x="3994150" y="1793875"/>
          <p14:tracePt t="27657" x="4005263" y="1782763"/>
          <p14:tracePt t="28235" x="3983038" y="1793875"/>
          <p14:tracePt t="28243" x="3900488" y="1887538"/>
          <p14:tracePt t="28252" x="3805238" y="2003425"/>
          <p14:tracePt t="28268" x="3648075" y="2139950"/>
          <p14:tracePt t="28285" x="3511550" y="2244725"/>
          <p14:tracePt t="28302" x="3249613" y="2390775"/>
          <p14:tracePt t="28318" x="2924175" y="2559050"/>
          <p14:tracePt t="28336" x="2767013" y="2620963"/>
          <p14:tracePt t="28352" x="2662238" y="2663825"/>
          <p14:tracePt t="28377" x="2662238" y="2673350"/>
          <p14:tracePt t="28504" x="2652713" y="2673350"/>
          <p14:tracePt t="28523" x="2641600" y="2673350"/>
          <p14:tracePt t="28548" x="2632075" y="2673350"/>
          <p14:tracePt t="28559" x="2620963" y="2663825"/>
          <p14:tracePt t="28579" x="2609850" y="2663825"/>
          <p14:tracePt t="28587" x="2609850" y="2652713"/>
          <p14:tracePt t="28628" x="2600325" y="2652713"/>
          <p14:tracePt t="28651" x="2600325" y="2643188"/>
          <p14:tracePt t="28680" x="2589213" y="2643188"/>
          <p14:tracePt t="28691" x="2578100" y="2643188"/>
          <p14:tracePt t="28703" x="2568575" y="2632075"/>
          <p14:tracePt t="28717" x="2568575" y="2620963"/>
          <p14:tracePt t="28719" x="2557463" y="2611438"/>
          <p14:tracePt t="28735" x="2525713" y="2590800"/>
          <p14:tracePt t="28752" x="2484438" y="2559050"/>
          <p14:tracePt t="28770" x="2411413" y="2527300"/>
          <p14:tracePt t="28786" x="2263775" y="2495550"/>
          <p14:tracePt t="28804" x="2159000" y="2486025"/>
          <p14:tracePt t="28807" x="2097088" y="2486025"/>
          <p14:tracePt t="28820" x="2054225" y="2486025"/>
          <p14:tracePt t="28822" x="2033588" y="2486025"/>
          <p14:tracePt t="28834" x="2022475" y="2486025"/>
          <p14:tracePt t="28853" x="1970088" y="2463800"/>
          <p14:tracePt t="28870" x="1949450" y="2454275"/>
          <p14:tracePt t="28885" x="1939925" y="2454275"/>
          <p14:tracePt t="29011" x="1939925" y="2443163"/>
          <p14:tracePt t="29063" x="1928813" y="2443163"/>
          <p14:tracePt t="29114" x="1917700" y="2443163"/>
          <p14:tracePt t="29125" x="1908175" y="2443163"/>
          <p14:tracePt t="29136" x="1897063" y="2454275"/>
          <p14:tracePt t="29152" x="1887538" y="2454275"/>
          <p14:tracePt t="29170" x="1876425" y="2463800"/>
          <p14:tracePt t="29212" x="1876425" y="2474913"/>
          <p14:tracePt t="29236" x="1865313" y="2474913"/>
          <p14:tracePt t="29247" x="1865313" y="2486025"/>
          <p14:tracePt t="29256" x="1855788" y="2486025"/>
          <p14:tracePt t="29271" x="1844675" y="2486025"/>
          <p14:tracePt t="29287" x="1844675" y="2495550"/>
          <p14:tracePt t="29288" x="1835150" y="2495550"/>
          <p14:tracePt t="29303" x="1835150" y="2506663"/>
          <p14:tracePt t="29319" x="1835150" y="2516188"/>
          <p14:tracePt t="29321" x="1824038" y="2516188"/>
          <p14:tracePt t="29364" x="1812925" y="2516188"/>
          <p14:tracePt t="29456" x="1812925" y="2527300"/>
          <p14:tracePt t="29473" x="1803400" y="2527300"/>
          <p14:tracePt t="29785" x="1792288" y="2538413"/>
          <p14:tracePt t="29799" x="1782763" y="2538413"/>
          <p14:tracePt t="29815" x="1760538" y="2538413"/>
          <p14:tracePt t="29827" x="1760538" y="2547938"/>
          <p14:tracePt t="29836" x="1751013" y="2547938"/>
          <p14:tracePt t="29876" x="1739900" y="2547938"/>
          <p14:tracePt t="30043" x="1730375" y="2547938"/>
          <p14:tracePt t="30063" x="1719263" y="2547938"/>
          <p14:tracePt t="30074" x="1719263" y="2538413"/>
          <p14:tracePt t="30085" x="1698625" y="2527300"/>
          <p14:tracePt t="30104" x="1687513" y="2495550"/>
          <p14:tracePt t="30121" x="1677988" y="2463800"/>
          <p14:tracePt t="30137" x="1666875" y="2401888"/>
          <p14:tracePt t="30152" x="1655763" y="2338388"/>
          <p14:tracePt t="30171" x="1635125" y="2244725"/>
          <p14:tracePt t="30173" x="1635125" y="2212975"/>
          <p14:tracePt t="30185" x="1625600" y="2139950"/>
          <p14:tracePt t="30203" x="1614488" y="2076450"/>
          <p14:tracePt t="30239" x="1614488" y="2065338"/>
          <p14:tracePt t="30355" x="1603375" y="2055813"/>
          <p14:tracePt t="30413" x="1593850" y="2055813"/>
          <p14:tracePt t="30448" x="1582738" y="2055813"/>
          <p14:tracePt t="30458" x="1573213" y="2065338"/>
          <p14:tracePt t="30468" x="1562100" y="2076450"/>
          <p14:tracePt t="30485" x="1541463" y="2097088"/>
          <p14:tracePt t="30503" x="1530350" y="2097088"/>
          <p14:tracePt t="30518" x="1520825" y="2097088"/>
          <p14:tracePt t="30539" x="1477963" y="2097088"/>
          <p14:tracePt t="31077" x="1477963" y="2085975"/>
          <p14:tracePt t="31090" x="1489075" y="2076450"/>
          <p14:tracePt t="31106" x="1498600" y="2055813"/>
          <p14:tracePt t="31109" x="1498600" y="2044700"/>
          <p14:tracePt t="31119" x="1509713" y="2044700"/>
          <p14:tracePt t="31139" x="1509713" y="2024063"/>
          <p14:tracePt t="31152" x="1509713" y="2012950"/>
          <p14:tracePt t="31172" x="1509713" y="2003425"/>
          <p14:tracePt t="31218" x="1509713" y="1992313"/>
          <p14:tracePt t="31233" x="1509713" y="1981200"/>
          <p14:tracePt t="31256" x="1509713" y="1971675"/>
          <p14:tracePt t="31318" x="1509713" y="1981200"/>
          <p14:tracePt t="31328" x="1509713" y="1992313"/>
          <p14:tracePt t="31341" x="1498600" y="1992313"/>
          <p14:tracePt t="31352" x="1498600" y="2003425"/>
          <p14:tracePt t="31370" x="1498600" y="2012950"/>
          <p14:tracePt t="31386" x="1498600" y="2024063"/>
          <p14:tracePt t="31410" x="1489075" y="2024063"/>
          <p14:tracePt t="31448" x="1489075" y="2033588"/>
          <p14:tracePt t="31464" x="1468438" y="2055813"/>
          <p14:tracePt t="31473" x="1446213" y="2097088"/>
          <p14:tracePt t="31485" x="1436688" y="2117725"/>
          <p14:tracePt t="32313" x="1436688" y="2108200"/>
          <p14:tracePt t="32321" x="1436688" y="2097088"/>
          <p14:tracePt t="32335" x="1457325" y="2065338"/>
          <p14:tracePt t="32351" x="1457325" y="2044700"/>
          <p14:tracePt t="32368" x="1457325" y="2024063"/>
          <p14:tracePt t="32387" x="1457325" y="2012950"/>
          <p14:tracePt t="32407" x="1457325" y="2003425"/>
          <p14:tracePt t="32484" x="1446213" y="2003425"/>
          <p14:tracePt t="32512" x="1436688" y="2003425"/>
          <p14:tracePt t="32519" x="1436688" y="2012950"/>
          <p14:tracePt t="32535" x="1425575" y="2012950"/>
          <p14:tracePt t="32551" x="1414463" y="2024063"/>
          <p14:tracePt t="32568" x="1414463" y="2033588"/>
          <p14:tracePt t="34168" x="1414463" y="2044700"/>
          <p14:tracePt t="34179" x="1393825" y="2044700"/>
          <p14:tracePt t="34188" x="1362075" y="2055813"/>
          <p14:tracePt t="34203" x="1320800" y="2065338"/>
          <p14:tracePt t="34221" x="1300163" y="2065338"/>
          <p14:tracePt t="34237" x="1289050" y="2065338"/>
          <p14:tracePt t="34252" x="1279525" y="2065338"/>
          <p14:tracePt t="34272" x="1268413" y="2065338"/>
          <p14:tracePt t="34287" x="1268413" y="2055813"/>
          <p14:tracePt t="34288" x="1268413" y="2044700"/>
          <p14:tracePt t="34304" x="1268413" y="2033588"/>
          <p14:tracePt t="34320" x="1268413" y="1992313"/>
          <p14:tracePt t="34338" x="1268413" y="1971675"/>
          <p14:tracePt t="34352" x="1268413" y="1951038"/>
          <p14:tracePt t="34373" x="1279525" y="1928813"/>
          <p14:tracePt t="34385" x="1279525" y="1919288"/>
          <p14:tracePt t="34405" x="1289050" y="1908175"/>
          <p14:tracePt t="34430" x="1300163" y="1908175"/>
          <p14:tracePt t="34462" x="1309688" y="1908175"/>
          <p14:tracePt t="34475" x="1320800" y="1908175"/>
          <p14:tracePt t="34484" x="1331913" y="1908175"/>
          <p14:tracePt t="34503" x="1341438" y="1919288"/>
          <p14:tracePt t="34520" x="1362075" y="1928813"/>
          <p14:tracePt t="34536" x="1384300" y="1939925"/>
          <p14:tracePt t="34554" x="1393825" y="1951038"/>
          <p14:tracePt t="34569" x="1404938" y="1960563"/>
          <p14:tracePt t="34587" x="1404938" y="1971675"/>
          <p14:tracePt t="34602" x="1414463" y="1981200"/>
          <p14:tracePt t="34619" x="1436688" y="1992313"/>
          <p14:tracePt t="34637" x="1446213" y="1992313"/>
          <p14:tracePt t="34730" x="1446213" y="2003425"/>
          <p14:tracePt t="34743" x="1446213" y="2012950"/>
          <p14:tracePt t="34755" x="1414463" y="2024063"/>
          <p14:tracePt t="34769" x="1414463" y="2044700"/>
          <p14:tracePt t="34771" x="1393825" y="2055813"/>
          <p14:tracePt t="34785" x="1373188" y="2076450"/>
          <p14:tracePt t="34805" x="1352550" y="2097088"/>
          <p14:tracePt t="34903" x="1352550" y="2085975"/>
          <p14:tracePt t="34924" x="1341438" y="2055813"/>
          <p14:tracePt t="34942" x="1341438" y="2044700"/>
          <p14:tracePt t="34998" x="1352550" y="2044700"/>
          <p14:tracePt t="35011" x="1373188" y="2044700"/>
          <p14:tracePt t="35013" x="1436688" y="2076450"/>
          <p14:tracePt t="35022" x="1477963" y="2085975"/>
          <p14:tracePt t="35038" x="1573213" y="2117725"/>
          <p14:tracePt t="35052" x="1625600" y="2139950"/>
          <p14:tracePt t="35054" x="1687513" y="2170113"/>
          <p14:tracePt t="35071" x="1739900" y="2201863"/>
          <p14:tracePt t="35085" x="1751013" y="2212975"/>
          <p14:tracePt t="35120" x="1730375" y="2212975"/>
          <p14:tracePt t="35128" x="1708150" y="2212975"/>
          <p14:tracePt t="35137" x="1677988" y="2212975"/>
          <p14:tracePt t="35153" x="1593850" y="2212975"/>
          <p14:tracePt t="35171" x="1520825" y="2212975"/>
          <p14:tracePt t="35187" x="1498600" y="2212975"/>
          <p14:tracePt t="35201" x="1468438" y="2201863"/>
          <p14:tracePt t="35219" x="1373188" y="2149475"/>
          <p14:tracePt t="35221" x="1352550" y="2128838"/>
          <p14:tracePt t="35235" x="1352550" y="2108200"/>
          <p14:tracePt t="35239" x="1341438" y="2097088"/>
          <p14:tracePt t="35251" x="1341438" y="2085975"/>
          <p14:tracePt t="35269" x="1341438" y="2065338"/>
          <p14:tracePt t="35287" x="1352550" y="2065338"/>
          <p14:tracePt t="35304" x="1393825" y="2065338"/>
          <p14:tracePt t="35320" x="1468438" y="2065338"/>
          <p14:tracePt t="35338" x="1530350" y="2065338"/>
          <p14:tracePt t="35353" x="1614488" y="2076450"/>
          <p14:tracePt t="35370" x="1698625" y="2108200"/>
          <p14:tracePt t="35385" x="1719263" y="2149475"/>
          <p14:tracePt t="35402" x="1719263" y="2160588"/>
          <p14:tracePt t="36036" x="1719263" y="2149475"/>
          <p14:tracePt t="36070" x="1719263" y="2139950"/>
          <p14:tracePt t="36122" x="1708150" y="2128838"/>
          <p14:tracePt t="36179" x="1698625" y="2128838"/>
          <p14:tracePt t="36268" x="1698625" y="2117725"/>
          <p14:tracePt t="36488" x="1687513" y="2117725"/>
          <p14:tracePt t="38129" x="1687513" y="2108200"/>
          <p14:tracePt t="38158" x="1698625" y="2108200"/>
          <p14:tracePt t="38186" x="1698625" y="2097088"/>
          <p14:tracePt t="38197" x="1708150" y="2097088"/>
          <p14:tracePt t="38213" x="1708150" y="2085975"/>
          <p14:tracePt t="38230" x="1708150" y="2076450"/>
          <p14:tracePt t="38250" x="1719263" y="2076450"/>
          <p14:tracePt t="38261" x="1719263" y="2065338"/>
          <p14:tracePt t="38273" x="1719263" y="2055813"/>
          <p14:tracePt t="38290" x="1730375" y="2055813"/>
          <p14:tracePt t="38306" x="1730375" y="2044700"/>
          <p14:tracePt t="38338" x="1739900" y="2033588"/>
          <p14:tracePt t="40820" x="1751013" y="2033588"/>
          <p14:tracePt t="40837" x="1824038" y="2033588"/>
          <p14:tracePt t="40839" x="1876425" y="2033588"/>
          <p14:tracePt t="40850" x="1939925" y="2033588"/>
          <p14:tracePt t="40857" x="2054225" y="2033588"/>
          <p14:tracePt t="40869" x="2233613" y="2033588"/>
          <p14:tracePt t="40884" x="2557463" y="2065338"/>
          <p14:tracePt t="40903" x="2746375" y="2065338"/>
          <p14:tracePt t="40918" x="2914650" y="2076450"/>
          <p14:tracePt t="40936" x="2976563" y="2076450"/>
          <p14:tracePt t="40952" x="3124200" y="2076450"/>
          <p14:tracePt t="40969" x="3302000" y="2076450"/>
          <p14:tracePt t="40984" x="3406775" y="2065338"/>
          <p14:tracePt t="41005" x="3554413" y="2033588"/>
          <p14:tracePt t="41019" x="3627438" y="2003425"/>
          <p14:tracePt t="41021" x="3659188" y="1992313"/>
          <p14:tracePt t="41035" x="3689350" y="1981200"/>
          <p14:tracePt t="41052" x="3721100" y="1971675"/>
          <p14:tracePt t="41072" x="3721100" y="1960563"/>
          <p14:tracePt t="41085" x="3732213" y="1960563"/>
          <p14:tracePt t="41124" x="3741738" y="1960563"/>
          <p14:tracePt t="41136" x="3763963" y="1960563"/>
          <p14:tracePt t="41152" x="3825875" y="1960563"/>
          <p14:tracePt t="41171" x="3930650" y="1951038"/>
          <p14:tracePt t="41185" x="3983038" y="1951038"/>
          <p14:tracePt t="41187" x="4046538" y="1951038"/>
          <p14:tracePt t="41203" x="4224338" y="1939925"/>
          <p14:tracePt t="41219" x="4340225" y="1928813"/>
          <p14:tracePt t="41239" x="4433888" y="1928813"/>
          <p14:tracePt t="41251" x="4456113" y="1928813"/>
          <p14:tracePt t="41270" x="4465638" y="1928813"/>
          <p14:tracePt t="41287" x="4486275" y="1928813"/>
          <p14:tracePt t="41303" x="4497388" y="1928813"/>
          <p14:tracePt t="41320" x="4508500" y="1928813"/>
          <p14:tracePt t="41372" x="4518025" y="1928813"/>
          <p14:tracePt t="41399" x="4529138" y="1928813"/>
          <p14:tracePt t="41739" x="4529138" y="1939925"/>
          <p14:tracePt t="41755" x="4529138" y="1951038"/>
          <p14:tracePt t="41770" x="4529138" y="1960563"/>
          <p14:tracePt t="41944" x="4529138" y="1971675"/>
          <p14:tracePt t="41956" x="4538663" y="1981200"/>
          <p14:tracePt t="41959" x="4549775" y="1992313"/>
          <p14:tracePt t="41974" x="4581525" y="2012950"/>
          <p14:tracePt t="41986" x="4602163" y="2024063"/>
          <p14:tracePt t="42001" x="4613275" y="2044700"/>
          <p14:tracePt t="42018" x="4633913" y="2055813"/>
          <p14:tracePt t="42037" x="4643438" y="2055813"/>
          <p14:tracePt t="42053" x="4654550" y="2065338"/>
          <p14:tracePt t="42801" x="4654550" y="2076450"/>
          <p14:tracePt t="42815" x="4654550" y="2108200"/>
          <p14:tracePt t="43250" x="4643438" y="2108200"/>
          <p14:tracePt t="43261" x="4622800" y="2108200"/>
          <p14:tracePt t="43263" x="4613275" y="2108200"/>
          <p14:tracePt t="43287" x="4602163" y="2108200"/>
          <p14:tracePt t="43302" x="4602163" y="2117725"/>
          <p14:tracePt t="43310" x="4591050" y="2117725"/>
          <p14:tracePt t="43320" x="4581525" y="2128838"/>
          <p14:tracePt t="43337" x="4570413" y="2149475"/>
          <p14:tracePt t="43352" x="4538663" y="2212975"/>
          <p14:tracePt t="43370" x="4508500" y="2265363"/>
          <p14:tracePt t="43386" x="4433888" y="2370138"/>
          <p14:tracePt t="43390" x="4392613" y="2422525"/>
          <p14:tracePt t="43403" x="4297363" y="2538413"/>
          <p14:tracePt t="43419" x="4287838" y="2559050"/>
          <p14:tracePt t="43435" x="4267200" y="2611438"/>
          <p14:tracePt t="43453" x="4235450" y="2663825"/>
          <p14:tracePt t="43470" x="4214813" y="2716213"/>
          <p14:tracePt t="43486" x="4183063" y="2736850"/>
          <p14:tracePt t="43501" x="4171950" y="2757488"/>
          <p14:tracePt t="43525" x="4162425" y="2757488"/>
          <p14:tracePt t="43547" x="4151313" y="2768600"/>
          <p14:tracePt t="43555" x="4130675" y="2768600"/>
          <p14:tracePt t="43569" x="4119563" y="2778125"/>
          <p14:tracePt t="43584" x="4098925" y="2789238"/>
          <p14:tracePt t="43602" x="4067175" y="2800350"/>
          <p14:tracePt t="43618" x="4046538" y="2809875"/>
          <p14:tracePt t="43621" x="4025900" y="2820988"/>
          <p14:tracePt t="43634" x="4014788" y="2820988"/>
          <p14:tracePt t="43651" x="3994150" y="2830513"/>
          <p14:tracePt t="43667" x="3952875" y="2841625"/>
          <p14:tracePt t="43684" x="3900488" y="2862263"/>
          <p14:tracePt t="43701" x="3825875" y="2873375"/>
          <p14:tracePt t="43717" x="3763963" y="2884488"/>
          <p14:tracePt t="43735" x="3679825" y="2905125"/>
          <p14:tracePt t="43751" x="3627438" y="2914650"/>
          <p14:tracePt t="43768" x="3554413" y="2925763"/>
          <p14:tracePt t="43784" x="3502025" y="2936875"/>
          <p14:tracePt t="43787" x="3470275" y="2936875"/>
          <p14:tracePt t="43800" x="3449638" y="2936875"/>
          <p14:tracePt t="43818" x="3406775" y="2936875"/>
          <p14:tracePt t="43835" x="3344863" y="2936875"/>
          <p14:tracePt t="43851" x="3281363" y="2905125"/>
          <p14:tracePt t="43867" x="3197225" y="2862263"/>
          <p14:tracePt t="43884" x="3081338" y="2800350"/>
          <p14:tracePt t="43900" x="3060700" y="2800350"/>
          <p14:tracePt t="43918" x="3008313" y="2778125"/>
          <p14:tracePt t="43934" x="2987675" y="2778125"/>
          <p14:tracePt t="43951" x="2987675" y="2768600"/>
          <p14:tracePt t="43968" x="2955925" y="2725738"/>
          <p14:tracePt t="43984" x="2924175" y="2705100"/>
          <p14:tracePt t="44000" x="2862263" y="2673350"/>
          <p14:tracePt t="44017" x="2705100" y="2643188"/>
          <p14:tracePt t="44035" x="2641600" y="2620963"/>
          <p14:tracePt t="44051" x="2589213" y="2620963"/>
          <p14:tracePt t="44068" x="2505075" y="2620963"/>
          <p14:tracePt t="44084" x="2473325" y="2620963"/>
          <p14:tracePt t="44101" x="2452688" y="2620963"/>
          <p14:tracePt t="44125" x="2443163" y="2620963"/>
          <p14:tracePt t="44137" x="2432050" y="2620963"/>
          <p14:tracePt t="44203" x="2420938" y="2620963"/>
          <p14:tracePt t="44211" x="2411413" y="2632075"/>
          <p14:tracePt t="44219" x="2400300" y="2643188"/>
          <p14:tracePt t="44235" x="2390775" y="2652713"/>
          <p14:tracePt t="44250" x="2359025" y="2663825"/>
          <p14:tracePt t="44268" x="2347913" y="2673350"/>
          <p14:tracePt t="44587" x="2338388" y="2673350"/>
          <p14:tracePt t="44762" x="2338388" y="2684463"/>
          <p14:tracePt t="44785" x="2327275" y="2684463"/>
          <p14:tracePt t="44836" x="2327275" y="2695575"/>
          <p14:tracePt t="44910" x="2316163" y="2695575"/>
          <p14:tracePt t="44930" x="2306638" y="2695575"/>
          <p14:tracePt t="44945" x="2295525" y="2705100"/>
          <p14:tracePt t="44956" x="2286000" y="2716213"/>
          <p14:tracePt t="44970" x="2274888" y="2725738"/>
          <p14:tracePt t="45014" x="2254250" y="2725738"/>
          <p14:tracePt t="45030" x="2222500" y="2725738"/>
          <p14:tracePt t="45040" x="2138363" y="2725738"/>
          <p14:tracePt t="45052" x="2022475" y="2716213"/>
          <p14:tracePt t="45071" x="1939925" y="2684463"/>
          <p14:tracePt t="45085" x="1928813" y="2684463"/>
          <p14:tracePt t="45103" x="1917700" y="2684463"/>
          <p14:tracePt t="45203" x="1908175" y="2684463"/>
          <p14:tracePt t="45211" x="1908175" y="2673350"/>
          <p14:tracePt t="45225" x="1908175" y="2663825"/>
          <p14:tracePt t="45234" x="1897063" y="2663825"/>
          <p14:tracePt t="45251" x="1897063" y="2652713"/>
          <p14:tracePt t="45267" x="1887538" y="2652713"/>
          <p14:tracePt t="45286" x="1855788" y="2632075"/>
          <p14:tracePt t="45303" x="1824038" y="2600325"/>
          <p14:tracePt t="45319" x="1751013" y="2568575"/>
          <p14:tracePt t="45334" x="1698625" y="2547938"/>
          <p14:tracePt t="45336" x="1655763" y="2538413"/>
          <p14:tracePt t="45353" x="1530350" y="2495550"/>
          <p14:tracePt t="45367" x="1457325" y="2463800"/>
          <p14:tracePt t="45385" x="1352550" y="2422525"/>
          <p14:tracePt t="45404" x="1331913" y="2401888"/>
          <p14:tracePt t="45419" x="1320800" y="2401888"/>
          <p14:tracePt t="45436" x="1320800" y="2390775"/>
          <p14:tracePt t="45520" x="1309688" y="2379663"/>
          <p14:tracePt t="45544" x="1300163" y="2370138"/>
          <p14:tracePt t="45571" x="1300163" y="2359025"/>
          <p14:tracePt t="45602" x="1289050" y="2359025"/>
          <p14:tracePt t="45620" x="1289050" y="2349500"/>
          <p14:tracePt t="45636" x="1279525" y="2349500"/>
          <p14:tracePt t="45709" x="1268413" y="2338388"/>
          <p14:tracePt t="45744" x="1257300" y="2338388"/>
          <p14:tracePt t="45778" x="1257300" y="2327275"/>
          <p14:tracePt t="46419" x="1289050" y="2327275"/>
          <p14:tracePt t="46434" x="1362075" y="2327275"/>
          <p14:tracePt t="46447" x="1436688" y="2338388"/>
          <p14:tracePt t="46456" x="1457325" y="2338388"/>
          <p14:tracePt t="46469" x="1489075" y="2349500"/>
          <p14:tracePt t="46470" x="1520825" y="2359025"/>
          <p14:tracePt t="46486" x="1573213" y="2370138"/>
          <p14:tracePt t="46503" x="1582738" y="2370138"/>
          <p14:tracePt t="46794" x="1573213" y="2370138"/>
          <p14:tracePt t="46806" x="1562100" y="2370138"/>
          <p14:tracePt t="46821" x="1550988" y="2370138"/>
          <p14:tracePt t="46835" x="1550988" y="2359025"/>
          <p14:tracePt t="46852" x="1541463" y="2349500"/>
          <p14:tracePt t="46854" x="1530350" y="2349500"/>
          <p14:tracePt t="46867" x="1520825" y="2338388"/>
          <p14:tracePt t="46886" x="1509713" y="2338388"/>
          <p14:tracePt t="46920" x="1498600" y="2338388"/>
          <p14:tracePt t="46935" x="1498600" y="2327275"/>
          <p14:tracePt t="46946" x="1489075" y="2327275"/>
          <p14:tracePt t="48018" x="1477963" y="2327275"/>
          <p14:tracePt t="48027" x="1468438" y="2327275"/>
          <p14:tracePt t="48037" x="1436688" y="2327275"/>
          <p14:tracePt t="48051" x="1341438" y="2349500"/>
          <p14:tracePt t="48069" x="1163638" y="2390775"/>
          <p14:tracePt t="48085" x="912813" y="2422525"/>
          <p14:tracePt t="48102" x="619125" y="2432050"/>
          <p14:tracePt t="48118" x="430213" y="2432050"/>
          <p14:tracePt t="48135" x="304800" y="2432050"/>
          <p14:tracePt t="48151" x="273050" y="2432050"/>
          <p14:tracePt t="48168" x="273050" y="2411413"/>
          <p14:tracePt t="48185" x="261938" y="2401888"/>
          <p14:tracePt t="49002" x="273050" y="2401888"/>
          <p14:tracePt t="49020" x="314325" y="2401888"/>
          <p14:tracePt t="49033" x="334963" y="2401888"/>
          <p14:tracePt t="49044" x="366713" y="2411413"/>
          <p14:tracePt t="50529" x="366713" y="2401888"/>
          <p14:tracePt t="50544" x="377825" y="2390775"/>
          <p14:tracePt t="50559" x="387350" y="2390775"/>
          <p14:tracePt t="50575" x="387350" y="2379663"/>
          <p14:tracePt t="50591" x="387350" y="2370138"/>
          <p14:tracePt t="50603" x="398463" y="2370138"/>
          <p14:tracePt t="50619" x="398463" y="2359025"/>
          <p14:tracePt t="50636" x="409575" y="2359025"/>
          <p14:tracePt t="50664" x="409575" y="2349500"/>
          <p14:tracePt t="50677" x="409575" y="2338388"/>
          <p14:tracePt t="50836" x="409575" y="2327275"/>
          <p14:tracePt t="52040" x="398463" y="2327275"/>
          <p14:tracePt t="52350" x="398463" y="2338388"/>
          <p14:tracePt t="52394" x="398463" y="2349500"/>
          <p14:tracePt t="52410" x="430213" y="2359025"/>
          <p14:tracePt t="52427" x="450850" y="2379663"/>
          <p14:tracePt t="52440" x="461963" y="2390775"/>
          <p14:tracePt t="52444" x="482600" y="2401888"/>
          <p14:tracePt t="52455" x="523875" y="2422525"/>
          <p14:tracePt t="52472" x="534988" y="2432050"/>
          <p14:tracePt t="52485" x="544513" y="2432050"/>
          <p14:tracePt t="52502" x="544513" y="2443163"/>
          <p14:tracePt t="52519" x="555625" y="2443163"/>
          <p14:tracePt t="52536" x="566738" y="2443163"/>
          <p14:tracePt t="52552" x="566738" y="2454275"/>
          <p14:tracePt t="52572" x="576263" y="2454275"/>
          <p14:tracePt t="52585" x="576263" y="2463800"/>
          <p14:tracePt t="57010" x="649288" y="2506663"/>
          <p14:tracePt t="57025" x="744538" y="2538413"/>
          <p14:tracePt t="57037" x="776288" y="2559050"/>
          <p14:tracePt t="57052" x="838200" y="2579688"/>
          <p14:tracePt t="57072" x="890588" y="2643188"/>
          <p14:tracePt t="57453" x="890588" y="2632075"/>
          <p14:tracePt t="57462" x="890588" y="2620963"/>
          <p14:tracePt t="57481" x="881063" y="2579688"/>
          <p14:tracePt t="57488" x="881063" y="2568575"/>
          <p14:tracePt t="57501" x="881063" y="2559050"/>
          <p14:tracePt t="57502" x="881063" y="2547938"/>
          <p14:tracePt t="57517" x="881063" y="2527300"/>
          <p14:tracePt t="57535" x="890588" y="2506663"/>
          <p14:tracePt t="57553" x="901700" y="2495550"/>
          <p14:tracePt t="57584" x="901700" y="2486025"/>
          <p14:tracePt t="57645" x="901700" y="2495550"/>
          <p14:tracePt t="57664" x="901700" y="2506663"/>
          <p14:tracePt t="57693" x="901700" y="2516188"/>
          <p14:tracePt t="57707" x="890588" y="2547938"/>
          <p14:tracePt t="57718" x="890588" y="2568575"/>
          <p14:tracePt t="57735" x="869950" y="2590800"/>
          <p14:tracePt t="57751" x="858838" y="2620963"/>
          <p14:tracePt t="57771" x="828675" y="2663825"/>
          <p14:tracePt t="57784" x="806450" y="2695575"/>
          <p14:tracePt t="57803" x="785813" y="2736850"/>
          <p14:tracePt t="57820" x="754063" y="2789238"/>
          <p14:tracePt t="57835" x="754063" y="2830513"/>
          <p14:tracePt t="57852" x="744538" y="2852738"/>
          <p14:tracePt t="57868" x="744538" y="2884488"/>
          <p14:tracePt t="57886" x="733425" y="2905125"/>
          <p14:tracePt t="57978" x="733425" y="2914650"/>
          <p14:tracePt t="57989" x="723900" y="2925763"/>
          <p14:tracePt t="58000" x="712788" y="2936875"/>
          <p14:tracePt t="58003" x="712788" y="2957513"/>
          <p14:tracePt t="58018" x="701675" y="2978150"/>
          <p14:tracePt t="58020" x="701675" y="2989263"/>
          <p14:tracePt t="58034" x="692150" y="2998788"/>
          <p14:tracePt t="58343" x="701675" y="2998788"/>
          <p14:tracePt t="58359" x="733425" y="2998788"/>
          <p14:tracePt t="58375" x="754063" y="2998788"/>
          <p14:tracePt t="58384" x="765175" y="2998788"/>
          <p14:tracePt t="58403" x="785813" y="2998788"/>
          <p14:tracePt t="61145" x="776288" y="2998788"/>
          <p14:tracePt t="61188" x="765175" y="2998788"/>
          <p14:tracePt t="61429" x="765175" y="3009900"/>
          <p14:tracePt t="61452" x="744538" y="3103563"/>
          <p14:tracePt t="61469" x="744538" y="3146425"/>
          <p14:tracePt t="61470" x="733425" y="3167063"/>
          <p14:tracePt t="61478" x="723900" y="3208338"/>
          <p14:tracePt t="61488" x="712788" y="3260725"/>
          <p14:tracePt t="61489" x="692150" y="3303588"/>
          <p14:tracePt t="61501" x="649288" y="3376613"/>
          <p14:tracePt t="61518" x="587375" y="3449638"/>
          <p14:tracePt t="62816" x="587375" y="3460750"/>
          <p14:tracePt t="62835" x="587375" y="3470275"/>
          <p14:tracePt t="62905" x="576263" y="3470275"/>
          <p14:tracePt t="62938" x="566738" y="3470275"/>
          <p14:tracePt t="62976" x="566738" y="3481388"/>
          <p14:tracePt t="62983" x="555625" y="3492500"/>
          <p14:tracePt t="63000" x="555625" y="3513138"/>
          <p14:tracePt t="63018" x="555625" y="3533775"/>
          <p14:tracePt t="63037" x="555625" y="3554413"/>
          <p14:tracePt t="63052" x="576263" y="3586163"/>
          <p14:tracePt t="63072" x="587375" y="3617913"/>
          <p14:tracePt t="63073" x="596900" y="3629025"/>
          <p14:tracePt t="63086" x="596900" y="3649663"/>
          <p14:tracePt t="63107" x="660400" y="3733800"/>
          <p14:tracePt t="63123" x="660400" y="3743325"/>
          <p14:tracePt t="63144" x="671513" y="3754438"/>
          <p14:tracePt t="63153" x="723900" y="3786188"/>
          <p14:tracePt t="63168" x="838200" y="3838575"/>
          <p14:tracePt t="63184" x="933450" y="3868738"/>
          <p14:tracePt t="63202" x="1100138" y="3943350"/>
          <p14:tracePt t="63218" x="1227138" y="3973513"/>
          <p14:tracePt t="63235" x="1257300" y="3995738"/>
          <p14:tracePt t="63603" x="1268413" y="3995738"/>
          <p14:tracePt t="63611" x="1279525" y="3995738"/>
          <p14:tracePt t="63678" x="1279525" y="3984625"/>
          <p14:tracePt t="63693" x="1279525" y="3973513"/>
          <p14:tracePt t="63708" x="1289050" y="3973513"/>
          <p14:tracePt t="63753" x="1300163" y="3973513"/>
          <p14:tracePt t="63786" x="1309688" y="3984625"/>
          <p14:tracePt t="63799" x="1320800" y="3984625"/>
          <p14:tracePt t="63809" x="1331913" y="4005263"/>
          <p14:tracePt t="63820" x="1331913" y="4016375"/>
          <p14:tracePt t="63835" x="1331913" y="4027488"/>
          <p14:tracePt t="63837" x="1341438" y="4027488"/>
          <p14:tracePt t="63857" x="1352550" y="4027488"/>
          <p14:tracePt t="63867" x="1352550" y="4037013"/>
          <p14:tracePt t="63955" x="1352550" y="4048125"/>
          <p14:tracePt t="63969" x="1352550" y="4057650"/>
          <p14:tracePt t="63973" x="1341438" y="4068763"/>
          <p14:tracePt t="63986" x="1289050" y="4089400"/>
          <p14:tracePt t="64003" x="1257300" y="4100513"/>
          <p14:tracePt t="64005" x="1236663" y="4121150"/>
          <p14:tracePt t="64017" x="1216025" y="4132263"/>
          <p14:tracePt t="64019" x="1195388" y="4141788"/>
          <p14:tracePt t="64034" x="1184275" y="4141788"/>
          <p14:tracePt t="64035" x="1174750" y="4141788"/>
          <p14:tracePt t="64052" x="1163638" y="4152900"/>
          <p14:tracePt t="64070" x="1131888" y="4152900"/>
          <p14:tracePt t="64086" x="1131888" y="4162425"/>
          <p14:tracePt t="64102" x="1100138" y="4173538"/>
          <p14:tracePt t="64119" x="1079500" y="4173538"/>
          <p14:tracePt t="64136" x="1047750" y="4184650"/>
          <p14:tracePt t="64157" x="1038225" y="4184650"/>
          <p14:tracePt t="64173" x="1027113" y="4184650"/>
          <p14:tracePt t="64185" x="1017588" y="4184650"/>
          <p14:tracePt t="64364" x="1027113" y="4184650"/>
          <p14:tracePt t="64375" x="1079500" y="4173538"/>
          <p14:tracePt t="64384" x="1111250" y="4173538"/>
          <p14:tracePt t="64403" x="1195388" y="4152900"/>
          <p14:tracePt t="64419" x="1236663" y="4141788"/>
          <p14:tracePt t="64435" x="1257300" y="4132263"/>
          <p14:tracePt t="64454" x="1268413" y="4132263"/>
          <p14:tracePt t="64514" x="1268413" y="4141788"/>
          <p14:tracePt t="64526" x="1257300" y="4173538"/>
          <p14:tracePt t="64535" x="1247775" y="4184650"/>
          <p14:tracePt t="64552" x="1204913" y="4214813"/>
          <p14:tracePt t="64569" x="1152525" y="4267200"/>
          <p14:tracePt t="64571" x="1131888" y="4278313"/>
          <p14:tracePt t="64584" x="1111250" y="4298950"/>
          <p14:tracePt t="64602" x="1090613" y="4310063"/>
          <p14:tracePt t="64638" x="1079500" y="4310063"/>
          <p14:tracePt t="64658" x="1069975" y="4310063"/>
          <p14:tracePt t="64669" x="1069975" y="4298950"/>
          <p14:tracePt t="64680" x="1058863" y="4267200"/>
          <p14:tracePt t="64688" x="1047750" y="4257675"/>
          <p14:tracePt t="64700" x="1038225" y="4257675"/>
          <p14:tracePt t="64717" x="1027113" y="4225925"/>
          <p14:tracePt t="64752" x="1027113" y="4214813"/>
          <p14:tracePt t="64762" x="1017588" y="4214813"/>
          <p14:tracePt t="64772" x="1017588" y="4205288"/>
          <p14:tracePt t="64784" x="1006475" y="4184650"/>
          <p14:tracePt t="64802" x="995363" y="4184650"/>
          <p14:tracePt t="64882" x="1006475" y="4184650"/>
          <p14:tracePt t="64895" x="1038225" y="4184650"/>
          <p14:tracePt t="64898" x="1069975" y="4184650"/>
          <p14:tracePt t="64916" x="1131888" y="4184650"/>
          <p14:tracePt t="64930" x="1204913" y="4194175"/>
          <p14:tracePt t="64948" x="1289050" y="4205288"/>
          <p14:tracePt t="64958" x="1309688" y="4214813"/>
          <p14:tracePt t="64978" x="1320800" y="4214813"/>
          <p14:tracePt t="65037" x="1320800" y="4225925"/>
          <p14:tracePt t="65047" x="1309688" y="4237038"/>
          <p14:tracePt t="65057" x="1300163" y="4246563"/>
          <p14:tracePt t="65071" x="1279525" y="4257675"/>
          <p14:tracePt t="65083" x="1227138" y="4257675"/>
          <p14:tracePt t="65102" x="1174750" y="4257675"/>
          <p14:tracePt t="65118" x="1122363" y="4257675"/>
          <p14:tracePt t="65154" x="1111250" y="4257675"/>
          <p14:tracePt t="65163" x="1090613" y="4246563"/>
          <p14:tracePt t="65172" x="1090613" y="4225925"/>
          <p14:tracePt t="65185" x="1079500" y="4194175"/>
          <p14:tracePt t="65200" x="1079500" y="4184650"/>
          <p14:tracePt t="65218" x="1079500" y="4132263"/>
          <p14:tracePt t="65219" x="1079500" y="4121150"/>
          <p14:tracePt t="65234" x="1079500" y="4100513"/>
          <p14:tracePt t="65253" x="1079500" y="4068763"/>
          <p14:tracePt t="65267" x="1079500" y="4027488"/>
          <p14:tracePt t="65286" x="1079500" y="3995738"/>
          <p14:tracePt t="65303" x="1079500" y="3973513"/>
          <p14:tracePt t="65318" x="1100138" y="3943350"/>
          <p14:tracePt t="65336" x="1122363" y="3921125"/>
          <p14:tracePt t="65352" x="1143000" y="3900488"/>
          <p14:tracePt t="65368" x="1163638" y="3879850"/>
          <p14:tracePt t="65384" x="1174750" y="3868738"/>
          <p14:tracePt t="65402" x="1236663" y="3827463"/>
          <p14:tracePt t="65418" x="1289050" y="3816350"/>
          <p14:tracePt t="65436" x="1352550" y="3786188"/>
          <p14:tracePt t="65451" x="1425575" y="3763963"/>
          <p14:tracePt t="65468" x="1477963" y="3754438"/>
          <p14:tracePt t="65485" x="1530350" y="3733800"/>
          <p14:tracePt t="65500" x="1582738" y="3733800"/>
          <p14:tracePt t="65504" x="1614488" y="3733800"/>
          <p14:tracePt t="65517" x="1635125" y="3733800"/>
          <p14:tracePt t="65536" x="1698625" y="3754438"/>
          <p14:tracePt t="65553" x="1739900" y="3775075"/>
          <p14:tracePt t="65579" x="1751013" y="3775075"/>
          <p14:tracePt t="65589" x="1760538" y="3795713"/>
          <p14:tracePt t="65600" x="1771650" y="3827463"/>
          <p14:tracePt t="65618" x="1803400" y="3868738"/>
          <p14:tracePt t="65620" x="1803400" y="3879850"/>
          <p14:tracePt t="65649" x="1803400" y="3890963"/>
          <p14:tracePt t="65662" x="1803400" y="3911600"/>
          <p14:tracePt t="65667" x="1803400" y="3952875"/>
          <p14:tracePt t="65679" x="1803400" y="3973513"/>
          <p14:tracePt t="65689" x="1782763" y="4048125"/>
          <p14:tracePt t="65701" x="1771650" y="4100513"/>
          <p14:tracePt t="65718" x="1730375" y="4162425"/>
          <p14:tracePt t="65733" x="1687513" y="4205288"/>
          <p14:tracePt t="65752" x="1635125" y="4237038"/>
          <p14:tracePt t="65769" x="1582738" y="4257675"/>
          <p14:tracePt t="65785" x="1509713" y="4278313"/>
          <p14:tracePt t="65803" x="1446213" y="4298950"/>
          <p14:tracePt t="65819" x="1384300" y="4298950"/>
          <p14:tracePt t="65836" x="1309688" y="4310063"/>
          <p14:tracePt t="65853" x="1204913" y="4310063"/>
          <p14:tracePt t="65868" x="1122363" y="4310063"/>
          <p14:tracePt t="65886" x="1100138" y="4310063"/>
          <p14:tracePt t="65930" x="1090613" y="4310063"/>
          <p14:tracePt t="65946" x="1058863" y="4298950"/>
          <p14:tracePt t="65960" x="1058863" y="4289425"/>
          <p14:tracePt t="65986" x="1058863" y="4278313"/>
          <p14:tracePt t="66000" x="1047750" y="4278313"/>
          <p14:tracePt t="66015" x="1047750" y="4257675"/>
          <p14:tracePt t="66030" x="1047750" y="4246563"/>
          <p14:tracePt t="66041" x="1038225" y="4237038"/>
          <p14:tracePt t="66051" x="1038225" y="4225925"/>
          <p14:tracePt t="66069" x="1038225" y="4214813"/>
          <p14:tracePt t="66110" x="1038225" y="4205288"/>
          <p14:tracePt t="66128" x="1027113" y="4184650"/>
          <p14:tracePt t="66149" x="1027113" y="4173538"/>
          <p14:tracePt t="66151" x="1017588" y="4162425"/>
          <p14:tracePt t="66164" x="1017588" y="4152900"/>
          <p14:tracePt t="66342" x="995363" y="4152900"/>
          <p14:tracePt t="66357" x="933450" y="4173538"/>
          <p14:tracePt t="66373" x="890588" y="4194175"/>
          <p14:tracePt t="66386" x="869950" y="4194175"/>
          <p14:tracePt t="66400" x="858838" y="4194175"/>
          <p14:tracePt t="66419" x="838200" y="4194175"/>
          <p14:tracePt t="66422" x="828675" y="4194175"/>
          <p14:tracePt t="66435" x="817563" y="4194175"/>
          <p14:tracePt t="66451" x="796925" y="4194175"/>
          <p14:tracePt t="66454" x="785813" y="4194175"/>
          <p14:tracePt t="66470" x="776288" y="4184650"/>
          <p14:tracePt t="66485" x="765175" y="4184650"/>
          <p14:tracePt t="66501" x="754063" y="4184650"/>
          <p14:tracePt t="66520" x="744538" y="4173538"/>
          <p14:tracePt t="66578" x="744538" y="4162425"/>
          <p14:tracePt t="66595" x="776288" y="4132263"/>
          <p14:tracePt t="66611" x="806450" y="4079875"/>
          <p14:tracePt t="66625" x="828675" y="4057650"/>
          <p14:tracePt t="66637" x="838200" y="4037013"/>
          <p14:tracePt t="66640" x="849313" y="4016375"/>
          <p14:tracePt t="66650" x="849313" y="4005263"/>
          <p14:tracePt t="66668" x="858838" y="3995738"/>
          <p14:tracePt t="66685" x="858838" y="3984625"/>
          <p14:tracePt t="66704" x="849313" y="3995738"/>
          <p14:tracePt t="67136" x="849313" y="3984625"/>
          <p14:tracePt t="67150" x="881063" y="3973513"/>
          <p14:tracePt t="67165" x="890588" y="3963988"/>
          <p14:tracePt t="67179" x="901700" y="3963988"/>
          <p14:tracePt t="67196" x="912813" y="3963988"/>
          <p14:tracePt t="67251" x="922338" y="3963988"/>
          <p14:tracePt t="67282" x="933450" y="3952875"/>
          <p14:tracePt t="67294" x="942975" y="3952875"/>
          <p14:tracePt t="67310" x="965200" y="3943350"/>
          <p14:tracePt t="67321" x="974725" y="3932238"/>
          <p14:tracePt t="67335" x="995363" y="3921125"/>
          <p14:tracePt t="67353" x="1017588" y="3921125"/>
          <p14:tracePt t="67370" x="1069975" y="3890963"/>
          <p14:tracePt t="67372" x="1090613" y="3879850"/>
          <p14:tracePt t="67384" x="1122363" y="3868738"/>
          <p14:tracePt t="67402" x="1174750" y="3859213"/>
          <p14:tracePt t="67404" x="1195388" y="3848100"/>
          <p14:tracePt t="67418" x="1227138" y="3838575"/>
          <p14:tracePt t="67420" x="1268413" y="3827463"/>
          <p14:tracePt t="67434" x="1300163" y="3816350"/>
          <p14:tracePt t="67436" x="1331913" y="3816350"/>
          <p14:tracePt t="67451" x="1384300" y="3806825"/>
          <p14:tracePt t="67470" x="1404938" y="3795713"/>
          <p14:tracePt t="67484" x="1414463" y="3795713"/>
          <p14:tracePt t="67503" x="1425575" y="3795713"/>
          <p14:tracePt t="67516" x="1436688" y="3795713"/>
          <p14:tracePt t="67536" x="1446213" y="3795713"/>
          <p14:tracePt t="67551" x="1468438" y="3795713"/>
          <p14:tracePt t="67570" x="1489075" y="3816350"/>
          <p14:tracePt t="67584" x="1530350" y="3827463"/>
          <p14:tracePt t="67602" x="1541463" y="3838575"/>
          <p14:tracePt t="67617" x="1541463" y="3848100"/>
          <p14:tracePt t="67635" x="1541463" y="3868738"/>
          <p14:tracePt t="67652" x="1530350" y="3890963"/>
          <p14:tracePt t="67668" x="1509713" y="3921125"/>
          <p14:tracePt t="67685" x="1477963" y="3952875"/>
          <p14:tracePt t="67700" x="1477963" y="3963988"/>
          <p14:tracePt t="67717" x="1425575" y="3973513"/>
          <p14:tracePt t="67733" x="1384300" y="3973513"/>
          <p14:tracePt t="67750" x="1341438" y="3952875"/>
          <p14:tracePt t="67767" x="1236663" y="3859213"/>
          <p14:tracePt t="67784" x="1184275" y="3795713"/>
          <p14:tracePt t="67802" x="1152525" y="3763963"/>
          <p14:tracePt t="67818" x="1131888" y="3743325"/>
          <p14:tracePt t="67860" x="1131888" y="3733800"/>
          <p14:tracePt t="67871" x="1152525" y="3711575"/>
          <p14:tracePt t="67885" x="1204913" y="3670300"/>
          <p14:tracePt t="67902" x="1257300" y="3629025"/>
          <p14:tracePt t="67918" x="1300163" y="3597275"/>
          <p14:tracePt t="67935" x="1341438" y="3575050"/>
          <p14:tracePt t="67938" x="1373188" y="3565525"/>
          <p14:tracePt t="67951" x="1404938" y="3554413"/>
          <p14:tracePt t="67953" x="1436688" y="3554413"/>
          <p14:tracePt t="67968" x="1468438" y="3554413"/>
          <p14:tracePt t="67985" x="1520825" y="3565525"/>
          <p14:tracePt t="68002" x="1550988" y="3617913"/>
          <p14:tracePt t="68017" x="1562100" y="3649663"/>
          <p14:tracePt t="68019" x="1582738" y="3722688"/>
          <p14:tracePt t="68035" x="1593850" y="3743325"/>
          <p14:tracePt t="68052" x="1603375" y="3786188"/>
          <p14:tracePt t="68070" x="1614488" y="3838575"/>
          <p14:tracePt t="68112" x="1614488" y="3848100"/>
          <p14:tracePt t="68124" x="1603375" y="3848100"/>
          <p14:tracePt t="68138" x="1593850" y="3848100"/>
          <p14:tracePt t="68152" x="1562100" y="3848100"/>
          <p14:tracePt t="68169" x="1541463" y="3848100"/>
          <p14:tracePt t="68184" x="1520825" y="3848100"/>
          <p14:tracePt t="68201" x="1509713" y="3848100"/>
          <p14:tracePt t="68292" x="1509713" y="3868738"/>
          <p14:tracePt t="68304" x="1509713" y="3890963"/>
          <p14:tracePt t="68317" x="1509713" y="3921125"/>
          <p14:tracePt t="68334" x="1509713" y="3932238"/>
          <p14:tracePt t="68351" x="1509713" y="4068763"/>
          <p14:tracePt t="68367" x="1509713" y="4257675"/>
          <p14:tracePt t="68384" x="1509713" y="4478338"/>
          <p14:tracePt t="68402" x="1498600" y="4708525"/>
          <p14:tracePt t="68419" x="1498600" y="4760913"/>
          <p14:tracePt t="68433" x="1498600" y="4772025"/>
          <p14:tracePt t="68452" x="1489075" y="4772025"/>
          <p14:tracePt t="68467" x="1468438" y="4781550"/>
          <p14:tracePt t="68485" x="1425575" y="4781550"/>
          <p14:tracePt t="68501" x="1404938" y="4792663"/>
          <p14:tracePt t="68517" x="1362075" y="4833938"/>
          <p14:tracePt t="68537" x="1320800" y="4897438"/>
          <p14:tracePt t="68552" x="1320800" y="4906963"/>
          <p14:tracePt t="68569" x="1300163" y="4981575"/>
          <p14:tracePt t="68585" x="1300163" y="5011738"/>
          <p14:tracePt t="68601" x="1300163" y="5033963"/>
          <p14:tracePt t="68692" x="1300163" y="5022850"/>
          <p14:tracePt t="68709" x="1309688" y="5011738"/>
          <p14:tracePt t="68831" x="1309688" y="5002213"/>
          <p14:tracePt t="68850" x="1320800" y="5002213"/>
          <p14:tracePt t="68853" x="1320800" y="4991100"/>
          <p14:tracePt t="68864" x="1320800" y="4981575"/>
          <p14:tracePt t="68878" x="1320800" y="4970463"/>
          <p14:tracePt t="68887" x="1331913" y="4970463"/>
          <p14:tracePt t="68905" x="1341438" y="4959350"/>
          <p14:tracePt t="69138" x="1341438" y="4970463"/>
          <p14:tracePt t="69153" x="1331913" y="4981575"/>
          <p14:tracePt t="69155" x="1320800" y="4981575"/>
          <p14:tracePt t="69171" x="1320800" y="4991100"/>
          <p14:tracePt t="69185" x="1320800" y="5002213"/>
          <p14:tracePt t="69379" x="1320800" y="4991100"/>
          <p14:tracePt t="69393" x="1320800" y="4970463"/>
          <p14:tracePt t="69851" x="1320800" y="4949825"/>
          <p14:tracePt t="69874" x="1320800" y="4929188"/>
          <p14:tracePt t="69889" x="1341438" y="4929188"/>
          <p14:tracePt t="69891" x="1352550" y="4929188"/>
          <p14:tracePt t="69905" x="1373188" y="4929188"/>
          <p14:tracePt t="69918" x="1384300" y="4929188"/>
          <p14:tracePt t="69935" x="1393825" y="4918075"/>
          <p14:tracePt t="69971" x="1393825" y="4906963"/>
          <p14:tracePt t="70008" x="1404938" y="4906963"/>
          <p14:tracePt t="70019" x="1414463" y="4906963"/>
          <p14:tracePt t="70036" x="1425575" y="4906963"/>
          <p14:tracePt t="70039" x="1425575" y="4897438"/>
          <p14:tracePt t="70052" x="1468438" y="4897438"/>
          <p14:tracePt t="70068" x="1489075" y="4897438"/>
          <p14:tracePt t="70085" x="1520825" y="4897438"/>
          <p14:tracePt t="70103" x="1541463" y="4897438"/>
          <p14:tracePt t="70106" x="1550988" y="4897438"/>
          <p14:tracePt t="70118" x="1562100" y="4897438"/>
          <p14:tracePt t="70135" x="1573213" y="4897438"/>
          <p14:tracePt t="70170" x="1573213" y="4906963"/>
          <p14:tracePt t="70190" x="1573213" y="4918075"/>
          <p14:tracePt t="70206" x="1562100" y="4918075"/>
          <p14:tracePt t="70217" x="1541463" y="4929188"/>
          <p14:tracePt t="70235" x="1520825" y="4949825"/>
          <p14:tracePt t="70252" x="1489075" y="4959350"/>
          <p14:tracePt t="70357" x="1477963" y="4959350"/>
          <p14:tracePt t="70376" x="1468438" y="4959350"/>
          <p14:tracePt t="70384" x="1457325" y="4959350"/>
          <p14:tracePt t="70469" x="1446213" y="4959350"/>
          <p14:tracePt t="70482" x="1414463" y="4959350"/>
          <p14:tracePt t="70490" x="1393825" y="4949825"/>
          <p14:tracePt t="70504" x="1362075" y="4938713"/>
          <p14:tracePt t="70505" x="1331913" y="4929188"/>
          <p14:tracePt t="70520" x="1279525" y="4906963"/>
          <p14:tracePt t="70534" x="1257300" y="4897438"/>
          <p14:tracePt t="70537" x="1236663" y="4886325"/>
          <p14:tracePt t="70551" x="1216025" y="4865688"/>
          <p14:tracePt t="70553" x="1204913" y="4845050"/>
          <p14:tracePt t="70571" x="1204913" y="4833938"/>
          <p14:tracePt t="70584" x="1195388" y="4813300"/>
          <p14:tracePt t="70601" x="1184275" y="4772025"/>
          <p14:tracePt t="70618" x="1184275" y="4749800"/>
          <p14:tracePt t="70620" x="1184275" y="4729163"/>
          <p14:tracePt t="70636" x="1184275" y="4718050"/>
          <p14:tracePt t="70728" x="1184275" y="4708525"/>
          <p14:tracePt t="70741" x="1227138" y="4676775"/>
          <p14:tracePt t="70751" x="1247775" y="4665663"/>
          <p14:tracePt t="70768" x="1300163" y="4645025"/>
          <p14:tracePt t="70785" x="1341438" y="4635500"/>
          <p14:tracePt t="70800" x="1362075" y="4635500"/>
          <p14:tracePt t="70804" x="1414463" y="4635500"/>
          <p14:tracePt t="70820" x="1550988" y="4635500"/>
          <p14:tracePt t="70835" x="1677988" y="4635500"/>
          <p14:tracePt t="70851" x="1897063" y="4676775"/>
          <p14:tracePt t="70874" x="2033588" y="4729163"/>
          <p14:tracePt t="70876" x="2085975" y="4749800"/>
          <p14:tracePt t="70884" x="2117725" y="4781550"/>
          <p14:tracePt t="70899" x="2138363" y="4802188"/>
          <p14:tracePt t="70910" x="2138363" y="4813300"/>
          <p14:tracePt t="70921" x="2149475" y="4833938"/>
          <p14:tracePt t="70936" x="2149475" y="4845050"/>
          <p14:tracePt t="70953" x="2149475" y="4876800"/>
          <p14:tracePt t="70970" x="2128838" y="4918075"/>
          <p14:tracePt t="70974" x="2106613" y="4959350"/>
          <p14:tracePt t="70988" x="2085975" y="4970463"/>
          <p14:tracePt t="70990" x="2076450" y="4991100"/>
          <p14:tracePt t="71004" x="2065338" y="5022850"/>
          <p14:tracePt t="71022" x="2033588" y="5064125"/>
          <p14:tracePt t="71024" x="2012950" y="5086350"/>
          <p14:tracePt t="71041" x="2001838" y="5116513"/>
          <p14:tracePt t="71056" x="1981200" y="5116513"/>
          <p14:tracePt t="71307" x="1981200" y="5127625"/>
          <p14:tracePt t="71323" x="1970088" y="5127625"/>
          <p14:tracePt t="71348" x="1960563" y="5127625"/>
          <p14:tracePt t="71357" x="1949450" y="5127625"/>
          <p14:tracePt t="71366" x="1928813" y="5127625"/>
          <p14:tracePt t="71714" x="1939925" y="5127625"/>
          <p14:tracePt t="71724" x="1960563" y="5116513"/>
          <p14:tracePt t="71734" x="1970088" y="5116513"/>
          <p14:tracePt t="71750" x="1981200" y="5116513"/>
          <p14:tracePt t="71773" x="1970088" y="5116513"/>
          <p14:tracePt t="71797" x="1970088" y="5106988"/>
          <p14:tracePt t="71808" x="1970088" y="5095875"/>
          <p14:tracePt t="71818" x="1960563" y="5086350"/>
          <p14:tracePt t="71835" x="1939925" y="5075238"/>
          <p14:tracePt t="71852" x="1908175" y="5033963"/>
          <p14:tracePt t="71871" x="1855788" y="4991100"/>
          <p14:tracePt t="71886" x="1824038" y="4959350"/>
          <p14:tracePt t="71902" x="1782763" y="4938713"/>
          <p14:tracePt t="71920" x="1730375" y="4897438"/>
          <p14:tracePt t="71934" x="1708150" y="4876800"/>
          <p14:tracePt t="71936" x="1687513" y="4865688"/>
          <p14:tracePt t="71952" x="1625600" y="4824413"/>
          <p14:tracePt t="71970" x="1582738" y="4813300"/>
          <p14:tracePt t="71983" x="1573213" y="4802188"/>
          <p14:tracePt t="72001" x="1573213" y="4792663"/>
          <p14:tracePt t="72052" x="1573213" y="4781550"/>
          <p14:tracePt t="72066" x="1573213" y="4772025"/>
          <p14:tracePt t="72083" x="1582738" y="4749800"/>
          <p14:tracePt t="72093" x="1582738" y="4740275"/>
          <p14:tracePt t="72105" x="1593850" y="4729163"/>
          <p14:tracePt t="72121" x="1593850" y="4718050"/>
          <p14:tracePt t="72133" x="1593850" y="4708525"/>
          <p14:tracePt t="72151" x="1593850" y="4697413"/>
          <p14:tracePt t="72168" x="1582738" y="4676775"/>
          <p14:tracePt t="72170" x="1573213" y="4665663"/>
          <p14:tracePt t="72185" x="1541463" y="4645025"/>
          <p14:tracePt t="72187" x="1489075" y="4624388"/>
          <p14:tracePt t="72201" x="1300163" y="4560888"/>
          <p14:tracePt t="72219" x="1204913" y="4530725"/>
          <p14:tracePt t="72236" x="1122363" y="4498975"/>
          <p14:tracePt t="72251" x="1079500" y="4478338"/>
          <p14:tracePt t="72269" x="1069975" y="4478338"/>
          <p14:tracePt t="72326" x="1079500" y="4487863"/>
          <p14:tracePt t="72338" x="1079500" y="4498975"/>
          <p14:tracePt t="72351" x="1090613" y="4508500"/>
          <p14:tracePt t="72368" x="1111250" y="4530725"/>
          <p14:tracePt t="72385" x="1111250" y="4551363"/>
          <p14:tracePt t="72400" x="1122363" y="4560888"/>
          <p14:tracePt t="72418" x="1143000" y="4572000"/>
          <p14:tracePt t="72420" x="1152525" y="4583113"/>
          <p14:tracePt t="72433" x="1152525" y="4592638"/>
          <p14:tracePt t="72452" x="1174750" y="4592638"/>
          <p14:tracePt t="72468" x="1195388" y="4613275"/>
          <p14:tracePt t="72484" x="1236663" y="4624388"/>
          <p14:tracePt t="72501" x="1279525" y="4635500"/>
          <p14:tracePt t="72518" x="1341438" y="4635500"/>
          <p14:tracePt t="72535" x="1393825" y="4635500"/>
          <p14:tracePt t="72552" x="1436688" y="4624388"/>
          <p14:tracePt t="72568" x="1498600" y="4603750"/>
          <p14:tracePt t="72585" x="1520825" y="4583113"/>
          <p14:tracePt t="72601" x="1541463" y="4572000"/>
          <p14:tracePt t="72617" x="1550988" y="4560888"/>
          <p14:tracePt t="72751" x="1550988" y="4572000"/>
          <p14:tracePt t="72767" x="1550988" y="4583113"/>
          <p14:tracePt t="72783" x="1541463" y="4603750"/>
          <p14:tracePt t="72800" x="1520825" y="4624388"/>
          <p14:tracePt t="72803" x="1509713" y="4624388"/>
          <p14:tracePt t="72816" x="1498600" y="4635500"/>
          <p14:tracePt t="72828" x="1489075" y="4645025"/>
          <p14:tracePt t="72838" x="1477963" y="4645025"/>
          <p14:tracePt t="72840" x="1468438" y="4645025"/>
          <p14:tracePt t="72868" x="1457325" y="4645025"/>
          <p14:tracePt t="72884" x="1446213" y="4635500"/>
          <p14:tracePt t="72893" x="1436688" y="4635500"/>
          <p14:tracePt t="72902" x="1425575" y="4624388"/>
          <p14:tracePt t="72918" x="1414463" y="4592638"/>
          <p14:tracePt t="72936" x="1404938" y="4572000"/>
          <p14:tracePt t="72938" x="1404938" y="4551363"/>
          <p14:tracePt t="72951" x="1404938" y="4540250"/>
          <p14:tracePt t="72968" x="1404938" y="4530725"/>
          <p14:tracePt t="72969" x="1414463" y="4508500"/>
          <p14:tracePt t="72984" x="1414463" y="4498975"/>
          <p14:tracePt t="72986" x="1425575" y="4478338"/>
          <p14:tracePt t="73001" x="1446213" y="4478338"/>
          <p14:tracePt t="73003" x="1468438" y="4467225"/>
          <p14:tracePt t="73019" x="1498600" y="4446588"/>
          <p14:tracePt t="73036" x="1562100" y="4435475"/>
          <p14:tracePt t="73051" x="1635125" y="4435475"/>
          <p14:tracePt t="73068" x="1719263" y="4446588"/>
          <p14:tracePt t="73084" x="1835150" y="4487863"/>
          <p14:tracePt t="73102" x="1917700" y="4519613"/>
          <p14:tracePt t="73104" x="1970088" y="4530725"/>
          <p14:tracePt t="73118" x="2001838" y="4551363"/>
          <p14:tracePt t="73120" x="2033588" y="4560888"/>
          <p14:tracePt t="73135" x="2076450" y="4572000"/>
          <p14:tracePt t="73152" x="2097088" y="4592638"/>
          <p14:tracePt t="73168" x="2106613" y="4592638"/>
          <p14:tracePt t="73170" x="2106613" y="4603750"/>
          <p14:tracePt t="73195" x="2117725" y="4603750"/>
          <p14:tracePt t="73246" x="2128838" y="4603750"/>
          <p14:tracePt t="73260" x="2128838" y="4592638"/>
          <p14:tracePt t="73271" x="2138363" y="4592638"/>
          <p14:tracePt t="73284" x="2149475" y="4572000"/>
          <p14:tracePt t="73308" x="2128838" y="4572000"/>
          <p14:tracePt t="73321" x="2106613" y="4583113"/>
          <p14:tracePt t="73324" x="2076450" y="4592638"/>
          <p14:tracePt t="73335" x="2022475" y="4676775"/>
          <p14:tracePt t="73728" x="2033588" y="4676775"/>
          <p14:tracePt t="73739" x="2138363" y="4687888"/>
          <p14:tracePt t="73752" x="2295525" y="4687888"/>
          <p14:tracePt t="73770" x="2443163" y="4718050"/>
          <p14:tracePt t="73785" x="2609850" y="4781550"/>
          <p14:tracePt t="73802" x="2693988" y="4792663"/>
          <p14:tracePt t="73818" x="2789238" y="4845050"/>
          <p14:tracePt t="73835" x="2914650" y="4886325"/>
          <p14:tracePt t="73837" x="2976563" y="4897438"/>
          <p14:tracePt t="73851" x="3028950" y="4906963"/>
          <p14:tracePt t="73868" x="3051175" y="4918075"/>
          <p14:tracePt t="73911" x="3051175" y="4897438"/>
          <p14:tracePt t="73926" x="3028950" y="4845050"/>
          <p14:tracePt t="73940" x="3008313" y="4833938"/>
          <p14:tracePt t="73943" x="2967038" y="4792663"/>
          <p14:tracePt t="73952" x="2935288" y="4781550"/>
          <p14:tracePt t="73969" x="2894013" y="4781550"/>
          <p14:tracePt t="74285" x="2894013" y="4772025"/>
          <p14:tracePt t="74305" x="2894013" y="4749800"/>
          <p14:tracePt t="74318" x="2894013" y="4740275"/>
          <p14:tracePt t="74336" x="2894013" y="4718050"/>
          <p14:tracePt t="74352" x="2894013" y="4697413"/>
          <p14:tracePt t="74370" x="2882900" y="4665663"/>
          <p14:tracePt t="74385" x="2862263" y="4624388"/>
          <p14:tracePt t="74403" x="2841625" y="4603750"/>
          <p14:tracePt t="74417" x="2809875" y="4551363"/>
          <p14:tracePt t="74435" x="2798763" y="4540250"/>
          <p14:tracePt t="74451" x="2778125" y="4540250"/>
          <p14:tracePt t="74453" x="2693988" y="4478338"/>
          <p14:tracePt t="74469" x="2536825" y="4403725"/>
          <p14:tracePt t="74484" x="2432050" y="4319588"/>
          <p14:tracePt t="74500" x="2400300" y="4310063"/>
          <p14:tracePt t="74517" x="2347913" y="4267200"/>
          <p14:tracePt t="74538" x="2316163" y="4246563"/>
          <p14:tracePt t="74550" x="2306638" y="4225925"/>
          <p14:tracePt t="74552" x="2306638" y="4214813"/>
          <p14:tracePt t="74570" x="2295525" y="4194175"/>
          <p14:tracePt t="74638" x="2286000" y="4194175"/>
          <p14:tracePt t="74655" x="2263775" y="4184650"/>
          <p14:tracePt t="74674" x="2211388" y="4162425"/>
          <p14:tracePt t="74686" x="2138363" y="4121150"/>
          <p14:tracePt t="74702" x="2085975" y="4079875"/>
          <p14:tracePt t="74718" x="2054225" y="4068763"/>
          <p14:tracePt t="74719" x="2044700" y="4048125"/>
          <p14:tracePt t="74735" x="2033588" y="4027488"/>
          <p14:tracePt t="74751" x="2022475" y="4016375"/>
          <p14:tracePt t="74947" x="2012950" y="4016375"/>
          <p14:tracePt t="74962" x="1992313" y="4048125"/>
          <p14:tracePt t="74975" x="1949450" y="4079875"/>
          <p14:tracePt t="74977" x="1928813" y="4100513"/>
          <p14:tracePt t="74987" x="1897063" y="4141788"/>
          <p14:tracePt t="75000" x="1844675" y="4184650"/>
          <p14:tracePt t="75017" x="1792288" y="4205288"/>
          <p14:tracePt t="75036" x="1760538" y="4205288"/>
          <p14:tracePt t="75051" x="1719263" y="4205288"/>
          <p14:tracePt t="75067" x="1677988" y="4173538"/>
          <p14:tracePt t="75084" x="1625600" y="4121150"/>
          <p14:tracePt t="75101" x="1582738" y="4068763"/>
          <p14:tracePt t="75103" x="1550988" y="4048125"/>
          <p14:tracePt t="75119" x="1520825" y="4037013"/>
          <p14:tracePt t="75135" x="1520825" y="4016375"/>
          <p14:tracePt t="75153" x="1520825" y="4005263"/>
          <p14:tracePt t="75221" x="1530350" y="3995738"/>
          <p14:tracePt t="75241" x="1593850" y="3973513"/>
          <p14:tracePt t="75244" x="1614488" y="3973513"/>
          <p14:tracePt t="75276" x="1625600" y="3973513"/>
          <p14:tracePt t="75370" x="1614488" y="3984625"/>
          <p14:tracePt t="75389" x="1614488" y="3995738"/>
          <p14:tracePt t="75408" x="1603375" y="4005263"/>
          <p14:tracePt t="75587" x="1614488" y="4005263"/>
          <p14:tracePt t="75607" x="1646238" y="4005263"/>
          <p14:tracePt t="75608" x="1666875" y="4005263"/>
          <p14:tracePt t="75620" x="1687513" y="3995738"/>
          <p14:tracePt t="75636" x="1751013" y="3995738"/>
          <p14:tracePt t="75654" x="1824038" y="3995738"/>
          <p14:tracePt t="75669" x="1876425" y="3995738"/>
          <p14:tracePt t="75671" x="1897063" y="3995738"/>
          <p14:tracePt t="75691" x="1908175" y="3995738"/>
          <p14:tracePt t="75747" x="1917700" y="3995738"/>
          <p14:tracePt t="75764" x="1928813" y="3995738"/>
          <p14:tracePt t="75776" x="1949450" y="3995738"/>
          <p14:tracePt t="75787" x="1970088" y="4016375"/>
          <p14:tracePt t="75801" x="1992313" y="4027488"/>
          <p14:tracePt t="75818" x="2054225" y="4037013"/>
          <p14:tracePt t="75835" x="2138363" y="4048125"/>
          <p14:tracePt t="75852" x="2379663" y="4057650"/>
          <p14:tracePt t="75872" x="2463800" y="4057650"/>
          <p14:tracePt t="75885" x="2547938" y="4068763"/>
          <p14:tracePt t="75901" x="2568575" y="4079875"/>
          <p14:tracePt t="76742" x="2578100" y="4079875"/>
          <p14:tracePt t="76758" x="2589213" y="4079875"/>
          <p14:tracePt t="76775" x="2600325" y="4079875"/>
          <p14:tracePt t="76803" x="2609850" y="4079875"/>
          <p14:tracePt t="76817" x="2620963" y="4068763"/>
          <p14:tracePt t="76828" x="2620963" y="4057650"/>
          <p14:tracePt t="76847" x="2620963" y="4048125"/>
          <p14:tracePt t="76986" x="2609850" y="4048125"/>
          <p14:tracePt t="76999" x="2600325" y="4048125"/>
          <p14:tracePt t="77013" x="2589213" y="4048125"/>
          <p14:tracePt t="77023" x="2578100" y="4048125"/>
          <p14:tracePt t="77034" x="2568575" y="4057650"/>
          <p14:tracePt t="77051" x="2557463" y="4057650"/>
          <p14:tracePt t="77073" x="2557463" y="4068763"/>
          <p14:tracePt t="77085" x="2547938" y="4068763"/>
          <p14:tracePt t="77103" x="2525713" y="4079875"/>
          <p14:tracePt t="77197" x="2516188" y="4079875"/>
          <p14:tracePt t="77225" x="2495550" y="4079875"/>
          <p14:tracePt t="77237" x="2473325" y="4089400"/>
          <p14:tracePt t="77251" x="2411413" y="4100513"/>
          <p14:tracePt t="77269" x="2347913" y="4121150"/>
          <p14:tracePt t="77285" x="2295525" y="4121150"/>
          <p14:tracePt t="77301" x="2263775" y="4121150"/>
          <p14:tracePt t="77318" x="2233613" y="4121150"/>
          <p14:tracePt t="77335" x="2201863" y="4121150"/>
          <p14:tracePt t="77351" x="2181225" y="4121150"/>
          <p14:tracePt t="77367" x="2170113" y="4110038"/>
          <p14:tracePt t="77384" x="2170113" y="4079875"/>
          <p14:tracePt t="77401" x="2170113" y="4068763"/>
          <p14:tracePt t="77417" x="2170113" y="4037013"/>
          <p14:tracePt t="77434" x="2170113" y="4016375"/>
          <p14:tracePt t="77437" x="2170113" y="3995738"/>
          <p14:tracePt t="77450" x="2170113" y="3973513"/>
          <p14:tracePt t="77452" x="2159000" y="3973513"/>
          <p14:tracePt t="77468" x="2149475" y="3943350"/>
          <p14:tracePt t="77484" x="2149475" y="3932238"/>
          <p14:tracePt t="77502" x="2149475" y="3911600"/>
          <p14:tracePt t="77517" x="2159000" y="3879850"/>
          <p14:tracePt t="77534" x="2181225" y="3868738"/>
          <p14:tracePt t="77551" x="2233613" y="3848100"/>
          <p14:tracePt t="77568" x="2295525" y="3827463"/>
          <p14:tracePt t="77570" x="2359025" y="3827463"/>
          <p14:tracePt t="77584" x="2390775" y="3827463"/>
          <p14:tracePt t="77586" x="2473325" y="3827463"/>
          <p14:tracePt t="77603" x="2652713" y="3827463"/>
          <p14:tracePt t="77618" x="2684463" y="3827463"/>
          <p14:tracePt t="77635" x="2757488" y="3827463"/>
          <p14:tracePt t="77651" x="2935288" y="3879850"/>
          <p14:tracePt t="77668" x="3051175" y="3932238"/>
          <p14:tracePt t="77685" x="3124200" y="3973513"/>
          <p14:tracePt t="77701" x="3165475" y="4027488"/>
          <p14:tracePt t="77718" x="3165475" y="4057650"/>
          <p14:tracePt t="77735" x="3165475" y="4089400"/>
          <p14:tracePt t="77750" x="3155950" y="4110038"/>
          <p14:tracePt t="77767" x="3133725" y="4132263"/>
          <p14:tracePt t="77769" x="3124200" y="4141788"/>
          <p14:tracePt t="77784" x="3103563" y="4152900"/>
          <p14:tracePt t="77803" x="3103563" y="4162425"/>
          <p14:tracePt t="77899" x="3124200" y="4162425"/>
          <p14:tracePt t="77918" x="3176588" y="4152900"/>
          <p14:tracePt t="77919" x="3197225" y="4141788"/>
          <p14:tracePt t="77935" x="3240088" y="4132263"/>
          <p14:tracePt t="77945" x="3292475" y="4132263"/>
          <p14:tracePt t="77955" x="3322638" y="4121150"/>
          <p14:tracePt t="77970" x="3406775" y="4110038"/>
          <p14:tracePt t="77996" x="3417888" y="4110038"/>
          <p14:tracePt t="78007" x="3490913" y="4110038"/>
          <p14:tracePt t="78017" x="3554413" y="4110038"/>
          <p14:tracePt t="78035" x="3825875" y="4110038"/>
          <p14:tracePt t="78051" x="3878263" y="4110038"/>
          <p14:tracePt t="78053" x="3910013" y="4100513"/>
          <p14:tracePt t="78070" x="3952875" y="4100513"/>
          <p14:tracePt t="78085" x="3962400" y="4100513"/>
          <p14:tracePt t="78226" x="3962400" y="4089400"/>
          <p14:tracePt t="78247" x="3983038" y="4079875"/>
          <p14:tracePt t="78268" x="3994150" y="4079875"/>
          <p14:tracePt t="78270" x="4005263" y="4079875"/>
          <p14:tracePt t="78282" x="4014788" y="4079875"/>
          <p14:tracePt t="78295" x="4025900" y="4079875"/>
          <p14:tracePt t="78306" x="4035425" y="4079875"/>
          <p14:tracePt t="78318" x="4046538" y="4079875"/>
          <p14:tracePt t="78321" x="4057650" y="4079875"/>
          <p14:tracePt t="78336" x="4078288" y="4079875"/>
          <p14:tracePt t="78352" x="4098925" y="4089400"/>
          <p14:tracePt t="79910" x="4098925" y="4110038"/>
          <p14:tracePt t="79919" x="4098925" y="4132263"/>
          <p14:tracePt t="79934" x="4087813" y="4162425"/>
          <p14:tracePt t="79952" x="4078288" y="4173538"/>
          <p14:tracePt t="79970" x="4078288" y="4194175"/>
          <p14:tracePt t="79985" x="4067175" y="4194175"/>
          <p14:tracePt t="80018" x="4067175" y="4205288"/>
          <p14:tracePt t="82370" x="4057650" y="4205288"/>
          <p14:tracePt t="82404" x="4046538" y="4205288"/>
          <p14:tracePt t="82493" x="4035425" y="4205288"/>
          <p14:tracePt t="82503" x="3973513" y="4205288"/>
          <p14:tracePt t="82517" x="3910013" y="4225925"/>
          <p14:tracePt t="82537" x="3668713" y="4237038"/>
          <p14:tracePt t="82551" x="3532188" y="4237038"/>
          <p14:tracePt t="82568" x="3470275" y="4237038"/>
          <p14:tracePt t="82570" x="3417888" y="4237038"/>
          <p14:tracePt t="82585" x="3386138" y="4237038"/>
          <p14:tracePt t="82586" x="3375025" y="4237038"/>
          <p14:tracePt t="82602" x="3365500" y="4237038"/>
          <p14:tracePt t="82674" x="3365500" y="4225925"/>
          <p14:tracePt t="82691" x="3354388" y="4225925"/>
          <p14:tracePt t="82706" x="3313113" y="4225925"/>
          <p14:tracePt t="82721" x="3302000" y="4225925"/>
          <p14:tracePt t="82734" x="3292475" y="4225925"/>
          <p14:tracePt t="82848" x="3302000" y="4214813"/>
          <p14:tracePt t="82858" x="3322638" y="4214813"/>
          <p14:tracePt t="82875" x="3365500" y="4205288"/>
          <p14:tracePt t="82890" x="3386138" y="4205288"/>
          <p14:tracePt t="82901" x="3406775" y="4205288"/>
          <p14:tracePt t="82918" x="3427413" y="4205288"/>
          <p14:tracePt t="82935" x="3449638" y="4205288"/>
          <p14:tracePt t="82950" x="3470275" y="4205288"/>
          <p14:tracePt t="82973" x="3479800" y="4205288"/>
          <p14:tracePt t="82989" x="3490913" y="4205288"/>
          <p14:tracePt t="83008" x="3502025" y="4205288"/>
          <p14:tracePt t="83018" x="3502025" y="4214813"/>
          <p14:tracePt t="83035" x="3502025" y="4225925"/>
          <p14:tracePt t="83083" x="3502025" y="4237038"/>
          <p14:tracePt t="83097" x="3502025" y="4246563"/>
          <p14:tracePt t="83122" x="3479800" y="4257675"/>
          <p14:tracePt t="83134" x="3470275" y="4267200"/>
          <p14:tracePt t="83137" x="3459163" y="4278313"/>
          <p14:tracePt t="83154" x="3438525" y="4289425"/>
          <p14:tracePt t="83168" x="3427413" y="4289425"/>
          <p14:tracePt t="83185" x="3417888" y="4289425"/>
          <p14:tracePt t="83201" x="3406775" y="4289425"/>
          <p14:tracePt t="83219" x="3397250" y="4289425"/>
          <p14:tracePt t="83235" x="3386138" y="4289425"/>
          <p14:tracePt t="83252" x="3375025" y="4289425"/>
          <p14:tracePt t="83335" x="3386138" y="4289425"/>
          <p14:tracePt t="83350" x="3427413" y="4289425"/>
          <p14:tracePt t="83367" x="3490913" y="4278313"/>
          <p14:tracePt t="83384" x="3554413" y="4267200"/>
          <p14:tracePt t="83385" x="3584575" y="4267200"/>
          <p14:tracePt t="83399" x="3616325" y="4257675"/>
          <p14:tracePt t="83416" x="3679825" y="4246563"/>
          <p14:tracePt t="83433" x="3773488" y="4237038"/>
          <p14:tracePt t="83449" x="3805238" y="4225925"/>
          <p14:tracePt t="83467" x="3816350" y="4225925"/>
          <p14:tracePt t="83568" x="3805238" y="4237038"/>
          <p14:tracePt t="83578" x="3795713" y="4246563"/>
          <p14:tracePt t="83589" x="3773488" y="4257675"/>
          <p14:tracePt t="83603" x="3732213" y="4267200"/>
          <p14:tracePt t="83617" x="3700463" y="4278313"/>
          <p14:tracePt t="83618" x="3668713" y="4289425"/>
          <p14:tracePt t="83634" x="3648075" y="4289425"/>
          <p14:tracePt t="83636" x="3595688" y="4298950"/>
          <p14:tracePt t="83650" x="3563938" y="4298950"/>
          <p14:tracePt t="83652" x="3511550" y="4310063"/>
          <p14:tracePt t="83669" x="3470275" y="4310063"/>
          <p14:tracePt t="83684" x="3459163" y="4310063"/>
          <p14:tracePt t="83700" x="3449638" y="4298950"/>
          <p14:tracePt t="83718" x="3438525" y="4298950"/>
          <p14:tracePt t="83781" x="3438525" y="4289425"/>
          <p14:tracePt t="83817" x="3449638" y="4289425"/>
          <p14:tracePt t="83827" x="3449638" y="4278313"/>
          <p14:tracePt t="83838" x="3470275" y="4278313"/>
          <p14:tracePt t="83840" x="3479800" y="4278313"/>
          <p14:tracePt t="83851" x="3490913" y="4267200"/>
          <p14:tracePt t="83870" x="3511550" y="4267200"/>
          <p14:tracePt t="83872" x="3522663" y="4267200"/>
          <p14:tracePt t="83883" x="3532188" y="4267200"/>
          <p14:tracePt t="83904" x="3554413" y="4257675"/>
          <p14:tracePt t="83916" x="3563938" y="4257675"/>
          <p14:tracePt t="83918" x="3575050" y="4257675"/>
          <p14:tracePt t="83937" x="3584575" y="4257675"/>
          <p14:tracePt t="83953" x="3595688" y="4257675"/>
          <p14:tracePt t="83971" x="3606800" y="4257675"/>
          <p14:tracePt t="83984" x="3616325" y="4257675"/>
          <p14:tracePt t="84001" x="3636963" y="4257675"/>
          <p14:tracePt t="84018" x="3648075" y="4257675"/>
          <p14:tracePt t="84036" x="3659188" y="4257675"/>
          <p14:tracePt t="84051" x="3659188" y="4267200"/>
          <p14:tracePt t="84072" x="3659188" y="4278313"/>
          <p14:tracePt t="84088" x="3659188" y="4289425"/>
          <p14:tracePt t="84105" x="3659188" y="4298950"/>
          <p14:tracePt t="84117" x="3636963" y="4310063"/>
          <p14:tracePt t="84135" x="3595688" y="4319588"/>
          <p14:tracePt t="84152" x="3554413" y="4319588"/>
          <p14:tracePt t="84169" x="3470275" y="4319588"/>
          <p14:tracePt t="84185" x="3397250" y="4319588"/>
          <p14:tracePt t="84202" x="3333750" y="4289425"/>
          <p14:tracePt t="84218" x="3302000" y="4237038"/>
          <p14:tracePt t="84234" x="3292475" y="4205288"/>
          <p14:tracePt t="84251" x="3292475" y="4194175"/>
          <p14:tracePt t="84276" x="3292475" y="4184650"/>
          <p14:tracePt t="84289" x="3322638" y="4173538"/>
          <p14:tracePt t="84292" x="3375025" y="4173538"/>
          <p14:tracePt t="84307" x="3459163" y="4173538"/>
          <p14:tracePt t="84322" x="3522663" y="4173538"/>
          <p14:tracePt t="84325" x="3584575" y="4173538"/>
          <p14:tracePt t="84342" x="3627438" y="4184650"/>
          <p14:tracePt t="84357" x="3741738" y="4237038"/>
          <p14:tracePt t="84369" x="3773488" y="4257675"/>
          <p14:tracePt t="84384" x="3816350" y="4289425"/>
          <p14:tracePt t="84401" x="3816350" y="4298950"/>
          <p14:tracePt t="84417" x="3816350" y="4310063"/>
          <p14:tracePt t="84434" x="3825875" y="4319588"/>
          <p14:tracePt t="84473" x="3825875" y="4330700"/>
          <p14:tracePt t="84482" x="3805238" y="4330700"/>
          <p14:tracePt t="84502" x="3784600" y="4341813"/>
          <p14:tracePt t="84532" x="3763963" y="4341813"/>
          <p14:tracePt t="84544" x="3721100" y="4351338"/>
          <p14:tracePt t="84556" x="3659188" y="4351338"/>
          <p14:tracePt t="84558" x="3648075" y="4351338"/>
          <p14:tracePt t="84573" x="3595688" y="4341813"/>
          <p14:tracePt t="84584" x="3584575" y="4319588"/>
          <p14:tracePt t="84601" x="3575050" y="4278313"/>
          <p14:tracePt t="84618" x="3563938" y="4246563"/>
          <p14:tracePt t="84635" x="3563938" y="4184650"/>
          <p14:tracePt t="84637" x="3575050" y="4162425"/>
          <p14:tracePt t="84652" x="3606800" y="4132263"/>
          <p14:tracePt t="84654" x="3627438" y="4110038"/>
          <p14:tracePt t="84668" x="3659188" y="4089400"/>
          <p14:tracePt t="84670" x="3689350" y="4068763"/>
          <p14:tracePt t="84684" x="3752850" y="4037013"/>
          <p14:tracePt t="84704" x="3784600" y="4037013"/>
          <p14:tracePt t="84718" x="3795713" y="4037013"/>
          <p14:tracePt t="84736" x="3805238" y="4037013"/>
          <p14:tracePt t="84755" x="3848100" y="4068763"/>
          <p14:tracePt t="84772" x="3889375" y="4110038"/>
          <p14:tracePt t="84788" x="3910013" y="4141788"/>
          <p14:tracePt t="84812" x="3910013" y="4152900"/>
          <p14:tracePt t="84853" x="3900488" y="4162425"/>
          <p14:tracePt t="84877" x="3848100" y="4173538"/>
          <p14:tracePt t="84896" x="3805238" y="4173538"/>
          <p14:tracePt t="84900" x="3784600" y="4184650"/>
          <p14:tracePt t="84915" x="3763963" y="4194175"/>
          <p14:tracePt t="84929" x="3741738" y="4194175"/>
          <p14:tracePt t="84933" x="3732213" y="4194175"/>
          <p14:tracePt t="84945" x="3711575" y="4194175"/>
          <p14:tracePt t="84961" x="3711575" y="4205288"/>
          <p14:tracePt t="85078" x="3711575" y="4214813"/>
          <p14:tracePt t="85096" x="3711575" y="4267200"/>
          <p14:tracePt t="85109" x="3689350" y="4310063"/>
          <p14:tracePt t="85490" x="3679825" y="4310063"/>
          <p14:tracePt t="85507" x="3636963" y="4310063"/>
          <p14:tracePt t="85522" x="3575050" y="4310063"/>
          <p14:tracePt t="85536" x="3479800" y="4310063"/>
          <p14:tracePt t="85554" x="3406775" y="4319588"/>
          <p14:tracePt t="85569" x="3333750" y="4330700"/>
          <p14:tracePt t="85584" x="3133725" y="4394200"/>
          <p14:tracePt t="85602" x="2976563" y="4414838"/>
          <p14:tracePt t="85617" x="2778125" y="4446588"/>
          <p14:tracePt t="85635" x="2632075" y="4446588"/>
          <p14:tracePt t="85651" x="2589213" y="4446588"/>
          <p14:tracePt t="85708" x="2578100" y="4446588"/>
          <p14:tracePt t="85721" x="2568575" y="4446588"/>
          <p14:tracePt t="85737" x="2568575" y="4456113"/>
          <p14:tracePt t="85750" x="2568575" y="4467225"/>
          <p14:tracePt t="85752" x="2568575" y="4487863"/>
          <p14:tracePt t="85767" x="2557463" y="4540250"/>
          <p14:tracePt t="85784" x="2547938" y="4560888"/>
          <p14:tracePt t="85786" x="2547938" y="4572000"/>
          <p14:tracePt t="85800" x="2525713" y="4592638"/>
          <p14:tracePt t="85802" x="2495550" y="4613275"/>
          <p14:tracePt t="85817" x="2484438" y="4624388"/>
          <p14:tracePt t="85834" x="2443163" y="4645025"/>
          <p14:tracePt t="85853" x="2368550" y="4665663"/>
          <p14:tracePt t="85869" x="2254250" y="4708525"/>
          <p14:tracePt t="85885" x="2097088" y="4729163"/>
          <p14:tracePt t="85903" x="2001838" y="4729163"/>
          <p14:tracePt t="85920" x="1981200" y="4729163"/>
          <p14:tracePt t="85936" x="1897063" y="4729163"/>
          <p14:tracePt t="85953" x="1855788" y="4729163"/>
          <p14:tracePt t="85970" x="1844675" y="4718050"/>
          <p14:tracePt t="85984" x="1844675" y="4676775"/>
          <p14:tracePt t="86002" x="1844675" y="4645025"/>
          <p14:tracePt t="86018" x="1844675" y="4613275"/>
          <p14:tracePt t="86035" x="1824038" y="4592638"/>
          <p14:tracePt t="86098" x="1812925" y="4592638"/>
          <p14:tracePt t="86113" x="1792288" y="4592638"/>
          <p14:tracePt t="86126" x="1782763" y="4592638"/>
          <p14:tracePt t="86137" x="1771650" y="4592638"/>
          <p14:tracePt t="86163" x="1782763" y="4592638"/>
          <p14:tracePt t="86175" x="1803400" y="4592638"/>
          <p14:tracePt t="86185" x="1812925" y="4592638"/>
          <p14:tracePt t="86201" x="1844675" y="4592638"/>
          <p14:tracePt t="86203" x="1865313" y="4592638"/>
          <p14:tracePt t="86219" x="1876425" y="4592638"/>
          <p14:tracePt t="86234" x="1887538" y="4592638"/>
          <p14:tracePt t="86235" x="1897063" y="4603750"/>
          <p14:tracePt t="86251" x="1897063" y="4613275"/>
          <p14:tracePt t="86252" x="1897063" y="4624388"/>
          <p14:tracePt t="86267" x="1897063" y="4635500"/>
          <p14:tracePt t="86284" x="1939925" y="4656138"/>
          <p14:tracePt t="86301" x="2001838" y="4665663"/>
          <p14:tracePt t="86318" x="2149475" y="4665663"/>
          <p14:tracePt t="86335" x="2254250" y="4665663"/>
          <p14:tracePt t="86351" x="2347913" y="4665663"/>
          <p14:tracePt t="86369" x="2463800" y="4665663"/>
          <p14:tracePt t="86384" x="2536825" y="4665663"/>
          <p14:tracePt t="86401" x="2589213" y="4665663"/>
          <p14:tracePt t="86417" x="2589213" y="4687888"/>
          <p14:tracePt t="86433" x="2600325" y="4687888"/>
          <p14:tracePt t="86751" x="2600325" y="4676775"/>
          <p14:tracePt t="86766" x="2600325" y="4635500"/>
          <p14:tracePt t="86782" x="2609850" y="4624388"/>
          <p14:tracePt t="86793" x="2620963" y="4624388"/>
          <p14:tracePt t="86806" x="2652713" y="4624388"/>
          <p14:tracePt t="86818" x="2673350" y="4624388"/>
          <p14:tracePt t="86835" x="2693988" y="4624388"/>
          <p14:tracePt t="86851" x="2736850" y="4635500"/>
          <p14:tracePt t="86869" x="2757488" y="4645025"/>
          <p14:tracePt t="86933" x="2767013" y="4645025"/>
          <p14:tracePt t="86946" x="2778125" y="4645025"/>
          <p14:tracePt t="86949" x="2798763" y="4645025"/>
          <p14:tracePt t="86964" x="2830513" y="4656138"/>
          <p14:tracePt t="86976" x="2851150" y="4656138"/>
          <p14:tracePt t="86986" x="2862263" y="4665663"/>
          <p14:tracePt t="86988" x="2871788" y="4665663"/>
          <p14:tracePt t="87092" x="2841625" y="4665663"/>
          <p14:tracePt t="87104" x="2819400" y="4665663"/>
          <p14:tracePt t="87118" x="2778125" y="4665663"/>
          <p14:tracePt t="87133" x="2746375" y="4665663"/>
          <p14:tracePt t="87136" x="2714625" y="4665663"/>
          <p14:tracePt t="87150" x="2684463" y="4665663"/>
          <p14:tracePt t="87168" x="2673350" y="4665663"/>
          <p14:tracePt t="87193" x="2693988" y="4665663"/>
          <p14:tracePt t="87203" x="2714625" y="4665663"/>
          <p14:tracePt t="87217" x="2746375" y="4676775"/>
          <p14:tracePt t="87219" x="2757488" y="4676775"/>
          <p14:tracePt t="87234" x="2830513" y="4697413"/>
          <p14:tracePt t="87250" x="2903538" y="4708525"/>
          <p14:tracePt t="87268" x="2976563" y="4749800"/>
          <p14:tracePt t="87283" x="3040063" y="4792663"/>
          <p14:tracePt t="87301" x="3060700" y="4813300"/>
          <p14:tracePt t="87603" x="3071813" y="4813300"/>
          <p14:tracePt t="87618" x="3092450" y="4813300"/>
          <p14:tracePt t="87635" x="3124200" y="4813300"/>
          <p14:tracePt t="87652" x="3133725" y="4813300"/>
          <p14:tracePt t="88139" x="3144838" y="4813300"/>
          <p14:tracePt t="88159" x="3186113" y="4802188"/>
          <p14:tracePt t="88173" x="3197225" y="4792663"/>
          <p14:tracePt t="88185" x="3228975" y="4781550"/>
          <p14:tracePt t="88201" x="3240088" y="4781550"/>
          <p14:tracePt t="88217" x="3260725" y="4781550"/>
          <p14:tracePt t="88235" x="3281363" y="4781550"/>
          <p14:tracePt t="88251" x="3302000" y="4772025"/>
          <p14:tracePt t="88438" x="3292475" y="4792663"/>
          <p14:tracePt t="88461" x="3249613" y="4845050"/>
          <p14:tracePt t="88478" x="3249613" y="4854575"/>
          <p14:tracePt t="88493" x="3249613" y="4865688"/>
          <p14:tracePt t="88611" x="3260725" y="4865688"/>
          <p14:tracePt t="88659" x="3260725" y="4854575"/>
          <p14:tracePt t="88680" x="3270250" y="4854575"/>
          <p14:tracePt t="88703" x="3281363" y="4854575"/>
          <p14:tracePt t="88713" x="3292475" y="4845050"/>
          <p14:tracePt t="88725" x="3313113" y="4845050"/>
          <p14:tracePt t="88735" x="3322638" y="4845050"/>
          <p14:tracePt t="88736" x="3344863" y="4833938"/>
          <p14:tracePt t="88749" x="3365500" y="4833938"/>
          <p14:tracePt t="88766" x="3406775" y="4824413"/>
          <p14:tracePt t="88770" x="3438525" y="4813300"/>
          <p14:tracePt t="88783" x="3502025" y="4802188"/>
          <p14:tracePt t="88804" x="3575050" y="4781550"/>
          <p14:tracePt t="88805" x="3636963" y="4781550"/>
          <p14:tracePt t="88817" x="3700463" y="4772025"/>
          <p14:tracePt t="88833" x="3773488" y="4772025"/>
          <p14:tracePt t="88853" x="3900488" y="4760913"/>
          <p14:tracePt t="88870" x="3973513" y="4760913"/>
          <p14:tracePt t="88885" x="4014788" y="4760913"/>
          <p14:tracePt t="88902" x="4025900" y="4760913"/>
          <p14:tracePt t="89127" x="4014788" y="4760913"/>
          <p14:tracePt t="89152" x="3994150" y="4792663"/>
          <p14:tracePt t="89170" x="3973513" y="4802188"/>
          <p14:tracePt t="89183" x="3952875" y="4813300"/>
          <p14:tracePt t="89200" x="3941763" y="4824413"/>
          <p14:tracePt t="89218" x="3910013" y="4833938"/>
          <p14:tracePt t="89233" x="3878263" y="4833938"/>
          <p14:tracePt t="89236" x="3868738" y="4845050"/>
          <p14:tracePt t="89251" x="3836988" y="4845050"/>
          <p14:tracePt t="89267" x="3795713" y="4865688"/>
          <p14:tracePt t="89285" x="3668713" y="4886325"/>
          <p14:tracePt t="89301" x="3636963" y="4886325"/>
          <p14:tracePt t="89318" x="3563938" y="4897438"/>
          <p14:tracePt t="89320" x="3543300" y="4897438"/>
          <p14:tracePt t="89334" x="3522663" y="4897438"/>
          <p14:tracePt t="89335" x="3511550" y="4897438"/>
          <p14:tracePt t="89351" x="3490913" y="4897438"/>
          <p14:tracePt t="89369" x="3449638" y="4897438"/>
          <p14:tracePt t="89383" x="3438525" y="4897438"/>
          <p14:tracePt t="89385" x="3406775" y="4886325"/>
          <p14:tracePt t="89400" x="3386138" y="4876800"/>
          <p14:tracePt t="89402" x="3354388" y="4865688"/>
          <p14:tracePt t="89417" x="3333750" y="4854575"/>
          <p14:tracePt t="89435" x="3281363" y="4833938"/>
          <p14:tracePt t="89437" x="3270250" y="4824413"/>
          <p14:tracePt t="89449" x="3260725" y="4813300"/>
          <p14:tracePt t="89472" x="3249613" y="4792663"/>
          <p14:tracePt t="89487" x="3249613" y="4772025"/>
          <p14:tracePt t="89503" x="3249613" y="4760913"/>
          <p14:tracePt t="89523" x="3249613" y="4749800"/>
          <p14:tracePt t="89538" x="3260725" y="4749800"/>
          <p14:tracePt t="89542" x="3270250" y="4749800"/>
          <p14:tracePt t="89555" x="3302000" y="4740275"/>
          <p14:tracePt t="89572" x="3344863" y="4729163"/>
          <p14:tracePt t="89610" x="3354388" y="4729163"/>
          <p14:tracePt t="89626" x="3459163" y="4708525"/>
          <p14:tracePt t="89643" x="3543300" y="4687888"/>
          <p14:tracePt t="89654" x="3584575" y="4687888"/>
          <p14:tracePt t="89668" x="3689350" y="4665663"/>
          <p14:tracePt t="89684" x="3784600" y="4665663"/>
          <p14:tracePt t="89700" x="3836988" y="4665663"/>
          <p14:tracePt t="89718" x="3878263" y="4665663"/>
          <p14:tracePt t="89721" x="3900488" y="4665663"/>
          <p14:tracePt t="89737" x="3921125" y="4687888"/>
          <p14:tracePt t="89750" x="3930650" y="4697413"/>
          <p14:tracePt t="89752" x="3930650" y="4718050"/>
          <p14:tracePt t="89768" x="3962400" y="4740275"/>
          <p14:tracePt t="89784" x="3983038" y="4760913"/>
          <p14:tracePt t="89788" x="3994150" y="4781550"/>
          <p14:tracePt t="89802" x="4035425" y="4824413"/>
          <p14:tracePt t="89818" x="4067175" y="4865688"/>
          <p14:tracePt t="89835" x="4098925" y="4897438"/>
          <p14:tracePt t="89851" x="4098925" y="4929188"/>
          <p14:tracePt t="89869" x="4098925" y="4949825"/>
          <p14:tracePt t="89884" x="4087813" y="4981575"/>
          <p14:tracePt t="89902" x="4057650" y="5022850"/>
          <p14:tracePt t="89919" x="4014788" y="5054600"/>
          <p14:tracePt t="89936" x="3973513" y="5086350"/>
          <p14:tracePt t="89951" x="3952875" y="5095875"/>
          <p14:tracePt t="89968" x="3930650" y="5095875"/>
          <p14:tracePt t="89984" x="3900488" y="5106988"/>
          <p14:tracePt t="90000" x="3889375" y="5106988"/>
          <p14:tracePt t="90018" x="3878263" y="5106988"/>
          <p14:tracePt t="90069" x="3878263" y="5095875"/>
          <p14:tracePt t="90088" x="3878263" y="5075238"/>
          <p14:tracePt t="90101" x="3889375" y="5064125"/>
          <p14:tracePt t="90119" x="3900488" y="5033963"/>
          <p14:tracePt t="90569" x="3910013" y="5033963"/>
          <p14:tracePt t="90578" x="3930650" y="5033963"/>
          <p14:tracePt t="90588" x="3962400" y="5043488"/>
          <p14:tracePt t="90602" x="4025900" y="5054600"/>
          <p14:tracePt t="90618" x="4087813" y="5075238"/>
          <p14:tracePt t="90635" x="4098925" y="5075238"/>
          <p14:tracePt t="90639" x="4130675" y="5075238"/>
          <p14:tracePt t="90650" x="4140200" y="5075238"/>
          <p14:tracePt t="90670" x="4151313" y="5075238"/>
          <p14:tracePt t="90701" x="4140200" y="5064125"/>
          <p14:tracePt t="90716" x="4119563" y="5064125"/>
          <p14:tracePt t="90728" x="4119563" y="5054600"/>
          <p14:tracePt t="90740" x="4110038" y="5043488"/>
          <p14:tracePt t="90754" x="4098925" y="5043488"/>
          <p14:tracePt t="90775" x="4119563" y="5043488"/>
          <p14:tracePt t="90787" x="4140200" y="5043488"/>
          <p14:tracePt t="90802" x="4203700" y="5043488"/>
          <p14:tracePt t="90816" x="4287838" y="5054600"/>
          <p14:tracePt t="90834" x="4403725" y="5064125"/>
          <p14:tracePt t="90850" x="4508500" y="5095875"/>
          <p14:tracePt t="90868" x="4602163" y="5116513"/>
          <p14:tracePt t="90870" x="4633913" y="5127625"/>
          <p14:tracePt t="90884" x="4675188" y="5138738"/>
          <p14:tracePt t="90885" x="4706938" y="5148263"/>
          <p14:tracePt t="90901" x="4770438" y="5170488"/>
          <p14:tracePt t="90917" x="4811713" y="5191125"/>
          <p14:tracePt t="90934" x="4864100" y="5222875"/>
          <p14:tracePt t="90950" x="4916488" y="5232400"/>
          <p14:tracePt t="90968" x="4959350" y="5243513"/>
          <p14:tracePt t="90984" x="5011738" y="5264150"/>
          <p14:tracePt t="91001" x="5084763" y="5275263"/>
          <p14:tracePt t="91003" x="5116513" y="5275263"/>
          <p14:tracePt t="91017" x="5157788" y="5275263"/>
          <p14:tracePt t="91034" x="5189538" y="5275263"/>
          <p14:tracePt t="91066" x="5210175" y="5275263"/>
          <p14:tracePt t="91078" x="5273675" y="5275263"/>
          <p14:tracePt t="91090" x="5451475" y="5211763"/>
          <p14:tracePt t="91103" x="5513388" y="5200650"/>
          <p14:tracePt t="91117" x="5629275" y="5138738"/>
          <p14:tracePt t="91134" x="5692775" y="5095875"/>
          <p14:tracePt t="91136" x="5724525" y="5075238"/>
          <p14:tracePt t="91152" x="5754688" y="5043488"/>
          <p14:tracePt t="91167" x="5765800" y="5033963"/>
          <p14:tracePt t="91183" x="5765800" y="5022850"/>
          <p14:tracePt t="91203" x="5765800" y="5011738"/>
          <p14:tracePt t="91239" x="5765800" y="5002213"/>
          <p14:tracePt t="91252" x="5745163" y="4981575"/>
          <p14:tracePt t="91267" x="5724525" y="4970463"/>
          <p14:tracePt t="91283" x="5661025" y="4959350"/>
          <p14:tracePt t="91285" x="5619750" y="4949825"/>
          <p14:tracePt t="91302" x="5451475" y="4876800"/>
          <p14:tracePt t="91317" x="5378450" y="4833938"/>
          <p14:tracePt t="91335" x="5346700" y="4792663"/>
          <p14:tracePt t="91350" x="5303838" y="4740275"/>
          <p14:tracePt t="91367" x="5273675" y="4687888"/>
          <p14:tracePt t="91383" x="5262563" y="4645025"/>
          <p14:tracePt t="91401" x="5251450" y="4613275"/>
          <p14:tracePt t="91416" x="5251450" y="4603750"/>
          <p14:tracePt t="91434" x="5251450" y="4592638"/>
          <p14:tracePt t="91480" x="5251450" y="4603750"/>
          <p14:tracePt t="91492" x="5251450" y="4635500"/>
          <p14:tracePt t="91505" x="5241925" y="4687888"/>
          <p14:tracePt t="91506" x="5210175" y="4729163"/>
          <p14:tracePt t="91517" x="5189538" y="4781550"/>
          <p14:tracePt t="91535" x="5168900" y="4802188"/>
          <p14:tracePt t="91551" x="5011738" y="4897438"/>
          <p14:tracePt t="91568" x="4959350" y="4906963"/>
          <p14:tracePt t="91594" x="4948238" y="4906963"/>
          <p14:tracePt t="91610" x="4895850" y="4865688"/>
          <p14:tracePt t="91628" x="4843463" y="4792663"/>
          <p14:tracePt t="91643" x="4811713" y="4697413"/>
          <p14:tracePt t="91654" x="4811713" y="4676775"/>
          <p14:tracePt t="91671" x="4791075" y="4613275"/>
          <p14:tracePt t="91684" x="4791075" y="4592638"/>
          <p14:tracePt t="91686" x="4791075" y="4572000"/>
          <p14:tracePt t="91702" x="4770438" y="4478338"/>
          <p14:tracePt t="91718" x="4718050" y="4310063"/>
          <p14:tracePt t="91736" x="4633913" y="4162425"/>
          <p14:tracePt t="91751" x="4538663" y="3984625"/>
          <p14:tracePt t="91771" x="4497388" y="3838575"/>
          <p14:tracePt t="91785" x="4486275" y="3754438"/>
          <p14:tracePt t="91800" x="4486275" y="3670300"/>
          <p14:tracePt t="91818" x="4486275" y="3565525"/>
          <p14:tracePt t="91820" x="4508500" y="3513138"/>
          <p14:tracePt t="91835" x="4508500" y="3481388"/>
          <p14:tracePt t="91852" x="4538663" y="3417888"/>
          <p14:tracePt t="91869" x="4613275" y="3303588"/>
          <p14:tracePt t="91884" x="4675188" y="3251200"/>
          <p14:tracePt t="91901" x="4759325" y="3198813"/>
          <p14:tracePt t="91918" x="4822825" y="3167063"/>
          <p14:tracePt t="91934" x="4916488" y="3155950"/>
          <p14:tracePt t="91951" x="5021263" y="3155950"/>
          <p14:tracePt t="91953" x="5064125" y="3155950"/>
          <p14:tracePt t="91969" x="5251450" y="3176588"/>
          <p14:tracePt t="91984" x="5451475" y="3219450"/>
          <p14:tracePt t="92001" x="5640388" y="3260725"/>
          <p14:tracePt t="92018" x="5870575" y="3324225"/>
          <p14:tracePt t="92033" x="6059488" y="3376613"/>
          <p14:tracePt t="92053" x="6227763" y="3460750"/>
          <p14:tracePt t="92055" x="6269038" y="3513138"/>
          <p14:tracePt t="92069" x="6321425" y="3565525"/>
          <p14:tracePt t="92085" x="6394450" y="3690938"/>
          <p14:tracePt t="92103" x="6394450" y="3711575"/>
          <p14:tracePt t="92118" x="6405563" y="3848100"/>
          <p14:tracePt t="92134" x="6405563" y="3984625"/>
          <p14:tracePt t="92150" x="6394450" y="4132263"/>
          <p14:tracePt t="92173" x="6384925" y="4162425"/>
          <p14:tracePt t="92186" x="6332538" y="4237038"/>
          <p14:tracePt t="92188" x="6257925" y="4310063"/>
          <p14:tracePt t="92201" x="6196013" y="4394200"/>
          <p14:tracePt t="92217" x="6111875" y="4487863"/>
          <p14:tracePt t="92235" x="6007100" y="4560888"/>
          <p14:tracePt t="92251" x="5902325" y="4624388"/>
          <p14:tracePt t="92268" x="5754688" y="4676775"/>
          <p14:tracePt t="92285" x="5629275" y="4697413"/>
          <p14:tracePt t="92301" x="5576888" y="4708525"/>
          <p14:tracePt t="92317" x="5430838" y="4749800"/>
          <p14:tracePt t="92336" x="5230813" y="4792663"/>
          <p14:tracePt t="92352" x="5011738" y="4813300"/>
          <p14:tracePt t="92370" x="4811713" y="4845050"/>
          <p14:tracePt t="92385" x="4613275" y="4876800"/>
          <p14:tracePt t="92402" x="4456113" y="4876800"/>
          <p14:tracePt t="92404" x="4403725" y="4876800"/>
          <p14:tracePt t="92423" x="4329113" y="4854575"/>
          <p14:tracePt t="92436" x="4297363" y="4813300"/>
          <p14:tracePt t="92453" x="4297363" y="4772025"/>
          <p14:tracePt t="92471" x="4297363" y="4729163"/>
          <p14:tracePt t="92486" x="4297363" y="4676775"/>
          <p14:tracePt t="92501" x="4297363" y="4592638"/>
          <p14:tracePt t="92517" x="4308475" y="4540250"/>
          <p14:tracePt t="92535" x="4308475" y="4425950"/>
          <p14:tracePt t="92552" x="4329113" y="4298950"/>
          <p14:tracePt t="92568" x="4329113" y="4237038"/>
          <p14:tracePt t="92584" x="4329113" y="4205288"/>
          <p14:tracePt t="92585" x="4340225" y="4089400"/>
          <p14:tracePt t="92601" x="4381500" y="3921125"/>
          <p14:tracePt t="92617" x="4456113" y="3722688"/>
          <p14:tracePt t="92633" x="4560888" y="3513138"/>
          <p14:tracePt t="92652" x="4675188" y="3355975"/>
          <p14:tracePt t="92667" x="4770438" y="3251200"/>
          <p14:tracePt t="92684" x="4895850" y="3124200"/>
          <p14:tracePt t="92701" x="4979988" y="3062288"/>
          <p14:tracePt t="92717" x="5105400" y="2989263"/>
          <p14:tracePt t="92720" x="5189538" y="2967038"/>
          <p14:tracePt t="92736" x="5387975" y="2914650"/>
          <p14:tracePt t="92750" x="5461000" y="2914650"/>
          <p14:tracePt t="92752" x="5567363" y="2905125"/>
          <p14:tracePt t="92768" x="5661025" y="2905125"/>
          <p14:tracePt t="92784" x="5776913" y="2946400"/>
          <p14:tracePt t="92802" x="5891213" y="3041650"/>
          <p14:tracePt t="92817" x="5964238" y="3124200"/>
          <p14:tracePt t="92834" x="6080125" y="3282950"/>
          <p14:tracePt t="92849" x="6091238" y="3313113"/>
          <p14:tracePt t="92868" x="6196013" y="3597275"/>
          <p14:tracePt t="92885" x="6237288" y="3795713"/>
          <p14:tracePt t="92900" x="6269038" y="3995738"/>
          <p14:tracePt t="92917" x="6269038" y="4173538"/>
          <p14:tracePt t="92937" x="6248400" y="4371975"/>
          <p14:tracePt t="92950" x="6196013" y="4519613"/>
          <p14:tracePt t="92969" x="6184900" y="4551363"/>
          <p14:tracePt t="92972" x="6122988" y="4624388"/>
          <p14:tracePt t="92984" x="6059488" y="4697413"/>
          <p14:tracePt t="93002" x="5986463" y="4749800"/>
          <p14:tracePt t="93018" x="5911850" y="4824413"/>
          <p14:tracePt t="93036" x="5849938" y="4876800"/>
          <p14:tracePt t="93066" x="5838825" y="4876800"/>
          <p14:tracePt t="93082" x="5807075" y="4897438"/>
          <p14:tracePt t="93097" x="5786438" y="4906963"/>
          <p14:tracePt t="93221" x="5776913" y="4906963"/>
          <p14:tracePt t="93237" x="5754688" y="4906963"/>
          <p14:tracePt t="93259" x="5734050" y="4906963"/>
          <p14:tracePt t="93368" x="5734050" y="4918075"/>
          <p14:tracePt t="93384" x="5713413" y="4929188"/>
          <p14:tracePt t="93401" x="5681663" y="4949825"/>
          <p14:tracePt t="93417" x="5629275" y="4981575"/>
          <p14:tracePt t="93434" x="5513388" y="5022850"/>
          <p14:tracePt t="93453" x="5430838" y="5064125"/>
          <p14:tracePt t="93471" x="5408613" y="5064125"/>
          <p14:tracePt t="93483" x="5303838" y="5106988"/>
          <p14:tracePt t="93501" x="5157788" y="5127625"/>
          <p14:tracePt t="93519" x="5053013" y="5138738"/>
          <p14:tracePt t="93535" x="5021263" y="5138738"/>
          <p14:tracePt t="93554" x="5000625" y="5127625"/>
          <p14:tracePt t="93574" x="4989513" y="5086350"/>
          <p14:tracePt t="93588" x="4989513" y="5043488"/>
          <p14:tracePt t="93603" x="4989513" y="4981575"/>
          <p14:tracePt t="93618" x="4989513" y="4970463"/>
          <p14:tracePt t="93635" x="4989513" y="4938713"/>
          <p14:tracePt t="93651" x="4979988" y="4886325"/>
          <p14:tracePt t="93670" x="4937125" y="4824413"/>
          <p14:tracePt t="93687" x="4927600" y="4802188"/>
          <p14:tracePt t="93703" x="4905375" y="4802188"/>
          <p14:tracePt t="93716" x="4895850" y="4792663"/>
          <p14:tracePt t="93735" x="4884738" y="4792663"/>
          <p14:tracePt t="93837" x="4884738" y="4802188"/>
          <p14:tracePt t="93851" x="4884738" y="4824413"/>
          <p14:tracePt t="93869" x="4884738" y="4833938"/>
          <p14:tracePt t="93885" x="4884738" y="4854575"/>
          <p14:tracePt t="93900" x="4884738" y="4865688"/>
          <p14:tracePt t="93916" x="4884738" y="4876800"/>
          <p14:tracePt t="93934" x="4884738" y="4886325"/>
          <p14:tracePt t="93935" x="4884738" y="4897438"/>
          <p14:tracePt t="93950" x="4884738" y="4906963"/>
          <p14:tracePt t="93968" x="4875213" y="4906963"/>
          <p14:tracePt t="93987" x="4864100" y="4918075"/>
          <p14:tracePt t="94002" x="4864100" y="4929188"/>
          <p14:tracePt t="94018" x="4852988" y="4929188"/>
          <p14:tracePt t="94035" x="4852988" y="4938713"/>
          <p14:tracePt t="94253" x="4852988" y="4949825"/>
          <p14:tracePt t="94280" x="4864100" y="4938713"/>
          <p14:tracePt t="94292" x="4875213" y="4929188"/>
          <p14:tracePt t="94306" x="4884738" y="4918075"/>
          <p14:tracePt t="94317" x="4895850" y="4918075"/>
          <p14:tracePt t="94334" x="4895850" y="4897438"/>
          <p14:tracePt t="96849" x="4895850" y="4886325"/>
          <p14:tracePt t="96869" x="4843463" y="4813300"/>
          <p14:tracePt t="96884" x="4832350" y="4813300"/>
          <p14:tracePt t="96904" x="4852988" y="4813300"/>
          <p14:tracePt t="96918" x="4852988" y="4802188"/>
          <p14:tracePt t="96935" x="4843463" y="4802188"/>
          <p14:tracePt t="96949" x="4822825" y="4802188"/>
          <p14:tracePt t="96951" x="4791075" y="4802188"/>
          <p14:tracePt t="96968" x="4643438" y="4802188"/>
          <p14:tracePt t="96983" x="4549775" y="4802188"/>
          <p14:tracePt t="97000" x="4276725" y="4824413"/>
          <p14:tracePt t="97016" x="4057650" y="4854575"/>
          <p14:tracePt t="97034" x="3816350" y="4897438"/>
          <p14:tracePt t="97051" x="3502025" y="4959350"/>
          <p14:tracePt t="97071" x="3313113" y="5002213"/>
          <p14:tracePt t="97084" x="3165475" y="5033963"/>
          <p14:tracePt t="97101" x="2987675" y="5106988"/>
          <p14:tracePt t="97119" x="2871788" y="5148263"/>
          <p14:tracePt t="97121" x="2789238" y="5191125"/>
          <p14:tracePt t="97135" x="2705100" y="5232400"/>
          <p14:tracePt t="97152" x="2516188" y="5305425"/>
          <p14:tracePt t="97154" x="2400300" y="5337175"/>
          <p14:tracePt t="97170" x="2263775" y="5368925"/>
          <p14:tracePt t="97184" x="2190750" y="5389563"/>
          <p14:tracePt t="97185" x="2128838" y="5400675"/>
          <p14:tracePt t="97201" x="2054225" y="5400675"/>
          <p14:tracePt t="97217" x="1992313" y="5400675"/>
          <p14:tracePt t="97232" x="1960563" y="5400675"/>
          <p14:tracePt t="97250" x="1949450" y="5400675"/>
          <p14:tracePt t="97267" x="1928813" y="5400675"/>
          <p14:tracePt t="97283" x="1897063" y="5421313"/>
          <p14:tracePt t="97303" x="1782763" y="5462588"/>
          <p14:tracePt t="97305" x="1719263" y="5505450"/>
          <p14:tracePt t="97318" x="1614488" y="5546725"/>
          <p14:tracePt t="97320" x="1457325" y="5610225"/>
          <p14:tracePt t="97334" x="1257300" y="5683250"/>
          <p14:tracePt t="97351" x="901700" y="5799138"/>
          <p14:tracePt t="97368" x="639763" y="5903913"/>
          <p14:tracePt t="97383" x="544513" y="5935663"/>
          <p14:tracePt t="97402" x="514350" y="5945188"/>
          <p14:tracePt t="97467" x="523875" y="5945188"/>
          <p14:tracePt t="97499" x="534988" y="5945188"/>
          <p14:tracePt t="97829" x="544513" y="5945188"/>
          <p14:tracePt t="97855" x="619125" y="5872163"/>
          <p14:tracePt t="97871" x="733425" y="5808663"/>
          <p14:tracePt t="97883" x="922338" y="5735638"/>
          <p14:tracePt t="97901" x="1174750" y="5651500"/>
          <p14:tracePt t="97918" x="1393825" y="5589588"/>
          <p14:tracePt t="97933" x="1677988" y="5526088"/>
          <p14:tracePt t="97951" x="1782763" y="5505450"/>
          <p14:tracePt t="97969" x="1844675" y="5484813"/>
          <p14:tracePt t="97970" x="1855788" y="5484813"/>
          <p14:tracePt t="98365" x="1855788" y="5526088"/>
          <p14:tracePt t="98389" x="1803400" y="5683250"/>
          <p14:tracePt t="98405" x="1771650" y="5735638"/>
          <p14:tracePt t="98419" x="1760538" y="5767388"/>
          <p14:tracePt t="98435" x="1751013" y="5799138"/>
          <p14:tracePt t="98453" x="1739900" y="5799138"/>
          <p14:tracePt t="98934" x="1719263" y="5808663"/>
          <p14:tracePt t="98950" x="1655763" y="5840413"/>
          <p14:tracePt t="98952" x="1603375" y="5872163"/>
          <p14:tracePt t="98964" x="1509713" y="5903913"/>
          <p14:tracePt t="98977" x="1309688" y="5945188"/>
          <p14:tracePt t="98989" x="1227138" y="5945188"/>
          <p14:tracePt t="98992" x="1111250" y="5956300"/>
          <p14:tracePt t="99004" x="1027113" y="5956300"/>
          <p14:tracePt t="99018" x="838200" y="5956300"/>
          <p14:tracePt t="99035" x="744538" y="5945188"/>
          <p14:tracePt t="99052" x="692150" y="5924550"/>
          <p14:tracePt t="99068" x="692150" y="5915025"/>
          <p14:tracePt t="99084" x="681038" y="5915025"/>
          <p14:tracePt t="99104" x="681038" y="5903913"/>
          <p14:tracePt t="99123" x="671513" y="5892800"/>
          <p14:tracePt t="99139" x="671513" y="5883275"/>
          <p14:tracePt t="99153" x="671513" y="5872163"/>
          <p14:tracePt t="99167" x="660400" y="5851525"/>
          <p14:tracePt t="99183" x="660400" y="5808663"/>
          <p14:tracePt t="99200" x="660400" y="5778500"/>
          <p14:tracePt t="99217" x="649288" y="5726113"/>
          <p14:tracePt t="99233" x="649288" y="5703888"/>
          <p14:tracePt t="99250" x="639763" y="5683250"/>
          <p14:tracePt t="99266" x="639763" y="5673725"/>
          <p14:tracePt t="99400" x="639763" y="5662613"/>
          <p14:tracePt t="105077" x="639763" y="5641975"/>
          <p14:tracePt t="105100" x="639763" y="5599113"/>
          <p14:tracePt t="105118" x="639763" y="5578475"/>
          <p14:tracePt t="105133" x="639763" y="5557838"/>
          <p14:tracePt t="105174" x="639763" y="5546725"/>
          <p14:tracePt t="105202" x="628650" y="5546725"/>
          <p14:tracePt t="105216" x="619125" y="5546725"/>
          <p14:tracePt t="105762" x="619125" y="5537200"/>
          <p14:tracePt t="105779" x="628650" y="5526088"/>
          <p14:tracePt t="105792" x="628650" y="5505450"/>
          <p14:tracePt t="105805" x="628650" y="5494338"/>
          <p14:tracePt t="105808" x="628650" y="5484813"/>
          <p14:tracePt t="105828" x="628650" y="5473700"/>
          <p14:tracePt t="105974" x="628650" y="5462588"/>
          <p14:tracePt t="107217" x="619125" y="5462588"/>
          <p14:tracePt t="107233" x="587375" y="5462588"/>
          <p14:tracePt t="107251" x="555625" y="5473700"/>
          <p14:tracePt t="108074" x="555625" y="5462588"/>
          <p14:tracePt t="108150" x="566738" y="5462588"/>
          <p14:tracePt t="108162" x="576263" y="5462588"/>
          <p14:tracePt t="108190" x="587375" y="5462588"/>
          <p14:tracePt t="108244" x="587375" y="5453063"/>
          <p14:tracePt t="108324" x="576263" y="5453063"/>
          <p14:tracePt t="108636" x="587375" y="5441950"/>
          <p14:tracePt t="108654" x="587375" y="5432425"/>
          <p14:tracePt t="108673" x="596900" y="5421313"/>
          <p14:tracePt t="108780" x="596900" y="5432425"/>
          <p14:tracePt t="108805" x="596900" y="5462588"/>
          <p14:tracePt t="108827" x="576263" y="5473700"/>
          <p14:tracePt t="108828" x="576263" y="5484813"/>
          <p14:tracePt t="108842" x="566738" y="5484813"/>
          <p14:tracePt t="109053" x="566738" y="5473700"/>
          <p14:tracePt t="109071" x="555625" y="5473700"/>
          <p14:tracePt t="110533" x="544513" y="5473700"/>
          <p14:tracePt t="110557" x="523875" y="5453063"/>
          <p14:tracePt t="110572" x="514350" y="5432425"/>
          <p14:tracePt t="110586" x="514350" y="5421313"/>
          <p14:tracePt t="110605" x="514350" y="5410200"/>
          <p14:tracePt t="110642" x="514350" y="5400675"/>
          <p14:tracePt t="110791" x="503238" y="5400675"/>
          <p14:tracePt t="110815" x="503238" y="5410200"/>
          <p14:tracePt t="110837" x="492125" y="5410200"/>
          <p14:tracePt t="110857" x="482600" y="5410200"/>
          <p14:tracePt t="110874" x="482600" y="5421313"/>
          <p14:tracePt t="110910" x="471488" y="5421313"/>
          <p14:tracePt t="110934" x="471488" y="5432425"/>
          <p14:tracePt t="111738" x="471488" y="5441950"/>
          <p14:tracePt t="111759" x="471488" y="5453063"/>
          <p14:tracePt t="111774" x="471488" y="5462588"/>
          <p14:tracePt t="111787" x="503238" y="5484813"/>
          <p14:tracePt t="111788" x="534988" y="5505450"/>
          <p14:tracePt t="111801" x="555625" y="5514975"/>
          <p14:tracePt t="111835" x="576263" y="5514975"/>
          <p14:tracePt t="111845" x="619125" y="5526088"/>
          <p14:tracePt t="111848" x="660400" y="5546725"/>
          <p14:tracePt t="111861" x="671513" y="5546725"/>
          <p14:tracePt t="111863" x="701675" y="5546725"/>
          <p14:tracePt t="111878" x="723900" y="5557838"/>
          <p14:tracePt t="111879" x="733425" y="5557838"/>
          <p14:tracePt t="111898" x="733425" y="5568950"/>
          <p14:tracePt t="112073" x="723900" y="5568950"/>
          <p14:tracePt t="112094" x="712788" y="5568950"/>
          <p14:tracePt t="112111" x="701675" y="5568950"/>
          <p14:tracePt t="112127" x="692150" y="5568950"/>
          <p14:tracePt t="112138" x="681038" y="5568950"/>
          <p14:tracePt t="112150" x="671513" y="5568950"/>
          <p14:tracePt t="112168" x="660400" y="5568950"/>
          <p14:tracePt t="112188" x="649288" y="5568950"/>
          <p14:tracePt t="112958" x="671513" y="5568950"/>
          <p14:tracePt t="112970" x="681038" y="5568950"/>
          <p14:tracePt t="112983" x="776288" y="5568950"/>
          <p14:tracePt t="113000" x="849313" y="5578475"/>
          <p14:tracePt t="113017" x="933450" y="5599113"/>
          <p14:tracePt t="113032" x="995363" y="5621338"/>
          <p14:tracePt t="113051" x="1079500" y="5662613"/>
          <p14:tracePt t="113069" x="1143000" y="5715000"/>
          <p14:tracePt t="113084" x="1195388" y="5746750"/>
          <p14:tracePt t="113101" x="1216025" y="5778500"/>
          <p14:tracePt t="113118" x="1216025" y="5788025"/>
          <p14:tracePt t="113181" x="1195388" y="5788025"/>
          <p14:tracePt t="113200" x="1131888" y="5799138"/>
          <p14:tracePt t="113213" x="1047750" y="5799138"/>
          <p14:tracePt t="113227" x="1006475" y="5799138"/>
          <p14:tracePt t="113228" x="974725" y="5799138"/>
          <p14:tracePt t="113244" x="954088" y="5799138"/>
          <p14:tracePt t="113261" x="942975" y="5788025"/>
          <p14:tracePt t="113274" x="942975" y="5778500"/>
          <p14:tracePt t="113289" x="942975" y="5767388"/>
          <p14:tracePt t="113311" x="942975" y="5746750"/>
          <p14:tracePt t="113324" x="974725" y="5726113"/>
          <p14:tracePt t="113337" x="1047750" y="5673725"/>
          <p14:tracePt t="113353" x="1069975" y="5651500"/>
          <p14:tracePt t="113367" x="1100138" y="5641975"/>
          <p14:tracePt t="113369" x="1111250" y="5630863"/>
          <p14:tracePt t="113383" x="1131888" y="5621338"/>
          <p14:tracePt t="113401" x="1143000" y="5621338"/>
          <p14:tracePt t="113417" x="1152525" y="5621338"/>
          <p14:tracePt t="113433" x="1163638" y="5621338"/>
          <p14:tracePt t="113451" x="1163638" y="5630863"/>
          <p14:tracePt t="113847" x="1184275" y="5630863"/>
          <p14:tracePt t="113858" x="1204913" y="5630863"/>
          <p14:tracePt t="113859" x="1227138" y="5630863"/>
          <p14:tracePt t="113875" x="1289050" y="5630863"/>
          <p14:tracePt t="113887" x="1300163" y="5630863"/>
          <p14:tracePt t="113902" x="1341438" y="5641975"/>
          <p14:tracePt t="113918" x="1362075" y="5641975"/>
          <p14:tracePt t="113934" x="1373188" y="5641975"/>
          <p14:tracePt t="113951" x="1384300" y="5641975"/>
          <p14:tracePt t="113968" x="1384300" y="5651500"/>
          <p14:tracePt t="113970" x="1373188" y="5651500"/>
          <p14:tracePt t="113997" x="1373188" y="5662613"/>
          <p14:tracePt t="114014" x="1362075" y="5662613"/>
          <p14:tracePt t="114044" x="1352550" y="5662613"/>
          <p14:tracePt t="114057" x="1341438" y="5651500"/>
          <p14:tracePt t="114078" x="1279525" y="5641975"/>
          <p14:tracePt t="114092" x="1216025" y="5641975"/>
          <p14:tracePt t="114106" x="1184275" y="5641975"/>
          <p14:tracePt t="114119" x="1111250" y="5641975"/>
          <p14:tracePt t="114134" x="1047750" y="5641975"/>
          <p14:tracePt t="114150" x="1027113" y="5641975"/>
          <p14:tracePt t="114206" x="1017588" y="5641975"/>
          <p14:tracePt t="114246" x="1006475" y="5641975"/>
          <p14:tracePt t="114258" x="1006475" y="5651500"/>
          <p14:tracePt t="114276" x="985838" y="5662613"/>
          <p14:tracePt t="114292" x="985838" y="5673725"/>
          <p14:tracePt t="114333" x="974725" y="5673725"/>
          <p14:tracePt t="114349" x="974725" y="5683250"/>
          <p14:tracePt t="114353" x="965200" y="5694363"/>
          <p14:tracePt t="114367" x="965200" y="5703888"/>
          <p14:tracePt t="114371" x="954088" y="5715000"/>
          <p14:tracePt t="114393" x="901700" y="5788025"/>
          <p14:tracePt t="114414" x="869950" y="5840413"/>
          <p14:tracePt t="114430" x="858838" y="5861050"/>
          <p14:tracePt t="114627" x="858838" y="5872163"/>
          <p14:tracePt t="114644" x="858838" y="5883275"/>
          <p14:tracePt t="114658" x="849313" y="5892800"/>
          <p14:tracePt t="114680" x="817563" y="5924550"/>
          <p14:tracePt t="114693" x="806450" y="5924550"/>
          <p14:tracePt t="114708" x="806450" y="5935663"/>
          <p14:tracePt t="114722" x="796925" y="5956300"/>
          <p14:tracePt t="114733" x="785813" y="5956300"/>
          <p14:tracePt t="114751" x="776288" y="5967413"/>
          <p14:tracePt t="114767" x="765175" y="5976938"/>
          <p14:tracePt t="114785" x="744538" y="6008688"/>
          <p14:tracePt t="114800" x="733425" y="6029325"/>
          <p14:tracePt t="114817" x="733425" y="6049963"/>
          <p14:tracePt t="114836" x="733425" y="6061075"/>
          <p14:tracePt t="114852" x="733425" y="6072188"/>
          <p14:tracePt t="114854" x="744538" y="6081713"/>
          <p14:tracePt t="114866" x="754063" y="6092825"/>
          <p14:tracePt t="114883" x="785813" y="6102350"/>
          <p14:tracePt t="114901" x="838200" y="6113463"/>
          <p14:tracePt t="114916" x="942975" y="6145213"/>
          <p14:tracePt t="114934" x="1204913" y="6207125"/>
          <p14:tracePt t="114937" x="1320800" y="6238875"/>
          <p14:tracePt t="114950" x="1520825" y="6270625"/>
          <p14:tracePt t="114952" x="1708150" y="6302375"/>
          <p14:tracePt t="114967" x="2106613" y="6365875"/>
          <p14:tracePt t="114983" x="2547938" y="6418263"/>
          <p14:tracePt t="115000" x="3103563" y="6459538"/>
          <p14:tracePt t="115017" x="3459163" y="6459538"/>
          <p14:tracePt t="115036" x="3627438" y="6459538"/>
          <p14:tracePt t="115041" x="3741738" y="6459538"/>
          <p14:tracePt t="115058" x="3805238" y="6459538"/>
          <p14:tracePt t="115074" x="3878263" y="6418263"/>
          <p14:tracePt t="115089" x="3889375" y="6418263"/>
          <p14:tracePt t="115341" x="3889375" y="6407150"/>
          <p14:tracePt t="115397" x="3868738" y="6407150"/>
          <p14:tracePt t="115413" x="3836988" y="6407150"/>
          <p14:tracePt t="115415" x="3795713" y="6407150"/>
          <p14:tracePt t="115428" x="3752850" y="6407150"/>
          <p14:tracePt t="115430" x="3689350" y="6407150"/>
          <p14:tracePt t="115441" x="3575050" y="6427788"/>
          <p14:tracePt t="115453" x="3438525" y="6438900"/>
          <p14:tracePt t="115468" x="3144838" y="6491288"/>
          <p14:tracePt t="115471" x="3071813" y="6491288"/>
          <p14:tracePt t="115484" x="2914650" y="6500813"/>
          <p14:tracePt t="115501" x="2841625" y="6511925"/>
          <p14:tracePt t="115516" x="2809875" y="6511925"/>
          <p14:tracePt t="115535" x="2789238" y="6511925"/>
          <p14:tracePt t="115553" x="2736850" y="6511925"/>
          <p14:tracePt t="115554" x="2684463" y="6500813"/>
          <p14:tracePt t="115569" x="2641600" y="6480175"/>
          <p14:tracePt t="115583" x="2536825" y="6459538"/>
          <p14:tracePt t="115602" x="2390775" y="6396038"/>
          <p14:tracePt t="115605" x="2359025" y="6386513"/>
          <p14:tracePt t="115618" x="2316163" y="6365875"/>
          <p14:tracePt t="115635" x="2201863" y="6323013"/>
          <p14:tracePt t="115652" x="2097088" y="6259513"/>
          <p14:tracePt t="115669" x="2022475" y="6207125"/>
          <p14:tracePt t="115685" x="1992313" y="6186488"/>
          <p14:tracePt t="115701" x="1981200" y="6176963"/>
          <p14:tracePt t="115717" x="1981200" y="6154738"/>
          <p14:tracePt t="115718" x="1981200" y="6145213"/>
          <p14:tracePt t="115734" x="1981200" y="6124575"/>
          <p14:tracePt t="115750" x="1981200" y="6102350"/>
          <p14:tracePt t="115768" x="2001838" y="6081713"/>
          <p14:tracePt t="115783" x="2012950" y="6061075"/>
          <p14:tracePt t="115800" x="2044700" y="6049963"/>
          <p14:tracePt t="115818" x="2065338" y="6040438"/>
          <p14:tracePt t="115837" x="2117725" y="6040438"/>
          <p14:tracePt t="115851" x="2149475" y="6040438"/>
          <p14:tracePt t="115869" x="2181225" y="6040438"/>
          <p14:tracePt t="115884" x="2222500" y="6040438"/>
          <p14:tracePt t="115901" x="2274888" y="6049963"/>
          <p14:tracePt t="115919" x="2316163" y="6061075"/>
          <p14:tracePt t="115955" x="2327275" y="6061075"/>
          <p14:tracePt t="115984" x="2338388" y="6061075"/>
          <p14:tracePt t="116006" x="2347913" y="6061075"/>
          <p14:tracePt t="116018" x="2359025" y="6061075"/>
          <p14:tracePt t="116038" x="2368550" y="6061075"/>
          <p14:tracePt t="116052" x="2368550" y="6072188"/>
          <p14:tracePt t="116094" x="2379663" y="6072188"/>
          <p14:tracePt t="116165" x="2379663" y="6081713"/>
          <p14:tracePt t="116182" x="2390775" y="6081713"/>
          <p14:tracePt t="116184" x="2390775" y="6092825"/>
          <p14:tracePt t="116197" x="2390775" y="6102350"/>
          <p14:tracePt t="116209" x="2390775" y="6113463"/>
          <p14:tracePt t="116220" x="2390775" y="6124575"/>
          <p14:tracePt t="116233" x="2390775" y="6134100"/>
          <p14:tracePt t="116249" x="2390775" y="6145213"/>
          <p14:tracePt t="116397" x="2379663" y="6145213"/>
          <p14:tracePt t="116413" x="2359025" y="6145213"/>
          <p14:tracePt t="116427" x="2338388" y="6145213"/>
          <p14:tracePt t="116446" x="2316163" y="6145213"/>
          <p14:tracePt t="116449" x="2286000" y="6134100"/>
          <p14:tracePt t="116469" x="2254250" y="6113463"/>
          <p14:tracePt t="116484" x="2243138" y="6092825"/>
          <p14:tracePt t="116501" x="2211388" y="6072188"/>
          <p14:tracePt t="116522" x="2190750" y="5997575"/>
          <p14:tracePt t="116539" x="2181225" y="5935663"/>
          <p14:tracePt t="116552" x="2181225" y="5924550"/>
          <p14:tracePt t="116554" x="2181225" y="5915025"/>
          <p14:tracePt t="116568" x="2181225" y="5883275"/>
          <p14:tracePt t="116570" x="2181225" y="5861050"/>
          <p14:tracePt t="116587" x="2201863" y="5808663"/>
          <p14:tracePt t="116601" x="2211388" y="5788025"/>
          <p14:tracePt t="116636" x="2222500" y="5788025"/>
          <p14:tracePt t="116663" x="2233613" y="5788025"/>
          <p14:tracePt t="116677" x="2254250" y="5788025"/>
          <p14:tracePt t="116690" x="2316163" y="5808663"/>
          <p14:tracePt t="116702" x="2338388" y="5819775"/>
          <p14:tracePt t="116717" x="2359025" y="5851525"/>
          <p14:tracePt t="116733" x="2390775" y="5883275"/>
          <p14:tracePt t="116750" x="2411413" y="5924550"/>
          <p14:tracePt t="116767" x="2420938" y="5945188"/>
          <p14:tracePt t="116783" x="2420938" y="5976938"/>
          <p14:tracePt t="116800" x="2420938" y="5997575"/>
          <p14:tracePt t="116817" x="2420938" y="6008688"/>
          <p14:tracePt t="116834" x="2420938" y="6019800"/>
          <p14:tracePt t="116853" x="2420938" y="6029325"/>
          <p14:tracePt t="116868" x="2420938" y="6040438"/>
          <p14:tracePt t="116884" x="2411413" y="6049963"/>
          <p14:tracePt t="116900" x="2411413" y="6061075"/>
          <p14:tracePt t="116935" x="2400300" y="6061075"/>
          <p14:tracePt t="116949" x="2390775" y="6072188"/>
          <p14:tracePt t="116965" x="2379663" y="6081713"/>
          <p14:tracePt t="116967" x="2379663" y="6092825"/>
          <p14:tracePt t="116979" x="2368550" y="6102350"/>
          <p14:tracePt t="116992" x="2359025" y="6113463"/>
          <p14:tracePt t="117006" x="2347913" y="6145213"/>
          <p14:tracePt t="117019" x="2338388" y="6165850"/>
          <p14:tracePt t="117034" x="2338388" y="6176963"/>
          <p14:tracePt t="117035" x="2327275" y="6186488"/>
          <p14:tracePt t="117051" x="2327275" y="6197600"/>
          <p14:tracePt t="117068" x="2327275" y="6207125"/>
          <p14:tracePt t="117083" x="2327275" y="6218238"/>
          <p14:tracePt t="117107" x="2327275" y="6229350"/>
          <p14:tracePt t="117119" x="2316163" y="6229350"/>
          <p14:tracePt t="117136" x="2316163" y="6238875"/>
          <p14:tracePt t="117151" x="2316163" y="6259513"/>
          <p14:tracePt t="117168" x="2316163" y="6270625"/>
          <p14:tracePt t="117184" x="2316163" y="6291263"/>
          <p14:tracePt t="117199" x="2316163" y="6302375"/>
          <p14:tracePt t="117219" x="2316163" y="6313488"/>
          <p14:tracePt t="117234" x="2316163" y="6323013"/>
          <p14:tracePt t="117250" x="2316163" y="6334125"/>
          <p14:tracePt t="117251" x="2327275" y="6334125"/>
          <p14:tracePt t="117266" x="2338388" y="6343650"/>
          <p14:tracePt t="117283" x="2359025" y="6343650"/>
          <p14:tracePt t="117305" x="2368550" y="6343650"/>
          <p14:tracePt t="117325" x="2379663" y="6343650"/>
          <p14:tracePt t="117351" x="2390775" y="6343650"/>
          <p14:tracePt t="117365" x="2411413" y="6343650"/>
          <p14:tracePt t="117368" x="2432050" y="6334125"/>
          <p14:tracePt t="117381" x="2473325" y="6334125"/>
          <p14:tracePt t="117395" x="2484438" y="6334125"/>
          <p14:tracePt t="117408" x="2495550" y="6334125"/>
          <p14:tracePt t="117421" x="2505075" y="6334125"/>
          <p14:tracePt t="117504" x="2495550" y="6334125"/>
          <p14:tracePt t="117523" x="2495550" y="6323013"/>
          <p14:tracePt t="117537" x="2484438" y="6323013"/>
          <p14:tracePt t="117553" x="2473325" y="6323013"/>
          <p14:tracePt t="117820" x="2484438" y="6323013"/>
          <p14:tracePt t="117839" x="2495550" y="6323013"/>
          <p14:tracePt t="117841" x="2516188" y="6313488"/>
          <p14:tracePt t="117855" x="2536825" y="6302375"/>
          <p14:tracePt t="117868" x="2557463" y="6302375"/>
          <p14:tracePt t="117883" x="2589213" y="6302375"/>
          <p14:tracePt t="117901" x="2609850" y="6302375"/>
          <p14:tracePt t="117918" x="2632075" y="6302375"/>
          <p14:tracePt t="117934" x="2652713" y="6281738"/>
          <p14:tracePt t="117951" x="2693988" y="6249988"/>
          <p14:tracePt t="117967" x="2714625" y="6229350"/>
          <p14:tracePt t="117983" x="2746375" y="6218238"/>
          <p14:tracePt t="118000" x="2757488" y="6207125"/>
          <p14:tracePt t="118017" x="2789238" y="6207125"/>
          <p14:tracePt t="118034" x="2830513" y="6207125"/>
          <p14:tracePt t="118051" x="2894013" y="6207125"/>
          <p14:tracePt t="118067" x="2955925" y="6207125"/>
          <p14:tracePt t="118084" x="3028950" y="6229350"/>
          <p14:tracePt t="118087" x="3060700" y="6238875"/>
          <p14:tracePt t="118103" x="3113088" y="6249988"/>
          <p14:tracePt t="118118" x="3155950" y="6259513"/>
          <p14:tracePt t="118135" x="3165475" y="6259513"/>
          <p14:tracePt t="118400" x="3165475" y="6270625"/>
          <p14:tracePt t="118424" x="3144838" y="6281738"/>
          <p14:tracePt t="118437" x="3133725" y="6281738"/>
          <p14:tracePt t="118454" x="3124200" y="6281738"/>
          <p14:tracePt t="118467" x="3113088" y="6291263"/>
          <p14:tracePt t="118483" x="3103563" y="6291263"/>
          <p14:tracePt t="118518" x="3103563" y="6302375"/>
          <p14:tracePt t="118534" x="3081338" y="6302375"/>
          <p14:tracePt t="118553" x="3060700" y="6313488"/>
          <p14:tracePt t="118569" x="3051175" y="6323013"/>
          <p14:tracePt t="118584" x="3028950" y="6343650"/>
          <p14:tracePt t="118601" x="2998788" y="6343650"/>
          <p14:tracePt t="118616" x="2976563" y="6354763"/>
          <p14:tracePt t="118632" x="2924175" y="6375400"/>
          <p14:tracePt t="118649" x="2894013" y="6375400"/>
          <p14:tracePt t="118668" x="2882900" y="6375400"/>
          <p14:tracePt t="118684" x="2871788" y="6375400"/>
          <p14:tracePt t="118705" x="2862263" y="6375400"/>
          <p14:tracePt t="118739" x="2851150" y="6375400"/>
          <p14:tracePt t="118757" x="2851150" y="6365875"/>
          <p14:tracePt t="118772" x="2841625" y="6365875"/>
          <p14:tracePt t="118774" x="2841625" y="6354763"/>
          <p14:tracePt t="118800" x="2830513" y="6354763"/>
          <p14:tracePt t="118892" x="2830513" y="6343650"/>
          <p14:tracePt t="118921" x="2819400" y="6343650"/>
          <p14:tracePt t="118936" x="2809875" y="6343650"/>
          <p14:tracePt t="118949" x="2767013" y="6334125"/>
          <p14:tracePt t="118967" x="2736850" y="6334125"/>
          <p14:tracePt t="118983" x="2714625" y="6323013"/>
          <p14:tracePt t="119001" x="2705100" y="6291263"/>
          <p14:tracePt t="119016" x="2693988" y="6291263"/>
          <p14:tracePt t="119035" x="2693988" y="6270625"/>
          <p14:tracePt t="119050" x="2693988" y="6259513"/>
          <p14:tracePt t="119098" x="2693988" y="6238875"/>
          <p14:tracePt t="119113" x="2714625" y="6207125"/>
          <p14:tracePt t="119126" x="2714625" y="6186488"/>
          <p14:tracePt t="119138" x="2725738" y="6186488"/>
          <p14:tracePt t="119217" x="2736850" y="6186488"/>
          <p14:tracePt t="119244" x="2746375" y="6186488"/>
          <p14:tracePt t="119260" x="2757488" y="6186488"/>
          <p14:tracePt t="119274" x="2767013" y="6186488"/>
          <p14:tracePt t="119275" x="2778125" y="6186488"/>
          <p14:tracePt t="119287" x="2789238" y="6186488"/>
          <p14:tracePt t="119303" x="2798763" y="6197600"/>
          <p14:tracePt t="119318" x="2809875" y="6218238"/>
          <p14:tracePt t="119333" x="2819400" y="6238875"/>
          <p14:tracePt t="119351" x="2819400" y="6249988"/>
          <p14:tracePt t="119368" x="2819400" y="6270625"/>
          <p14:tracePt t="119383" x="2819400" y="6302375"/>
          <p14:tracePt t="119399" x="2819400" y="6313488"/>
          <p14:tracePt t="119416" x="2819400" y="6323013"/>
          <p14:tracePt t="119611" x="2819400" y="6334125"/>
          <p14:tracePt t="119628" x="2809875" y="6343650"/>
          <p14:tracePt t="119645" x="2798763" y="6354763"/>
          <p14:tracePt t="119659" x="2778125" y="6365875"/>
          <p14:tracePt t="119672" x="2757488" y="6375400"/>
          <p14:tracePt t="119690" x="2736850" y="6396038"/>
          <p14:tracePt t="119709" x="2693988" y="6418263"/>
          <p14:tracePt t="119722" x="2673350" y="6418263"/>
          <p14:tracePt t="119736" x="2652713" y="6418263"/>
          <p14:tracePt t="119755" x="2641600" y="6418263"/>
          <p14:tracePt t="119773" x="2632075" y="6407150"/>
          <p14:tracePt t="119789" x="2620963" y="6354763"/>
          <p14:tracePt t="119806" x="2609850" y="6313488"/>
          <p14:tracePt t="119819" x="2609850" y="6270625"/>
          <p14:tracePt t="119852" x="2609850" y="6259513"/>
          <p14:tracePt t="119869" x="2641600" y="6229350"/>
          <p14:tracePt t="119888" x="2662238" y="6218238"/>
          <p14:tracePt t="119890" x="2673350" y="6207125"/>
          <p14:tracePt t="119903" x="2693988" y="6207125"/>
          <p14:tracePt t="119905" x="2705100" y="6207125"/>
          <p14:tracePt t="119918" x="2714625" y="6207125"/>
          <p14:tracePt t="119935" x="2767013" y="6207125"/>
          <p14:tracePt t="119950" x="2819400" y="6207125"/>
          <p14:tracePt t="119968" x="2882900" y="6207125"/>
          <p14:tracePt t="119969" x="2903538" y="6218238"/>
          <p14:tracePt t="119986" x="2903538" y="6229350"/>
          <p14:tracePt t="119989" x="2914650" y="6229350"/>
          <p14:tracePt t="120004" x="2935288" y="6249988"/>
          <p14:tracePt t="120019" x="2935288" y="6270625"/>
          <p14:tracePt t="120034" x="2946400" y="6281738"/>
          <p14:tracePt t="120035" x="2946400" y="6302375"/>
          <p14:tracePt t="120051" x="2946400" y="6323013"/>
          <p14:tracePt t="120053" x="2946400" y="6354763"/>
          <p14:tracePt t="120066" x="2946400" y="6365875"/>
          <p14:tracePt t="120085" x="2946400" y="6427788"/>
          <p14:tracePt t="120104" x="2946400" y="6438900"/>
          <p14:tracePt t="120119" x="2946400" y="6448425"/>
          <p14:tracePt t="120121" x="2946400" y="6459538"/>
          <p14:tracePt t="120137" x="2946400" y="6470650"/>
          <p14:tracePt t="120227" x="2946400" y="6459538"/>
          <p14:tracePt t="120257" x="2998788" y="6407150"/>
          <p14:tracePt t="120259" x="3008313" y="6396038"/>
          <p14:tracePt t="120276" x="3060700" y="6365875"/>
          <p14:tracePt t="120288" x="3092450" y="6354763"/>
          <p14:tracePt t="120289" x="3103563" y="6343650"/>
          <p14:tracePt t="120308" x="3144838" y="6323013"/>
          <p14:tracePt t="120322" x="3155950" y="6323013"/>
          <p14:tracePt t="120341" x="3165475" y="6323013"/>
          <p14:tracePt t="120523" x="3165475" y="6334125"/>
          <p14:tracePt t="120545" x="3165475" y="6354763"/>
          <p14:tracePt t="120559" x="3155950" y="6386513"/>
          <p14:tracePt t="120573" x="3144838" y="6396038"/>
          <p14:tracePt t="120588" x="3133725" y="6407150"/>
          <p14:tracePt t="120602" x="3124200" y="6418263"/>
          <p14:tracePt t="120621" x="3113088" y="6427788"/>
          <p14:tracePt t="120638" x="3103563" y="6427788"/>
          <p14:tracePt t="120688" x="3092450" y="6427788"/>
          <p14:tracePt t="120710" x="3081338" y="6407150"/>
          <p14:tracePt t="120713" x="3081338" y="6396038"/>
          <p14:tracePt t="120728" x="3071813" y="6396038"/>
          <p14:tracePt t="121519" x="3071813" y="6386513"/>
          <p14:tracePt t="121537" x="3092450" y="6365875"/>
          <p14:tracePt t="121554" x="3103563" y="6365875"/>
          <p14:tracePt t="121576" x="3103563" y="6354763"/>
          <p14:tracePt t="121592" x="3124200" y="6354763"/>
          <p14:tracePt t="121607" x="3133725" y="6343650"/>
          <p14:tracePt t="121621" x="3165475" y="6323013"/>
          <p14:tracePt t="121635" x="3186113" y="6313488"/>
          <p14:tracePt t="121650" x="3197225" y="6291263"/>
          <p14:tracePt t="121652" x="3208338" y="6281738"/>
          <p14:tracePt t="121667" x="3228975" y="6259513"/>
          <p14:tracePt t="121684" x="3240088" y="6259513"/>
          <p14:tracePt t="121700" x="3249613" y="6249988"/>
          <p14:tracePt t="121702" x="3281363" y="6238875"/>
          <p14:tracePt t="121718" x="3333750" y="6229350"/>
          <p14:tracePt t="121733" x="3427413" y="6229350"/>
          <p14:tracePt t="121750" x="3470275" y="6218238"/>
          <p14:tracePt t="121767" x="3532188" y="6218238"/>
          <p14:tracePt t="121783" x="3836988" y="6218238"/>
          <p14:tracePt t="121801" x="4130675" y="6238875"/>
          <p14:tracePt t="121817" x="4570413" y="6238875"/>
          <p14:tracePt t="121819" x="4748213" y="6238875"/>
          <p14:tracePt t="121832" x="4895850" y="6238875"/>
          <p14:tracePt t="121835" x="5157788" y="6238875"/>
          <p14:tracePt t="121850" x="5262563" y="6249988"/>
          <p14:tracePt t="121852" x="5294313" y="6249988"/>
          <p14:tracePt t="122606" x="5294313" y="6207125"/>
          <p14:tracePt t="122628" x="5303838" y="6186488"/>
          <p14:tracePt t="122632" x="5314950" y="6165850"/>
          <p14:tracePt t="122647" x="5326063" y="6154738"/>
          <p14:tracePt t="123161" x="5335588" y="6124575"/>
          <p14:tracePt t="123183" x="5440363" y="4246563"/>
          <p14:tracePt t="123194" x="5492750" y="3492500"/>
          <p14:tracePt t="123208" x="5588000" y="2559050"/>
          <p14:tracePt t="123220" x="5640388" y="20034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4BCD9-73A9-DE0C-B30C-7E1FC09DE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5A340-E765-2AC8-50CC-FC6F2C9CA36E}"/>
              </a:ext>
            </a:extLst>
          </p:cNvPr>
          <p:cNvSpPr txBox="1"/>
          <p:nvPr/>
        </p:nvSpPr>
        <p:spPr>
          <a:xfrm>
            <a:off x="217418" y="18353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3.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DFB61C-F1E8-C6EA-8CA1-353971CCD24E}"/>
              </a:ext>
            </a:extLst>
          </p:cNvPr>
          <p:cNvSpPr txBox="1"/>
          <p:nvPr/>
        </p:nvSpPr>
        <p:spPr>
          <a:xfrm>
            <a:off x="504090" y="578208"/>
            <a:ext cx="4403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+mn-ea"/>
              </a:rPr>
              <a:t>(1) Monthly averaged tropopause heights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5F0133-9836-0BE7-7F83-FDAE4DD86A09}"/>
              </a:ext>
            </a:extLst>
          </p:cNvPr>
          <p:cNvSpPr txBox="1"/>
          <p:nvPr/>
        </p:nvSpPr>
        <p:spPr>
          <a:xfrm>
            <a:off x="813707" y="4969881"/>
            <a:ext cx="67327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During the south hemisphere’s </a:t>
            </a:r>
            <a:r>
              <a:rPr lang="en-US" altLang="ko-KR" sz="1400" b="1" dirty="0">
                <a:latin typeface="+mn-ea"/>
              </a:rPr>
              <a:t>springtime</a:t>
            </a:r>
            <a:r>
              <a:rPr lang="en-US" altLang="ko-KR" sz="1400" dirty="0">
                <a:latin typeface="+mn-ea"/>
              </a:rPr>
              <a:t>, from </a:t>
            </a:r>
            <a:r>
              <a:rPr lang="en-US" altLang="ko-KR" sz="1400" b="1" dirty="0">
                <a:latin typeface="+mn-ea"/>
              </a:rPr>
              <a:t>SEP to NOV (SON)</a:t>
            </a:r>
            <a:r>
              <a:rPr lang="en-US" altLang="ko-KR" sz="1400" dirty="0">
                <a:latin typeface="+mn-ea"/>
              </a:rPr>
              <a:t>,</a:t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>
                <a:latin typeface="+mn-ea"/>
              </a:rPr>
              <a:t>both tropopauses are </a:t>
            </a:r>
            <a:r>
              <a:rPr lang="en-US" altLang="ko-KR" sz="1400" b="1" dirty="0">
                <a:latin typeface="+mn-ea"/>
              </a:rPr>
              <a:t>relatively higher</a:t>
            </a:r>
            <a:r>
              <a:rPr lang="en-US" altLang="ko-KR" sz="1400" dirty="0">
                <a:latin typeface="+mn-ea"/>
              </a:rPr>
              <a:t> </a:t>
            </a:r>
            <a:r>
              <a:rPr lang="en-US" altLang="ko-KR" sz="1400" b="1" dirty="0">
                <a:latin typeface="+mn-ea"/>
              </a:rPr>
              <a:t>than other seasons.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SON tropopause </a:t>
            </a:r>
            <a:r>
              <a:rPr lang="en-US" altLang="ko-KR" sz="1400" b="1" dirty="0">
                <a:latin typeface="+mn-ea"/>
              </a:rPr>
              <a:t>heights get lowered by months</a:t>
            </a:r>
            <a:r>
              <a:rPr lang="en-US" altLang="ko-KR" sz="1400" dirty="0">
                <a:latin typeface="+mn-ea"/>
              </a:rPr>
              <a:t>,</a:t>
            </a:r>
            <a:br>
              <a:rPr lang="en-US" altLang="ko-KR" sz="1400" dirty="0">
                <a:latin typeface="+mn-ea"/>
              </a:rPr>
            </a:br>
            <a:r>
              <a:rPr lang="en-US" altLang="ko-KR" sz="1400" dirty="0">
                <a:latin typeface="+mn-ea"/>
              </a:rPr>
              <a:t>implying the </a:t>
            </a:r>
            <a:r>
              <a:rPr lang="en-US" altLang="ko-KR" sz="1400" b="1" dirty="0">
                <a:latin typeface="+mn-ea"/>
              </a:rPr>
              <a:t>change of temperature &amp; ozone vertical profiles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53127E38-72C0-F002-F162-35A43C38B7FA}"/>
              </a:ext>
            </a:extLst>
          </p:cNvPr>
          <p:cNvGrpSpPr/>
          <p:nvPr/>
        </p:nvGrpSpPr>
        <p:grpSpPr>
          <a:xfrm>
            <a:off x="8333752" y="1718691"/>
            <a:ext cx="2959567" cy="4104923"/>
            <a:chOff x="8549652" y="1317436"/>
            <a:chExt cx="2959567" cy="4104923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C89E5637-5B9C-614B-8B37-3B15053CB31B}"/>
                </a:ext>
              </a:extLst>
            </p:cNvPr>
            <p:cNvGrpSpPr/>
            <p:nvPr/>
          </p:nvGrpSpPr>
          <p:grpSpPr>
            <a:xfrm>
              <a:off x="8846247" y="1793599"/>
              <a:ext cx="2662972" cy="3628760"/>
              <a:chOff x="670800" y="990047"/>
              <a:chExt cx="4699757" cy="5807460"/>
            </a:xfrm>
          </p:grpSpPr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4C504B37-2BFA-DFDC-93B0-09C2181BE868}"/>
                  </a:ext>
                </a:extLst>
              </p:cNvPr>
              <p:cNvSpPr/>
              <p:nvPr/>
            </p:nvSpPr>
            <p:spPr>
              <a:xfrm>
                <a:off x="670800" y="5393899"/>
                <a:ext cx="4699757" cy="14036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Monthly averaged heights</a:t>
                </a:r>
              </a:p>
              <a:p>
                <a:pPr algn="ctr"/>
                <a:r>
                  <a:rPr lang="en-US" altLang="ko-KR" sz="15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 Antarctic</a:t>
                </a:r>
              </a:p>
            </p:txBody>
          </p:sp>
          <p:cxnSp>
            <p:nvCxnSpPr>
              <p:cNvPr id="13" name="직선 화살표 연결선 12">
                <a:extLst>
                  <a:ext uri="{FF2B5EF4-FFF2-40B4-BE49-F238E27FC236}">
                    <a16:creationId xmlns:a16="http://schemas.microsoft.com/office/drawing/2014/main" id="{C6B297E1-68AF-C273-377F-08334ECE3D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0679" y="4640987"/>
                <a:ext cx="0" cy="625997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D6AF6A69-F388-5705-1FEE-A4A88A6734A0}"/>
                  </a:ext>
                </a:extLst>
              </p:cNvPr>
              <p:cNvSpPr/>
              <p:nvPr/>
            </p:nvSpPr>
            <p:spPr>
              <a:xfrm>
                <a:off x="1166071" y="3700205"/>
                <a:ext cx="3709217" cy="116930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Averaging over</a:t>
                </a:r>
              </a:p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observed 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stations</a:t>
                </a:r>
              </a:p>
            </p:txBody>
          </p:sp>
          <p:cxnSp>
            <p:nvCxnSpPr>
              <p:cNvPr id="15" name="직선 화살표 연결선 14">
                <a:extLst>
                  <a:ext uri="{FF2B5EF4-FFF2-40B4-BE49-F238E27FC236}">
                    <a16:creationId xmlns:a16="http://schemas.microsoft.com/office/drawing/2014/main" id="{087970E2-B483-88AE-4538-1110FF32A1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0679" y="3454708"/>
                <a:ext cx="0" cy="501310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FA292FCF-C233-595B-3CB3-7B6012C190C4}"/>
                  </a:ext>
                </a:extLst>
              </p:cNvPr>
              <p:cNvSpPr/>
              <p:nvPr/>
            </p:nvSpPr>
            <p:spPr>
              <a:xfrm>
                <a:off x="1166071" y="2358249"/>
                <a:ext cx="3681040" cy="116930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Averaging over</a:t>
                </a:r>
              </a:p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observed </a:t>
                </a:r>
                <a:r>
                  <a:rPr lang="en-US" altLang="ko-KR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years</a:t>
                </a:r>
              </a:p>
            </p:txBody>
          </p:sp>
          <p:cxnSp>
            <p:nvCxnSpPr>
              <p:cNvPr id="17" name="직선 화살표 연결선 16">
                <a:extLst>
                  <a:ext uri="{FF2B5EF4-FFF2-40B4-BE49-F238E27FC236}">
                    <a16:creationId xmlns:a16="http://schemas.microsoft.com/office/drawing/2014/main" id="{32263A08-DA6F-997F-C33D-349CB42CA6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20679" y="1965067"/>
                <a:ext cx="0" cy="664741"/>
              </a:xfrm>
              <a:prstGeom prst="straightConnector1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F3387221-7151-79DF-3687-418809E1CF15}"/>
                  </a:ext>
                </a:extLst>
              </p:cNvPr>
              <p:cNvSpPr/>
              <p:nvPr/>
            </p:nvSpPr>
            <p:spPr>
              <a:xfrm>
                <a:off x="1166071" y="990047"/>
                <a:ext cx="3709217" cy="116930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Monthly mean value</a:t>
                </a:r>
              </a:p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 years &amp; stations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FFD823-6C94-7B48-70D3-961E765AC70D}"/>
                </a:ext>
              </a:extLst>
            </p:cNvPr>
            <p:cNvSpPr txBox="1"/>
            <p:nvPr/>
          </p:nvSpPr>
          <p:spPr>
            <a:xfrm>
              <a:off x="8549652" y="1317436"/>
              <a:ext cx="23536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latin typeface="+mn-ea"/>
                </a:rPr>
                <a:t>* Averaging process</a:t>
              </a:r>
              <a:endParaRPr lang="ko-KR" altLang="en-US" sz="1600" b="1" dirty="0">
                <a:latin typeface="+mn-ea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A98FCA0C-3CC1-9A87-E62B-099889BA1F18}"/>
              </a:ext>
            </a:extLst>
          </p:cNvPr>
          <p:cNvGrpSpPr/>
          <p:nvPr/>
        </p:nvGrpSpPr>
        <p:grpSpPr>
          <a:xfrm>
            <a:off x="1606215" y="1342213"/>
            <a:ext cx="6496385" cy="3424118"/>
            <a:chOff x="1814198" y="1470212"/>
            <a:chExt cx="6496385" cy="3424118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7B6F8A6E-66C9-9F68-73D0-5BDC888C39B5}"/>
                </a:ext>
              </a:extLst>
            </p:cNvPr>
            <p:cNvGrpSpPr/>
            <p:nvPr/>
          </p:nvGrpSpPr>
          <p:grpSpPr>
            <a:xfrm>
              <a:off x="1814198" y="1470212"/>
              <a:ext cx="5350500" cy="3424118"/>
              <a:chOff x="2028239" y="15619180"/>
              <a:chExt cx="8127435" cy="5201252"/>
            </a:xfrm>
          </p:grpSpPr>
          <p:pic>
            <p:nvPicPr>
              <p:cNvPr id="4" name="그림 3">
                <a:extLst>
                  <a:ext uri="{FF2B5EF4-FFF2-40B4-BE49-F238E27FC236}">
                    <a16:creationId xmlns:a16="http://schemas.microsoft.com/office/drawing/2014/main" id="{E59430A7-000A-BF18-C3C0-7F4BCD31D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28239" y="15619180"/>
                <a:ext cx="8127435" cy="5201252"/>
              </a:xfrm>
              <a:prstGeom prst="rect">
                <a:avLst/>
              </a:prstGeom>
            </p:spPr>
          </p:pic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FA479A4F-B7E6-2719-BB14-BE85A8E0DEBE}"/>
                  </a:ext>
                </a:extLst>
              </p:cNvPr>
              <p:cNvSpPr/>
              <p:nvPr/>
            </p:nvSpPr>
            <p:spPr>
              <a:xfrm>
                <a:off x="7783339" y="16342401"/>
                <a:ext cx="1685126" cy="161557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/>
              </a:p>
            </p:txBody>
          </p:sp>
        </p:grpSp>
        <p:cxnSp>
          <p:nvCxnSpPr>
            <p:cNvPr id="23" name="직선 화살표 연결선 22">
              <a:extLst>
                <a:ext uri="{FF2B5EF4-FFF2-40B4-BE49-F238E27FC236}">
                  <a16:creationId xmlns:a16="http://schemas.microsoft.com/office/drawing/2014/main" id="{EC85BEB8-26FD-AB7D-5F79-8289011D48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26300" y="2112233"/>
              <a:ext cx="2484283" cy="2329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오디오 40">
            <a:hlinkClick r:id="" action="ppaction://media"/>
            <a:extLst>
              <a:ext uri="{FF2B5EF4-FFF2-40B4-BE49-F238E27FC236}">
                <a16:creationId xmlns:a16="http://schemas.microsoft.com/office/drawing/2014/main" id="{07C19C39-8449-2DEA-26F8-03DFF6B98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7007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501"/>
    </mc:Choice>
    <mc:Fallback>
      <p:transition spd="slow" advTm="91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4" x="744538" y="1771650"/>
          <p14:tracePt t="621" x="754063" y="1741488"/>
          <p14:tracePt t="633" x="765175" y="1719263"/>
          <p14:tracePt t="649" x="806450" y="1625600"/>
          <p14:tracePt t="665" x="858838" y="1541463"/>
          <p14:tracePt t="682" x="890588" y="1477963"/>
          <p14:tracePt t="698" x="922338" y="1416050"/>
          <p14:tracePt t="699" x="933450" y="1395413"/>
          <p14:tracePt t="715" x="942975" y="1373188"/>
          <p14:tracePt t="1030" x="933450" y="1373188"/>
          <p14:tracePt t="1037" x="912813" y="1373188"/>
          <p14:tracePt t="1047" x="901700" y="1384300"/>
          <p14:tracePt t="1065" x="849313" y="1384300"/>
          <p14:tracePt t="1083" x="796925" y="1384300"/>
          <p14:tracePt t="1085" x="754063" y="1384300"/>
          <p14:tracePt t="1099" x="723900" y="1384300"/>
          <p14:tracePt t="1101" x="692150" y="1384300"/>
          <p14:tracePt t="1116" x="671513" y="1384300"/>
          <p14:tracePt t="1118" x="639763" y="1373188"/>
          <p14:tracePt t="1134" x="566738" y="1343025"/>
          <p14:tracePt t="1150" x="523875" y="1311275"/>
          <p14:tracePt t="1165" x="492125" y="1289050"/>
          <p14:tracePt t="1183" x="482600" y="1258888"/>
          <p14:tracePt t="1199" x="461963" y="1206500"/>
          <p14:tracePt t="1216" x="461963" y="1174750"/>
          <p14:tracePt t="1233" x="461963" y="1131888"/>
          <p14:tracePt t="1249" x="461963" y="1122363"/>
          <p14:tracePt t="1265" x="461963" y="1111250"/>
          <p14:tracePt t="1282" x="461963" y="1101725"/>
          <p14:tracePt t="1300" x="471488" y="1079500"/>
          <p14:tracePt t="1314" x="492125" y="1079500"/>
          <p14:tracePt t="1334" x="503238" y="1069975"/>
          <p14:tracePt t="1352" x="523875" y="1069975"/>
          <p14:tracePt t="1366" x="534988" y="1069975"/>
          <p14:tracePt t="1383" x="555625" y="1069975"/>
          <p14:tracePt t="1399" x="566738" y="1069975"/>
          <p14:tracePt t="1418" x="576263" y="1079500"/>
          <p14:tracePt t="1433" x="587375" y="1079500"/>
          <p14:tracePt t="1450" x="608013" y="1090613"/>
          <p14:tracePt t="1466" x="619125" y="1101725"/>
          <p14:tracePt t="1502" x="619125" y="1111250"/>
          <p14:tracePt t="1509" x="628650" y="1122363"/>
          <p14:tracePt t="1518" x="628650" y="1131888"/>
          <p14:tracePt t="1533" x="628650" y="1143000"/>
          <p14:tracePt t="1534" x="639763" y="1143000"/>
          <p14:tracePt t="1548" x="639763" y="1154113"/>
          <p14:tracePt t="1552" x="639763" y="1163638"/>
          <p14:tracePt t="1566" x="639763" y="1174750"/>
          <p14:tracePt t="1584" x="639763" y="1195388"/>
          <p14:tracePt t="1601" x="639763" y="1216025"/>
          <p14:tracePt t="1619" x="639763" y="1227138"/>
          <p14:tracePt t="1634" x="628650" y="1258888"/>
          <p14:tracePt t="1652" x="619125" y="1258888"/>
          <p14:tracePt t="1666" x="596900" y="1279525"/>
          <p14:tracePt t="1685" x="544513" y="1289050"/>
          <p14:tracePt t="1689" x="534988" y="1289050"/>
          <p14:tracePt t="1701" x="523875" y="1289050"/>
          <p14:tracePt t="1704" x="503238" y="1289050"/>
          <p14:tracePt t="1718" x="482600" y="1279525"/>
          <p14:tracePt t="1734" x="439738" y="1247775"/>
          <p14:tracePt t="1750" x="430213" y="1236663"/>
          <p14:tracePt t="1753" x="419100" y="1236663"/>
          <p14:tracePt t="1767" x="419100" y="1216025"/>
          <p14:tracePt t="1769" x="419100" y="1195388"/>
          <p14:tracePt t="1783" x="419100" y="1184275"/>
          <p14:tracePt t="1785" x="419100" y="1174750"/>
          <p14:tracePt t="1799" x="419100" y="1163638"/>
          <p14:tracePt t="1802" x="419100" y="1143000"/>
          <p14:tracePt t="1817" x="419100" y="1122363"/>
          <p14:tracePt t="1834" x="419100" y="1090613"/>
          <p14:tracePt t="1852" x="439738" y="1069975"/>
          <p14:tracePt t="1867" x="450850" y="1049338"/>
          <p14:tracePt t="1884" x="492125" y="1038225"/>
          <p14:tracePt t="1888" x="503238" y="1038225"/>
          <p14:tracePt t="1901" x="514350" y="1038225"/>
          <p14:tracePt t="1904" x="534988" y="1038225"/>
          <p14:tracePt t="1918" x="555625" y="1038225"/>
          <p14:tracePt t="1921" x="587375" y="1038225"/>
          <p14:tracePt t="1933" x="596900" y="1038225"/>
          <p14:tracePt t="1936" x="608013" y="1038225"/>
          <p14:tracePt t="1953" x="649288" y="1058863"/>
          <p14:tracePt t="2018" x="649288" y="1069975"/>
          <p14:tracePt t="2034" x="649288" y="1090613"/>
          <p14:tracePt t="2042" x="649288" y="1111250"/>
          <p14:tracePt t="2049" x="649288" y="1122363"/>
          <p14:tracePt t="2067" x="649288" y="1154113"/>
          <p14:tracePt t="2085" x="649288" y="1174750"/>
          <p14:tracePt t="2158" x="639763" y="1174750"/>
          <p14:tracePt t="2170" x="628650" y="1174750"/>
          <p14:tracePt t="2585" x="619125" y="1174750"/>
          <p14:tracePt t="2610" x="608013" y="1174750"/>
          <p14:tracePt t="2851" x="619125" y="1174750"/>
          <p14:tracePt t="2858" x="628650" y="1174750"/>
          <p14:tracePt t="2867" x="649288" y="1174750"/>
          <p14:tracePt t="2883" x="660400" y="1174750"/>
          <p14:tracePt t="2901" x="681038" y="1174750"/>
          <p14:tracePt t="2921" x="692150" y="1174750"/>
          <p14:tracePt t="2934" x="701675" y="1174750"/>
          <p14:tracePt t="3354" x="692150" y="1174750"/>
          <p14:tracePt t="3357" x="671513" y="1174750"/>
          <p14:tracePt t="3365" x="660400" y="1174750"/>
          <p14:tracePt t="3371" x="639763" y="1184275"/>
          <p14:tracePt t="3384" x="628650" y="1184275"/>
          <p14:tracePt t="3399" x="619125" y="1195388"/>
          <p14:tracePt t="3550" x="619125" y="1206500"/>
          <p14:tracePt t="3580" x="619125" y="1216025"/>
          <p14:tracePt t="3599" x="608013" y="1216025"/>
          <p14:tracePt t="3617" x="596900" y="1227138"/>
          <p14:tracePt t="4388" x="596900" y="1216025"/>
          <p14:tracePt t="4393" x="596900" y="1206500"/>
          <p14:tracePt t="4402" x="596900" y="1195388"/>
          <p14:tracePt t="4431" x="596900" y="1184275"/>
          <p14:tracePt t="4443" x="596900" y="1174750"/>
          <p14:tracePt t="4459" x="596900" y="1163638"/>
          <p14:tracePt t="4475" x="596900" y="1154113"/>
          <p14:tracePt t="4610" x="587375" y="1154113"/>
          <p14:tracePt t="4776" x="596900" y="1154113"/>
          <p14:tracePt t="4786" x="596900" y="1163638"/>
          <p14:tracePt t="4797" x="596900" y="1174750"/>
          <p14:tracePt t="4815" x="608013" y="1184275"/>
          <p14:tracePt t="4833" x="619125" y="1195388"/>
          <p14:tracePt t="4851" x="628650" y="1206500"/>
          <p14:tracePt t="4866" x="649288" y="1206500"/>
          <p14:tracePt t="4883" x="660400" y="1206500"/>
          <p14:tracePt t="4899" x="671513" y="1206500"/>
          <p14:tracePt t="4920" x="671513" y="1227138"/>
          <p14:tracePt t="6476" x="671513" y="1206500"/>
          <p14:tracePt t="6483" x="681038" y="1184275"/>
          <p14:tracePt t="6501" x="692150" y="1163638"/>
          <p14:tracePt t="6518" x="692150" y="1154113"/>
          <p14:tracePt t="6583" x="692150" y="1163638"/>
          <p14:tracePt t="6590" x="692150" y="1195388"/>
          <p14:tracePt t="6601" x="692150" y="1216025"/>
          <p14:tracePt t="6618" x="692150" y="1268413"/>
          <p14:tracePt t="6635" x="692150" y="1363663"/>
          <p14:tracePt t="6652" x="692150" y="1384300"/>
          <p14:tracePt t="6688" x="692150" y="1395413"/>
          <p14:tracePt t="6696" x="692150" y="1404938"/>
          <p14:tracePt t="6705" x="692150" y="1416050"/>
          <p14:tracePt t="6714" x="701675" y="1425575"/>
          <p14:tracePt t="6733" x="701675" y="1447800"/>
          <p14:tracePt t="6748" x="701675" y="1468438"/>
          <p14:tracePt t="6766" x="701675" y="1509713"/>
          <p14:tracePt t="6783" x="692150" y="1562100"/>
          <p14:tracePt t="6799" x="681038" y="1604963"/>
          <p14:tracePt t="6820" x="681038" y="1614488"/>
          <p14:tracePt t="6833" x="681038" y="1625600"/>
          <p14:tracePt t="6836" x="681038" y="1646238"/>
          <p14:tracePt t="6851" x="681038" y="1657350"/>
          <p14:tracePt t="6866" x="681038" y="1666875"/>
          <p14:tracePt t="8046" x="681038" y="1657350"/>
          <p14:tracePt t="8054" x="692150" y="1646238"/>
          <p14:tracePt t="8090" x="701675" y="1625600"/>
          <p14:tracePt t="8100" x="723900" y="1604963"/>
          <p14:tracePt t="8105" x="723900" y="1582738"/>
          <p14:tracePt t="8116" x="744538" y="1562100"/>
          <p14:tracePt t="8134" x="765175" y="1530350"/>
          <p14:tracePt t="8151" x="796925" y="1509713"/>
          <p14:tracePt t="8166" x="806450" y="1500188"/>
          <p14:tracePt t="8183" x="869950" y="1436688"/>
          <p14:tracePt t="8198" x="954088" y="1363663"/>
          <p14:tracePt t="8217" x="1017588" y="1320800"/>
          <p14:tracePt t="8234" x="1079500" y="1279525"/>
          <p14:tracePt t="8236" x="1100138" y="1268413"/>
          <p14:tracePt t="8251" x="1122363" y="1258888"/>
          <p14:tracePt t="8252" x="1131888" y="1247775"/>
          <p14:tracePt t="8322" x="1143000" y="1236663"/>
          <p14:tracePt t="8351" x="1152525" y="1236663"/>
          <p14:tracePt t="8363" x="1163638" y="1227138"/>
          <p14:tracePt t="8444" x="1174750" y="1227138"/>
          <p14:tracePt t="10450" x="1174750" y="1216025"/>
          <p14:tracePt t="10457" x="1174750" y="1184275"/>
          <p14:tracePt t="10468" x="1204913" y="1122363"/>
          <p14:tracePt t="10484" x="1236663" y="1038225"/>
          <p14:tracePt t="10499" x="1268413" y="996950"/>
          <p14:tracePt t="10685" x="1279525" y="996950"/>
          <p14:tracePt t="10725" x="1309688" y="996950"/>
          <p14:tracePt t="10734" x="1384300" y="1038225"/>
          <p14:tracePt t="10740" x="1468438" y="1069975"/>
          <p14:tracePt t="10754" x="1498600" y="1090613"/>
          <p14:tracePt t="10765" x="1530350" y="1111250"/>
          <p14:tracePt t="10767" x="1666875" y="1174750"/>
          <p14:tracePt t="10787" x="1960563" y="1352550"/>
          <p14:tracePt t="10799" x="2054225" y="1416050"/>
          <p14:tracePt t="10801" x="2159000" y="1457325"/>
          <p14:tracePt t="10819" x="2263775" y="1530350"/>
          <p14:tracePt t="10823" x="2411413" y="1593850"/>
          <p14:tracePt t="10826" x="2495550" y="1657350"/>
          <p14:tracePt t="10833" x="2525713" y="1677988"/>
          <p14:tracePt t="10850" x="2662238" y="1762125"/>
          <p14:tracePt t="10866" x="2693988" y="1782763"/>
          <p14:tracePt t="10870" x="2725738" y="1824038"/>
          <p14:tracePt t="10886" x="2778125" y="1866900"/>
          <p14:tracePt t="10899" x="2789238" y="1876425"/>
          <p14:tracePt t="10902" x="2798763" y="1898650"/>
          <p14:tracePt t="10920" x="2798763" y="1951038"/>
          <p14:tracePt t="10933" x="2830513" y="1992313"/>
          <p14:tracePt t="10952" x="2830513" y="2003425"/>
          <p14:tracePt t="11418" x="2851150" y="2003425"/>
          <p14:tracePt t="11425" x="2862263" y="2003425"/>
          <p14:tracePt t="11433" x="2871788" y="2003425"/>
          <p14:tracePt t="11451" x="2914650" y="2003425"/>
          <p14:tracePt t="11467" x="2935288" y="2003425"/>
          <p14:tracePt t="11485" x="2967038" y="2003425"/>
          <p14:tracePt t="11500" x="2987675" y="2003425"/>
          <p14:tracePt t="11516" x="3019425" y="2003425"/>
          <p14:tracePt t="11534" x="3071813" y="2003425"/>
          <p14:tracePt t="11549" x="3103563" y="2012950"/>
          <p14:tracePt t="11552" x="3133725" y="2024063"/>
          <p14:tracePt t="11565" x="3165475" y="2033588"/>
          <p14:tracePt t="11567" x="3197225" y="2044700"/>
          <p14:tracePt t="11585" x="3260725" y="2065338"/>
          <p14:tracePt t="11598" x="3438525" y="2085975"/>
          <p14:tracePt t="11616" x="3584575" y="2128838"/>
          <p14:tracePt t="11634" x="3711575" y="2170113"/>
          <p14:tracePt t="11650" x="3900488" y="2244725"/>
          <p14:tracePt t="11652" x="3952875" y="2265363"/>
          <p14:tracePt t="11666" x="4046538" y="2306638"/>
          <p14:tracePt t="11668" x="4119563" y="2349500"/>
          <p14:tracePt t="11683" x="4224338" y="2443163"/>
          <p14:tracePt t="11702" x="4308475" y="2538413"/>
          <p14:tracePt t="11717" x="4403725" y="2663825"/>
          <p14:tracePt t="11734" x="4518025" y="2820988"/>
          <p14:tracePt t="11750" x="4581525" y="2967038"/>
          <p14:tracePt t="11767" x="4633913" y="3103563"/>
          <p14:tracePt t="11784" x="4654550" y="3251200"/>
          <p14:tracePt t="11787" x="4675188" y="3303588"/>
          <p14:tracePt t="11798" x="4675188" y="3408363"/>
          <p14:tracePt t="11819" x="4665663" y="3617913"/>
          <p14:tracePt t="11836" x="4643438" y="3763963"/>
          <p14:tracePt t="11850" x="4643438" y="3795713"/>
          <p14:tracePt t="11866" x="4613275" y="3911600"/>
          <p14:tracePt t="11886" x="4591050" y="3995738"/>
          <p14:tracePt t="11902" x="4581525" y="4016375"/>
          <p14:tracePt t="11904" x="4549775" y="4048125"/>
          <p14:tracePt t="11918" x="4538663" y="4068763"/>
          <p14:tracePt t="11921" x="4529138" y="4079875"/>
          <p14:tracePt t="11934" x="4508500" y="4100513"/>
          <p14:tracePt t="11937" x="4476750" y="4132263"/>
          <p14:tracePt t="11956" x="4392613" y="4214813"/>
          <p14:tracePt t="11965" x="4340225" y="4257675"/>
          <p14:tracePt t="11986" x="4119563" y="4414838"/>
          <p14:tracePt t="12001" x="4046538" y="4435475"/>
          <p14:tracePt t="12015" x="3952875" y="4487863"/>
          <p14:tracePt t="12034" x="3921125" y="4498975"/>
          <p14:tracePt t="12050" x="3900488" y="4498975"/>
          <p14:tracePt t="12066" x="3857625" y="4498975"/>
          <p14:tracePt t="12085" x="3848100" y="4498975"/>
          <p14:tracePt t="12101" x="3836988" y="4498975"/>
          <p14:tracePt t="12103" x="3805238" y="4478338"/>
          <p14:tracePt t="12117" x="3763963" y="4456113"/>
          <p14:tracePt t="12120" x="3752850" y="4446588"/>
          <p14:tracePt t="12135" x="3700463" y="4435475"/>
          <p14:tracePt t="12151" x="3636963" y="4425950"/>
          <p14:tracePt t="12167" x="3616325" y="4425950"/>
          <p14:tracePt t="12429" x="3616325" y="4414838"/>
          <p14:tracePt t="12457" x="3616325" y="4403725"/>
          <p14:tracePt t="12471" x="3627438" y="4403725"/>
          <p14:tracePt t="12482" x="3636963" y="4394200"/>
          <p14:tracePt t="12499" x="3636963" y="4383088"/>
          <p14:tracePt t="12516" x="3636963" y="4371975"/>
          <p14:tracePt t="12533" x="3648075" y="4362450"/>
          <p14:tracePt t="12550" x="3679825" y="4362450"/>
          <p14:tracePt t="12568" x="3721100" y="4362450"/>
          <p14:tracePt t="12571" x="3752850" y="4362450"/>
          <p14:tracePt t="12584" x="3763963" y="4362450"/>
          <p14:tracePt t="12587" x="3795713" y="4362450"/>
          <p14:tracePt t="12598" x="3848100" y="4371975"/>
          <p14:tracePt t="12616" x="3962400" y="4414838"/>
          <p14:tracePt t="12632" x="4067175" y="4446588"/>
          <p14:tracePt t="12651" x="4130675" y="4467225"/>
          <p14:tracePt t="12667" x="4140200" y="4467225"/>
          <p14:tracePt t="12684" x="4171950" y="4508500"/>
          <p14:tracePt t="12687" x="4183063" y="4519613"/>
          <p14:tracePt t="12699" x="4183063" y="4530725"/>
          <p14:tracePt t="12718" x="4151313" y="4583113"/>
          <p14:tracePt t="12734" x="4087813" y="4624388"/>
          <p14:tracePt t="12750" x="4014788" y="4656138"/>
          <p14:tracePt t="12767" x="3973513" y="4665663"/>
          <p14:tracePt t="12790" x="3962400" y="4665663"/>
          <p14:tracePt t="12799" x="3952875" y="4665663"/>
          <p14:tracePt t="12817" x="3930650" y="4665663"/>
          <p14:tracePt t="13015" x="3921125" y="4676775"/>
          <p14:tracePt t="13023" x="3910013" y="4687888"/>
          <p14:tracePt t="13033" x="3900488" y="4697413"/>
          <p14:tracePt t="13049" x="3825875" y="4729163"/>
          <p14:tracePt t="13064" x="3741738" y="4749800"/>
          <p14:tracePt t="13083" x="3636963" y="4760913"/>
          <p14:tracePt t="13099" x="3365500" y="4792663"/>
          <p14:tracePt t="13117" x="3165475" y="4792663"/>
          <p14:tracePt t="13133" x="2882900" y="4781550"/>
          <p14:tracePt t="13150" x="2684463" y="4772025"/>
          <p14:tracePt t="13166" x="2495550" y="4718050"/>
          <p14:tracePt t="13184" x="2338388" y="4665663"/>
          <p14:tracePt t="13198" x="2274888" y="4624388"/>
          <p14:tracePt t="13216" x="2254250" y="4603750"/>
          <p14:tracePt t="13233" x="2138363" y="4456113"/>
          <p14:tracePt t="13248" x="2097088" y="4394200"/>
          <p14:tracePt t="13265" x="1928813" y="4141788"/>
          <p14:tracePt t="13283" x="1803400" y="3952875"/>
          <p14:tracePt t="13298" x="1760538" y="3754438"/>
          <p14:tracePt t="13315" x="1739900" y="3522663"/>
          <p14:tracePt t="13332" x="1782763" y="3208338"/>
          <p14:tracePt t="13348" x="1865313" y="2967038"/>
          <p14:tracePt t="13351" x="1908175" y="2894013"/>
          <p14:tracePt t="13365" x="2097088" y="2652713"/>
          <p14:tracePt t="13383" x="2306638" y="2401888"/>
          <p14:tracePt t="13399" x="2495550" y="2212975"/>
          <p14:tracePt t="13417" x="2632075" y="2108200"/>
          <p14:tracePt t="13431" x="2714625" y="2033588"/>
          <p14:tracePt t="13450" x="3103563" y="1782763"/>
          <p14:tracePt t="13466" x="3406775" y="1657350"/>
          <p14:tracePt t="13482" x="3689350" y="1552575"/>
          <p14:tracePt t="13498" x="3994150" y="1468438"/>
          <p14:tracePt t="13514" x="4297363" y="1395413"/>
          <p14:tracePt t="13531" x="4613275" y="1363663"/>
          <p14:tracePt t="13549" x="4959350" y="1343025"/>
          <p14:tracePt t="13552" x="5137150" y="1343025"/>
          <p14:tracePt t="13565" x="5545138" y="1384300"/>
          <p14:tracePt t="13583" x="6016625" y="1509713"/>
          <p14:tracePt t="13599" x="6384925" y="1677988"/>
          <p14:tracePt t="13615" x="6740525" y="1855788"/>
          <p14:tracePt t="13632" x="7023100" y="2033588"/>
          <p14:tracePt t="13649" x="7275513" y="2222500"/>
          <p14:tracePt t="13665" x="7526338" y="2443163"/>
          <p14:tracePt t="13682" x="7673975" y="2579688"/>
          <p14:tracePt t="13684" x="7747000" y="2684463"/>
          <p14:tracePt t="13698" x="7842250" y="2884488"/>
          <p14:tracePt t="13716" x="7915275" y="3051175"/>
          <p14:tracePt t="13732" x="7924800" y="3155950"/>
          <p14:tracePt t="13749" x="7947025" y="3355975"/>
          <p14:tracePt t="13766" x="7947025" y="3575050"/>
          <p14:tracePt t="13782" x="7872413" y="3868738"/>
          <p14:tracePt t="13799" x="7715250" y="4152900"/>
          <p14:tracePt t="13814" x="7642225" y="4267200"/>
          <p14:tracePt t="13832" x="7526338" y="4383088"/>
          <p14:tracePt t="13835" x="7464425" y="4425950"/>
          <p14:tracePt t="13849" x="7327900" y="4508500"/>
          <p14:tracePt t="13865" x="7023100" y="4624388"/>
          <p14:tracePt t="13884" x="7013575" y="4624388"/>
          <p14:tracePt t="13887" x="6792913" y="4624388"/>
          <p14:tracePt t="13898" x="6678613" y="4624388"/>
          <p14:tracePt t="13915" x="6362700" y="4603750"/>
          <p14:tracePt t="13932" x="6248400" y="4540250"/>
          <p14:tracePt t="13947" x="6175375" y="4467225"/>
          <p14:tracePt t="13965" x="6153150" y="4435475"/>
          <p14:tracePt t="13983" x="6153150" y="4414838"/>
          <p14:tracePt t="13998" x="6143625" y="4394200"/>
          <p14:tracePt t="14015" x="6143625" y="4371975"/>
          <p14:tracePt t="14052" x="6132513" y="4371975"/>
          <p14:tracePt t="14067" x="6122988" y="4371975"/>
          <p14:tracePt t="14075" x="6111875" y="4371975"/>
          <p14:tracePt t="14084" x="6100763" y="4371975"/>
          <p14:tracePt t="14100" x="6080125" y="4383088"/>
          <p14:tracePt t="14117" x="6038850" y="4394200"/>
          <p14:tracePt t="14133" x="5922963" y="4403725"/>
          <p14:tracePt t="14149" x="5838825" y="4403725"/>
          <p14:tracePt t="14166" x="5776913" y="4403725"/>
          <p14:tracePt t="14169" x="5754688" y="4394200"/>
          <p14:tracePt t="14183" x="5724525" y="4394200"/>
          <p14:tracePt t="14198" x="5661025" y="4383088"/>
          <p14:tracePt t="14217" x="5619750" y="4383088"/>
          <p14:tracePt t="14624" x="5629275" y="4383088"/>
          <p14:tracePt t="14683" x="5619750" y="4383088"/>
          <p14:tracePt t="14701" x="5619750" y="4394200"/>
          <p14:tracePt t="14712" x="5619750" y="4403725"/>
          <p14:tracePt t="14740" x="5597525" y="4414838"/>
          <p14:tracePt t="14748" x="5588000" y="4435475"/>
          <p14:tracePt t="14755" x="5567363" y="4446588"/>
          <p14:tracePt t="14765" x="5556250" y="4456113"/>
          <p14:tracePt t="14785" x="5556250" y="4467225"/>
          <p14:tracePt t="14800" x="5524500" y="4498975"/>
          <p14:tracePt t="14819" x="5451475" y="4572000"/>
          <p14:tracePt t="14835" x="5399088" y="4624388"/>
          <p14:tracePt t="14852" x="5367338" y="4656138"/>
          <p14:tracePt t="14867" x="5346700" y="4656138"/>
          <p14:tracePt t="14883" x="5326063" y="4656138"/>
          <p14:tracePt t="14902" x="5294313" y="4656138"/>
          <p14:tracePt t="14920" x="5073650" y="4687888"/>
          <p14:tracePt t="14933" x="4779963" y="4740275"/>
          <p14:tracePt t="14952" x="4581525" y="4781550"/>
          <p14:tracePt t="14968" x="4329113" y="4813300"/>
          <p14:tracePt t="14981" x="4192588" y="4824413"/>
          <p14:tracePt t="15000" x="3825875" y="4845050"/>
          <p14:tracePt t="15016" x="3711575" y="4845050"/>
          <p14:tracePt t="15019" x="3627438" y="4845050"/>
          <p14:tracePt t="15033" x="3397250" y="4845050"/>
          <p14:tracePt t="15050" x="3217863" y="4845050"/>
          <p14:tracePt t="15065" x="3051175" y="4824413"/>
          <p14:tracePt t="15084" x="2903538" y="4802188"/>
          <p14:tracePt t="15087" x="2819400" y="4781550"/>
          <p14:tracePt t="15100" x="2705100" y="4781550"/>
          <p14:tracePt t="15101" x="2641600" y="4781550"/>
          <p14:tracePt t="15117" x="2568575" y="4792663"/>
          <p14:tracePt t="15120" x="2525713" y="4802188"/>
          <p14:tracePt t="15134" x="2495550" y="4813300"/>
          <p14:tracePt t="15152" x="2484438" y="4813300"/>
          <p14:tracePt t="15511" x="2473325" y="4792663"/>
          <p14:tracePt t="15526" x="2463800" y="4740275"/>
          <p14:tracePt t="15536" x="2463800" y="4718050"/>
          <p14:tracePt t="15556" x="2452688" y="4665663"/>
          <p14:tracePt t="15558" x="2452688" y="4656138"/>
          <p14:tracePt t="15565" x="2452688" y="4635500"/>
          <p14:tracePt t="15585" x="2452688" y="4613275"/>
          <p14:tracePt t="15689" x="2473325" y="4613275"/>
          <p14:tracePt t="15697" x="2495550" y="4624388"/>
          <p14:tracePt t="15704" x="2505075" y="4645025"/>
          <p14:tracePt t="15717" x="2505075" y="4656138"/>
          <p14:tracePt t="15735" x="2525713" y="4676775"/>
          <p14:tracePt t="15755" x="2547938" y="4718050"/>
          <p14:tracePt t="15770" x="2547938" y="4729163"/>
          <p14:tracePt t="15787" x="2547938" y="4740275"/>
          <p14:tracePt t="15893" x="2536825" y="4749800"/>
          <p14:tracePt t="15900" x="2516188" y="4760913"/>
          <p14:tracePt t="15917" x="2484438" y="4760913"/>
          <p14:tracePt t="15935" x="2463800" y="4760913"/>
          <p14:tracePt t="15938" x="2452688" y="4760913"/>
          <p14:tracePt t="15954" x="2443163" y="4760913"/>
          <p14:tracePt t="15968" x="2432050" y="4760913"/>
          <p14:tracePt t="15970" x="2420938" y="4760913"/>
          <p14:tracePt t="15986" x="2411413" y="4749800"/>
          <p14:tracePt t="15999" x="2411413" y="4740275"/>
          <p14:tracePt t="16017" x="2400300" y="4740275"/>
          <p14:tracePt t="16033" x="2400300" y="4729163"/>
          <p14:tracePt t="16050" x="2390775" y="4729163"/>
          <p14:tracePt t="16111" x="2390775" y="4718050"/>
          <p14:tracePt t="16119" x="2390775" y="4708525"/>
          <p14:tracePt t="16133" x="2390775" y="4697413"/>
          <p14:tracePt t="16152" x="2390775" y="4687888"/>
          <p14:tracePt t="16166" x="2379663" y="4676775"/>
          <p14:tracePt t="16184" x="2379663" y="4665663"/>
          <p14:tracePt t="16200" x="2379663" y="4656138"/>
          <p14:tracePt t="16216" x="2379663" y="4635500"/>
          <p14:tracePt t="16235" x="2379663" y="4613275"/>
          <p14:tracePt t="16240" x="2379663" y="4603750"/>
          <p14:tracePt t="16251" x="2379663" y="4592638"/>
          <p14:tracePt t="16254" x="2379663" y="4583113"/>
          <p14:tracePt t="16274" x="2379663" y="4572000"/>
          <p14:tracePt t="16382" x="2379663" y="4583113"/>
          <p14:tracePt t="16388" x="2379663" y="4603750"/>
          <p14:tracePt t="16400" x="2390775" y="4613275"/>
          <p14:tracePt t="16416" x="2420938" y="4656138"/>
          <p14:tracePt t="16435" x="2432050" y="4687888"/>
          <p14:tracePt t="16437" x="2452688" y="4708525"/>
          <p14:tracePt t="16450" x="2473325" y="4718050"/>
          <p14:tracePt t="16453" x="2484438" y="4740275"/>
          <p14:tracePt t="16466" x="2495550" y="4749800"/>
          <p14:tracePt t="16468" x="2516188" y="4772025"/>
          <p14:tracePt t="16484" x="2525713" y="4772025"/>
          <p14:tracePt t="16500" x="2525713" y="4781550"/>
          <p14:tracePt t="16590" x="2525713" y="4792663"/>
          <p14:tracePt t="16606" x="2505075" y="4802188"/>
          <p14:tracePt t="16617" x="2495550" y="4802188"/>
          <p14:tracePt t="16634" x="2484438" y="4813300"/>
          <p14:tracePt t="16641" x="2473325" y="4813300"/>
          <p14:tracePt t="16653" x="2463800" y="4813300"/>
          <p14:tracePt t="16667" x="2452688" y="4813300"/>
          <p14:tracePt t="17093" x="2443163" y="4813300"/>
          <p14:tracePt t="17101" x="2420938" y="4813300"/>
          <p14:tracePt t="17115" x="2411413" y="4813300"/>
          <p14:tracePt t="17135" x="2400300" y="4792663"/>
          <p14:tracePt t="17151" x="2359025" y="4729163"/>
          <p14:tracePt t="17153" x="2338388" y="4697413"/>
          <p14:tracePt t="17164" x="2306638" y="4635500"/>
          <p14:tracePt t="17182" x="2295525" y="4613275"/>
          <p14:tracePt t="17198" x="2295525" y="4603750"/>
          <p14:tracePt t="17200" x="2295525" y="4592638"/>
          <p14:tracePt t="17218" x="2306638" y="4551363"/>
          <p14:tracePt t="17233" x="2347913" y="4519613"/>
          <p14:tracePt t="17250" x="2411413" y="4508500"/>
          <p14:tracePt t="17264" x="2484438" y="4508500"/>
          <p14:tracePt t="17282" x="2505075" y="4508500"/>
          <p14:tracePt t="17297" x="2589213" y="4508500"/>
          <p14:tracePt t="17314" x="2641600" y="4508500"/>
          <p14:tracePt t="17333" x="2652713" y="4508500"/>
          <p14:tracePt t="17349" x="2652713" y="4530725"/>
          <p14:tracePt t="17351" x="2652713" y="4540250"/>
          <p14:tracePt t="17364" x="2662238" y="4551363"/>
          <p14:tracePt t="17382" x="2662238" y="4583113"/>
          <p14:tracePt t="17385" x="2662238" y="4603750"/>
          <p14:tracePt t="17399" x="2662238" y="4656138"/>
          <p14:tracePt t="17415" x="2641600" y="4687888"/>
          <p14:tracePt t="17433" x="2568575" y="4772025"/>
          <p14:tracePt t="17452" x="2525713" y="4802188"/>
          <p14:tracePt t="17467" x="2516188" y="4824413"/>
          <p14:tracePt t="17487" x="2516188" y="4833938"/>
          <p14:tracePt t="17500" x="2589213" y="4865688"/>
          <p14:tracePt t="17517" x="2725738" y="4876800"/>
          <p14:tracePt t="17533" x="3051175" y="4906963"/>
          <p14:tracePt t="17552" x="3636963" y="4949825"/>
          <p14:tracePt t="17564" x="4476750" y="4991100"/>
          <p14:tracePt t="17583" x="5230813" y="5011738"/>
          <p14:tracePt t="17600" x="5483225" y="5011738"/>
          <p14:tracePt t="17616" x="6080125" y="5011738"/>
          <p14:tracePt t="17635" x="6091238" y="5011738"/>
          <p14:tracePt t="17649" x="6205538" y="5011738"/>
          <p14:tracePt t="17666" x="6362700" y="4981575"/>
          <p14:tracePt t="17667" x="6426200" y="4970463"/>
          <p14:tracePt t="17691" x="6426200" y="4959350"/>
          <p14:tracePt t="17707" x="6426200" y="4938713"/>
          <p14:tracePt t="17715" x="6415088" y="4918075"/>
          <p14:tracePt t="17731" x="6405563" y="4906963"/>
          <p14:tracePt t="17734" x="6405563" y="4886325"/>
          <p14:tracePt t="17751" x="6405563" y="4876800"/>
          <p14:tracePt t="17765" x="6405563" y="4865688"/>
          <p14:tracePt t="17781" x="6446838" y="4854575"/>
          <p14:tracePt t="17799" x="6635750" y="4813300"/>
          <p14:tracePt t="17816" x="6740525" y="4802188"/>
          <p14:tracePt t="17833" x="6835775" y="4781550"/>
          <p14:tracePt t="17848" x="6897688" y="4781550"/>
          <p14:tracePt t="17866" x="6918325" y="4781550"/>
          <p14:tracePt t="18243" x="6918325" y="4772025"/>
          <p14:tracePt t="18252" x="6918325" y="4749800"/>
          <p14:tracePt t="18265" x="6918325" y="4740275"/>
          <p14:tracePt t="18282" x="6918325" y="4708525"/>
          <p14:tracePt t="18285" x="6918325" y="4687888"/>
          <p14:tracePt t="18299" x="6918325" y="4665663"/>
          <p14:tracePt t="18315" x="6918325" y="4656138"/>
          <p14:tracePt t="18334" x="6918325" y="4645025"/>
          <p14:tracePt t="18497" x="6918325" y="4656138"/>
          <p14:tracePt t="18505" x="6908800" y="4665663"/>
          <p14:tracePt t="18518" x="6908800" y="4676775"/>
          <p14:tracePt t="18534" x="6897688" y="4708525"/>
          <p14:tracePt t="18548" x="6888163" y="4740275"/>
          <p14:tracePt t="18564" x="6877050" y="4772025"/>
          <p14:tracePt t="18585" x="6856413" y="4802188"/>
          <p14:tracePt t="18601" x="6845300" y="4813300"/>
          <p14:tracePt t="18616" x="6824663" y="4824413"/>
          <p14:tracePt t="18635" x="6813550" y="4824413"/>
          <p14:tracePt t="18638" x="6792913" y="4824413"/>
          <p14:tracePt t="18654" x="6731000" y="4772025"/>
          <p14:tracePt t="18666" x="6699250" y="4740275"/>
          <p14:tracePt t="18685" x="6572250" y="4603750"/>
          <p14:tracePt t="18699" x="6542088" y="4572000"/>
          <p14:tracePt t="18716" x="6510338" y="4478338"/>
          <p14:tracePt t="18718" x="6499225" y="4435475"/>
          <p14:tracePt t="18732" x="6499225" y="4403725"/>
          <p14:tracePt t="18735" x="6499225" y="4362450"/>
          <p14:tracePt t="18747" x="6499225" y="4341813"/>
          <p14:tracePt t="18764" x="6510338" y="4298950"/>
          <p14:tracePt t="18783" x="6583363" y="4225925"/>
          <p14:tracePt t="18797" x="6635750" y="4194175"/>
          <p14:tracePt t="18817" x="6667500" y="4184650"/>
          <p14:tracePt t="18838" x="6678613" y="4184650"/>
          <p14:tracePt t="18853" x="6699250" y="4205288"/>
          <p14:tracePt t="18865" x="6708775" y="4205288"/>
          <p14:tracePt t="18882" x="6740525" y="4289425"/>
          <p14:tracePt t="18900" x="6761163" y="4351338"/>
          <p14:tracePt t="18916" x="6772275" y="4467225"/>
          <p14:tracePt t="18932" x="6772275" y="4583113"/>
          <p14:tracePt t="18949" x="6772275" y="4603750"/>
          <p14:tracePt t="18965" x="6731000" y="4760913"/>
          <p14:tracePt t="18983" x="6699250" y="4802188"/>
          <p14:tracePt t="18999" x="6678613" y="4845050"/>
          <p14:tracePt t="19015" x="6667500" y="4854575"/>
          <p14:tracePt t="19044" x="6656388" y="4854575"/>
          <p14:tracePt t="19059" x="6646863" y="4833938"/>
          <p14:tracePt t="19067" x="6635750" y="4833938"/>
          <p14:tracePt t="19083" x="6635750" y="4813300"/>
          <p14:tracePt t="19182" x="6635750" y="4802188"/>
          <p14:tracePt t="19192" x="6615113" y="4802188"/>
          <p14:tracePt t="19200" x="6583363" y="4802188"/>
          <p14:tracePt t="19217" x="6530975" y="4802188"/>
          <p14:tracePt t="19572" x="6530975" y="4792663"/>
          <p14:tracePt t="19586" x="6530975" y="4772025"/>
          <p14:tracePt t="19588" x="6530975" y="4740275"/>
          <p14:tracePt t="19594" x="6530975" y="4718050"/>
          <p14:tracePt t="19601" x="6530975" y="4708525"/>
          <p14:tracePt t="19628" x="6542088" y="4708525"/>
          <p14:tracePt t="19636" x="6562725" y="4708525"/>
          <p14:tracePt t="19651" x="6572250" y="4708525"/>
          <p14:tracePt t="19653" x="6594475" y="4708525"/>
          <p14:tracePt t="19667" x="6646863" y="4708525"/>
          <p14:tracePt t="19687" x="6699250" y="4708525"/>
          <p14:tracePt t="19701" x="6731000" y="4708525"/>
          <p14:tracePt t="19718" x="6761163" y="4708525"/>
          <p14:tracePt t="19734" x="6783388" y="4708525"/>
          <p14:tracePt t="19750" x="6813550" y="4708525"/>
          <p14:tracePt t="19766" x="6856413" y="4708525"/>
          <p14:tracePt t="19783" x="6908800" y="4708525"/>
          <p14:tracePt t="19797" x="6970713" y="4708525"/>
          <p14:tracePt t="19818" x="7054850" y="4740275"/>
          <p14:tracePt t="19835" x="7075488" y="4749800"/>
          <p14:tracePt t="19855" x="7086600" y="4749800"/>
          <p14:tracePt t="20089" x="7086600" y="4760913"/>
          <p14:tracePt t="20165" x="7075488" y="4760913"/>
          <p14:tracePt t="20314" x="7075488" y="4772025"/>
          <p14:tracePt t="25122" x="7045325" y="4772025"/>
          <p14:tracePt t="25134" x="6970713" y="4772025"/>
          <p14:tracePt t="25139" x="6950075" y="4781550"/>
          <p14:tracePt t="25559" x="7002463" y="4772025"/>
          <p14:tracePt t="25565" x="7023100" y="4772025"/>
          <p14:tracePt t="25618" x="7013575" y="4772025"/>
          <p14:tracePt t="25653" x="7002463" y="4772025"/>
          <p14:tracePt t="25671" x="6992938" y="4772025"/>
          <p14:tracePt t="25679" x="6981825" y="4772025"/>
          <p14:tracePt t="25687" x="6961188" y="4772025"/>
          <p14:tracePt t="25697" x="6950075" y="4772025"/>
          <p14:tracePt t="25715" x="6918325" y="4781550"/>
          <p14:tracePt t="25731" x="6865938" y="4792663"/>
          <p14:tracePt t="25747" x="6804025" y="4802188"/>
          <p14:tracePt t="25765" x="6761163" y="4813300"/>
          <p14:tracePt t="25782" x="6667500" y="4833938"/>
          <p14:tracePt t="25798" x="6594475" y="4833938"/>
          <p14:tracePt t="25819" x="6437313" y="4845050"/>
          <p14:tracePt t="25833" x="6353175" y="4865688"/>
          <p14:tracePt t="25850" x="6237288" y="4865688"/>
          <p14:tracePt t="25866" x="6153150" y="4865688"/>
          <p14:tracePt t="25885" x="6080125" y="4865688"/>
          <p14:tracePt t="25899" x="5986463" y="4865688"/>
          <p14:tracePt t="25918" x="5911850" y="4854575"/>
          <p14:tracePt t="25934" x="5870575" y="4845050"/>
          <p14:tracePt t="25992" x="5859463" y="4833938"/>
          <p14:tracePt t="26004" x="5849938" y="4824413"/>
          <p14:tracePt t="26012" x="5838825" y="4813300"/>
          <p14:tracePt t="26020" x="5829300" y="4813300"/>
          <p14:tracePt t="26034" x="5829300" y="4792663"/>
          <p14:tracePt t="26036" x="5797550" y="4781550"/>
          <p14:tracePt t="26051" x="5786438" y="4781550"/>
          <p14:tracePt t="26096" x="5776913" y="4781550"/>
          <p14:tracePt t="26102" x="5765800" y="4772025"/>
          <p14:tracePt t="26117" x="5754688" y="4760913"/>
          <p14:tracePt t="26133" x="5734050" y="4749800"/>
          <p14:tracePt t="26154" x="5724525" y="4749800"/>
          <p14:tracePt t="26164" x="5724525" y="4740275"/>
          <p14:tracePt t="26182" x="5713413" y="4718050"/>
          <p14:tracePt t="26200" x="5713413" y="4708525"/>
          <p14:tracePt t="26216" x="5713413" y="4697413"/>
          <p14:tracePt t="26232" x="5713413" y="4687888"/>
          <p14:tracePt t="26270" x="5702300" y="4687888"/>
          <p14:tracePt t="26284" x="5702300" y="4676775"/>
          <p14:tracePt t="26289" x="5692775" y="4676775"/>
          <p14:tracePt t="26298" x="5672138" y="4665663"/>
          <p14:tracePt t="26315" x="5672138" y="4656138"/>
          <p14:tracePt t="26334" x="5661025" y="4656138"/>
          <p14:tracePt t="26358" x="5649913" y="4656138"/>
          <p14:tracePt t="26367" x="5629275" y="4645025"/>
          <p14:tracePt t="26385" x="5608638" y="4624388"/>
          <p14:tracePt t="26397" x="5597525" y="4624388"/>
          <p14:tracePt t="26416" x="5588000" y="4624388"/>
          <p14:tracePt t="26434" x="5567363" y="4613275"/>
          <p14:tracePt t="26447" x="5556250" y="4613275"/>
          <p14:tracePt t="26466" x="5545138" y="4613275"/>
          <p14:tracePt t="26554" x="5535613" y="4613275"/>
          <p14:tracePt t="26586" x="5524500" y="4613275"/>
          <p14:tracePt t="26619" x="5513388" y="4613275"/>
          <p14:tracePt t="26900" x="5513388" y="4603750"/>
          <p14:tracePt t="27006" x="5503863" y="4603750"/>
          <p14:tracePt t="27066" x="5503863" y="4592638"/>
          <p14:tracePt t="27074" x="5503863" y="4583113"/>
          <p14:tracePt t="27089" x="5503863" y="4560888"/>
          <p14:tracePt t="27099" x="5503863" y="4551363"/>
          <p14:tracePt t="27115" x="5503863" y="4540250"/>
          <p14:tracePt t="27149" x="5503863" y="4530725"/>
          <p14:tracePt t="27622" x="5503863" y="4540250"/>
          <p14:tracePt t="27632" x="5503863" y="4551363"/>
          <p14:tracePt t="27639" x="5503863" y="4560888"/>
          <p14:tracePt t="27652" x="5492750" y="4560888"/>
          <p14:tracePt t="27654" x="5492750" y="4572000"/>
          <p14:tracePt t="27667" x="5492750" y="4592638"/>
          <p14:tracePt t="27669" x="5492750" y="4603750"/>
          <p14:tracePt t="27688" x="5492750" y="4613275"/>
          <p14:tracePt t="27699" x="5492750" y="4624388"/>
          <p14:tracePt t="27717" x="5492750" y="4635500"/>
          <p14:tracePt t="28231" x="5503863" y="4635500"/>
          <p14:tracePt t="28239" x="5513388" y="4635500"/>
          <p14:tracePt t="28253" x="5524500" y="4645025"/>
          <p14:tracePt t="28266" x="5535613" y="4645025"/>
          <p14:tracePt t="28285" x="5545138" y="4645025"/>
          <p14:tracePt t="28299" x="5567363" y="4645025"/>
          <p14:tracePt t="28316" x="5608638" y="4645025"/>
          <p14:tracePt t="28335" x="5640388" y="4645025"/>
          <p14:tracePt t="28338" x="5672138" y="4645025"/>
          <p14:tracePt t="28352" x="5713413" y="4645025"/>
          <p14:tracePt t="28367" x="5765800" y="4645025"/>
          <p14:tracePt t="28383" x="5776913" y="4645025"/>
          <p14:tracePt t="28385" x="5797550" y="4645025"/>
          <p14:tracePt t="28400" x="5849938" y="4645025"/>
          <p14:tracePt t="28416" x="5902325" y="4656138"/>
          <p14:tracePt t="28436" x="5954713" y="4656138"/>
          <p14:tracePt t="28439" x="5964238" y="4656138"/>
          <p14:tracePt t="28449" x="5986463" y="4656138"/>
          <p14:tracePt t="28467" x="6027738" y="4656138"/>
          <p14:tracePt t="28483" x="6038850" y="4656138"/>
          <p14:tracePt t="28498" x="6069013" y="4656138"/>
          <p14:tracePt t="28516" x="6091238" y="4656138"/>
          <p14:tracePt t="28519" x="6100763" y="4656138"/>
          <p14:tracePt t="28531" x="6122988" y="4656138"/>
          <p14:tracePt t="28549" x="6153150" y="4656138"/>
          <p14:tracePt t="28566" x="6175375" y="4656138"/>
          <p14:tracePt t="28593" x="6227763" y="4656138"/>
          <p14:tracePt t="28599" x="6248400" y="4656138"/>
          <p14:tracePt t="28620" x="6300788" y="4656138"/>
          <p14:tracePt t="28633" x="6310313" y="4656138"/>
          <p14:tracePt t="28648" x="6342063" y="4656138"/>
          <p14:tracePt t="28651" x="6353175" y="4656138"/>
          <p14:tracePt t="28665" x="6353175" y="4665663"/>
          <p14:tracePt t="28722" x="6362700" y="4665663"/>
          <p14:tracePt t="28732" x="6373813" y="4676775"/>
          <p14:tracePt t="28741" x="6384925" y="4676775"/>
          <p14:tracePt t="28750" x="6384925" y="4687888"/>
          <p14:tracePt t="30212" x="6384925" y="4676775"/>
          <p14:tracePt t="30220" x="6373813" y="4665663"/>
          <p14:tracePt t="30244" x="6362700" y="4665663"/>
          <p14:tracePt t="30251" x="6362700" y="4656138"/>
          <p14:tracePt t="30287" x="6353175" y="4656138"/>
          <p14:tracePt t="30312" x="6342063" y="4645025"/>
          <p14:tracePt t="30411" x="6342063" y="4635500"/>
          <p14:tracePt t="30670" x="6353175" y="4635500"/>
          <p14:tracePt t="30684" x="6353175" y="4645025"/>
          <p14:tracePt t="30705" x="6362700" y="4656138"/>
          <p14:tracePt t="30721" x="6362700" y="4665663"/>
          <p14:tracePt t="31145" x="6362700" y="4676775"/>
          <p14:tracePt t="31153" x="6342063" y="4687888"/>
          <p14:tracePt t="31166" x="6332538" y="4697413"/>
          <p14:tracePt t="31842" x="6353175" y="4687888"/>
          <p14:tracePt t="31862" x="6362700" y="4687888"/>
          <p14:tracePt t="31883" x="6373813" y="4687888"/>
          <p14:tracePt t="31911" x="6384925" y="4676775"/>
          <p14:tracePt t="31927" x="6384925" y="4665663"/>
          <p14:tracePt t="31943" x="6394450" y="4665663"/>
          <p14:tracePt t="32159" x="6394450" y="4676775"/>
          <p14:tracePt t="32174" x="6394450" y="4687888"/>
          <p14:tracePt t="32194" x="6384925" y="4687888"/>
          <p14:tracePt t="32216" x="6384925" y="4697413"/>
          <p14:tracePt t="32221" x="6373813" y="4697413"/>
          <p14:tracePt t="32234" x="6362700" y="4697413"/>
          <p14:tracePt t="32334" x="6353175" y="4697413"/>
          <p14:tracePt t="32352" x="6342063" y="4697413"/>
          <p14:tracePt t="32360" x="6342063" y="4708525"/>
          <p14:tracePt t="32367" x="6332538" y="4708525"/>
          <p14:tracePt t="32384" x="6321425" y="4718050"/>
          <p14:tracePt t="32400" x="6310313" y="4729163"/>
          <p14:tracePt t="32416" x="6300788" y="4729163"/>
          <p14:tracePt t="32434" x="6280150" y="4740275"/>
          <p14:tracePt t="32452" x="6237288" y="4749800"/>
          <p14:tracePt t="32466" x="6059488" y="4813300"/>
          <p14:tracePt t="32486" x="5954713" y="4833938"/>
          <p14:tracePt t="32938" x="5943600" y="4833938"/>
          <p14:tracePt t="32950" x="5934075" y="4833938"/>
          <p14:tracePt t="32955" x="5911850" y="4833938"/>
          <p14:tracePt t="32963" x="5902325" y="4833938"/>
          <p14:tracePt t="32980" x="5881688" y="4824413"/>
          <p14:tracePt t="32997" x="5881688" y="4813300"/>
          <p14:tracePt t="33040" x="5891213" y="4802188"/>
          <p14:tracePt t="33049" x="5911850" y="4802188"/>
          <p14:tracePt t="33070" x="5922963" y="4802188"/>
          <p14:tracePt t="33163" x="5922963" y="4813300"/>
          <p14:tracePt t="33173" x="5922963" y="4824413"/>
          <p14:tracePt t="33744" x="5922963" y="4813300"/>
          <p14:tracePt t="33754" x="5922963" y="4802188"/>
          <p14:tracePt t="33769" x="5922963" y="4792663"/>
          <p14:tracePt t="33783" x="5922963" y="4760913"/>
          <p14:tracePt t="33798" x="5922963" y="4749800"/>
          <p14:tracePt t="33814" x="5922963" y="4740275"/>
          <p14:tracePt t="33833" x="5922963" y="4729163"/>
          <p14:tracePt t="33852" x="5934075" y="4718050"/>
          <p14:tracePt t="33865" x="5943600" y="4708525"/>
          <p14:tracePt t="33884" x="5954713" y="4687888"/>
          <p14:tracePt t="33886" x="5964238" y="4676775"/>
          <p14:tracePt t="33910" x="5964238" y="4665663"/>
          <p14:tracePt t="33918" x="5975350" y="4665663"/>
          <p14:tracePt t="33934" x="5975350" y="4645025"/>
          <p14:tracePt t="33951" x="5986463" y="4645025"/>
          <p14:tracePt t="33965" x="5995988" y="4635500"/>
          <p14:tracePt t="33983" x="6007100" y="4613275"/>
          <p14:tracePt t="33998" x="6016625" y="4603750"/>
          <p14:tracePt t="34028" x="6027738" y="4583113"/>
          <p14:tracePt t="34035" x="6048375" y="4540250"/>
          <p14:tracePt t="34049" x="6059488" y="4508500"/>
          <p14:tracePt t="34068" x="6080125" y="4362450"/>
          <p14:tracePt t="34082" x="6111875" y="4237038"/>
          <p14:tracePt t="34098" x="6111875" y="4121150"/>
          <p14:tracePt t="34115" x="6122988" y="3995738"/>
          <p14:tracePt t="34130" x="6122988" y="3722688"/>
          <p14:tracePt t="34151" x="6122988" y="3606800"/>
          <p14:tracePt t="34164" x="6100763" y="3292475"/>
          <p14:tracePt t="34184" x="6048375" y="2905125"/>
          <p14:tracePt t="34187" x="6048375" y="2894013"/>
          <p14:tracePt t="34200" x="6048375" y="2862263"/>
          <p14:tracePt t="34217" x="6038850" y="2673350"/>
          <p14:tracePt t="34219" x="6038850" y="2611438"/>
          <p14:tracePt t="34234" x="6027738" y="2568575"/>
          <p14:tracePt t="34247" x="6027738" y="2559050"/>
          <p14:tracePt t="34267" x="6027738" y="2538413"/>
          <p14:tracePt t="34286" x="6016625" y="2538413"/>
          <p14:tracePt t="34798" x="6048375" y="2547938"/>
          <p14:tracePt t="34806" x="6069013" y="2568575"/>
          <p14:tracePt t="34814" x="6100763" y="2579688"/>
          <p14:tracePt t="34834" x="6164263" y="2620963"/>
          <p14:tracePt t="34852" x="6196013" y="2643188"/>
          <p14:tracePt t="34866" x="6237288" y="2663825"/>
          <p14:tracePt t="34887" x="6269038" y="2673350"/>
          <p14:tracePt t="34900" x="6280150" y="2695575"/>
          <p14:tracePt t="34920" x="6300788" y="2705100"/>
          <p14:tracePt t="34956" x="6300788" y="2716213"/>
          <p14:tracePt t="34964" x="6300788" y="2725738"/>
          <p14:tracePt t="34971" x="6300788" y="2747963"/>
          <p14:tracePt t="34990" x="6300788" y="2768600"/>
          <p14:tracePt t="34997" x="6289675" y="2778125"/>
          <p14:tracePt t="35014" x="6257925" y="2809875"/>
          <p14:tracePt t="35032" x="6237288" y="2830513"/>
          <p14:tracePt t="35049" x="6196013" y="2852738"/>
          <p14:tracePt t="35064" x="6132513" y="2884488"/>
          <p14:tracePt t="35084" x="6038850" y="2894013"/>
          <p14:tracePt t="35099" x="5986463" y="2894013"/>
          <p14:tracePt t="35115" x="5934075" y="2884488"/>
          <p14:tracePt t="35133" x="5870575" y="2852738"/>
          <p14:tracePt t="35147" x="5797550" y="2820988"/>
          <p14:tracePt t="35176" x="5776913" y="2820988"/>
          <p14:tracePt t="35184" x="5702300" y="2820988"/>
          <p14:tracePt t="35200" x="5588000" y="2820988"/>
          <p14:tracePt t="35216" x="5408613" y="2820988"/>
          <p14:tracePt t="35232" x="5314950" y="2820988"/>
          <p14:tracePt t="35247" x="5262563" y="2820988"/>
          <p14:tracePt t="35265" x="5241925" y="2820988"/>
          <p14:tracePt t="35329" x="5241925" y="2809875"/>
          <p14:tracePt t="35338" x="5241925" y="2800350"/>
          <p14:tracePt t="35347" x="5241925" y="2789238"/>
          <p14:tracePt t="35369" x="5241925" y="2778125"/>
          <p14:tracePt t="35382" x="5241925" y="2768600"/>
          <p14:tracePt t="35398" x="5241925" y="2747963"/>
          <p14:tracePt t="35414" x="5241925" y="2736850"/>
          <p14:tracePt t="35433" x="5241925" y="2725738"/>
          <p14:tracePt t="35602" x="5251450" y="2725738"/>
          <p14:tracePt t="35609" x="5262563" y="2725738"/>
          <p14:tracePt t="35617" x="5283200" y="2725738"/>
          <p14:tracePt t="35632" x="5294313" y="2725738"/>
          <p14:tracePt t="35634" x="5303838" y="2725738"/>
          <p14:tracePt t="35649" x="5367338" y="2725738"/>
          <p14:tracePt t="35666" x="5378450" y="2725738"/>
          <p14:tracePt t="35686" x="5408613" y="2725738"/>
          <p14:tracePt t="35699" x="5461000" y="2736850"/>
          <p14:tracePt t="35701" x="5513388" y="2747963"/>
          <p14:tracePt t="35715" x="5597525" y="2778125"/>
          <p14:tracePt t="35731" x="5702300" y="2809875"/>
          <p14:tracePt t="35733" x="5765800" y="2830513"/>
          <p14:tracePt t="35747" x="5829300" y="2852738"/>
          <p14:tracePt t="35782" x="5838825" y="2862263"/>
          <p14:tracePt t="35797" x="5838825" y="2873375"/>
          <p14:tracePt t="35830" x="5838825" y="2884488"/>
          <p14:tracePt t="35837" x="5838825" y="2894013"/>
          <p14:tracePt t="35848" x="5838825" y="2905125"/>
          <p14:tracePt t="35868" x="5818188" y="2936875"/>
          <p14:tracePt t="35882" x="5797550" y="2967038"/>
          <p14:tracePt t="35898" x="5776913" y="2978150"/>
          <p14:tracePt t="35916" x="5765800" y="2978150"/>
          <p14:tracePt t="35932" x="5734050" y="2978150"/>
          <p14:tracePt t="35950" x="5692775" y="2946400"/>
          <p14:tracePt t="35965" x="5640388" y="2905125"/>
          <p14:tracePt t="35985" x="5629275" y="2894013"/>
          <p14:tracePt t="35999" x="5608638" y="2873375"/>
          <p14:tracePt t="36016" x="5576888" y="2800350"/>
          <p14:tracePt t="36033" x="5556250" y="2768600"/>
          <p14:tracePt t="36053" x="5556250" y="2747963"/>
          <p14:tracePt t="36064" x="5556250" y="2684463"/>
          <p14:tracePt t="36080" x="5556250" y="2673350"/>
          <p14:tracePt t="36083" x="5556250" y="2600325"/>
          <p14:tracePt t="36098" x="5556250" y="2443163"/>
          <p14:tracePt t="36116" x="5619750" y="2181225"/>
          <p14:tracePt t="36134" x="5640388" y="2149475"/>
          <p14:tracePt t="36149" x="5765800" y="2003425"/>
          <p14:tracePt t="36165" x="5859463" y="1928813"/>
          <p14:tracePt t="36182" x="5934075" y="1887538"/>
          <p14:tracePt t="36199" x="5995988" y="1866900"/>
          <p14:tracePt t="36215" x="6059488" y="1855788"/>
          <p14:tracePt t="36231" x="6080125" y="1855788"/>
          <p14:tracePt t="36247" x="6132513" y="1876425"/>
          <p14:tracePt t="36263" x="6196013" y="1928813"/>
          <p14:tracePt t="36281" x="6248400" y="1971675"/>
          <p14:tracePt t="36285" x="6289675" y="1992313"/>
          <p14:tracePt t="36299" x="6353175" y="2033588"/>
          <p14:tracePt t="36316" x="6405563" y="2076450"/>
          <p14:tracePt t="36333" x="6457950" y="2108200"/>
          <p14:tracePt t="36350" x="6478588" y="2128838"/>
          <p14:tracePt t="36353" x="6478588" y="2149475"/>
          <p14:tracePt t="36365" x="6489700" y="2160588"/>
          <p14:tracePt t="36384" x="6489700" y="2192338"/>
          <p14:tracePt t="36400" x="6489700" y="2244725"/>
          <p14:tracePt t="36414" x="6489700" y="2306638"/>
          <p14:tracePt t="36434" x="6467475" y="2401888"/>
          <p14:tracePt t="36447" x="6415088" y="2527300"/>
          <p14:tracePt t="36464" x="6394450" y="2547938"/>
          <p14:tracePt t="36467" x="6384925" y="2590800"/>
          <p14:tracePt t="36482" x="6362700" y="2620963"/>
          <p14:tracePt t="36500" x="6353175" y="2632075"/>
          <p14:tracePt t="36516" x="6332538" y="2652713"/>
          <p14:tracePt t="36540" x="6321425" y="2652713"/>
          <p14:tracePt t="36556" x="6310313" y="2652713"/>
          <p14:tracePt t="36566" x="6300788" y="2652713"/>
          <p14:tracePt t="36585" x="6289675" y="2652713"/>
          <p14:tracePt t="36588" x="6280150" y="2652713"/>
          <p14:tracePt t="36603" x="6237288" y="2652713"/>
          <p14:tracePt t="36617" x="6164263" y="2695575"/>
          <p14:tracePt t="36640" x="6153150" y="2695575"/>
          <p14:tracePt t="37004" x="6164263" y="2695575"/>
          <p14:tracePt t="37015" x="6175375" y="2695575"/>
          <p14:tracePt t="37074" x="6175375" y="2684463"/>
          <p14:tracePt t="37117" x="6175375" y="2673350"/>
          <p14:tracePt t="37230" x="6175375" y="2684463"/>
          <p14:tracePt t="37237" x="6175375" y="2695575"/>
          <p14:tracePt t="37250" x="6153150" y="2716213"/>
          <p14:tracePt t="37253" x="6153150" y="2725738"/>
          <p14:tracePt t="37266" x="6122988" y="2736850"/>
          <p14:tracePt t="37269" x="6111875" y="2757488"/>
          <p14:tracePt t="37282" x="6080125" y="2768600"/>
          <p14:tracePt t="37300" x="6080125" y="2820988"/>
          <p14:tracePt t="37302" x="6080125" y="2830513"/>
          <p14:tracePt t="37314" x="6080125" y="2852738"/>
          <p14:tracePt t="37332" x="6080125" y="2925763"/>
          <p14:tracePt t="37349" x="6091238" y="2989263"/>
          <p14:tracePt t="37366" x="6100763" y="3019425"/>
          <p14:tracePt t="37368" x="6111875" y="3030538"/>
          <p14:tracePt t="37502" x="6111875" y="3009900"/>
          <p14:tracePt t="37518" x="6111875" y="2989263"/>
          <p14:tracePt t="37525" x="6111875" y="2957513"/>
          <p14:tracePt t="37533" x="6111875" y="2936875"/>
          <p14:tracePt t="37547" x="6100763" y="2873375"/>
          <p14:tracePt t="37564" x="6100763" y="2841625"/>
          <p14:tracePt t="37586" x="6100763" y="2809875"/>
          <p14:tracePt t="37589" x="6100763" y="2800350"/>
          <p14:tracePt t="37607" x="6100763" y="2789238"/>
          <p14:tracePt t="37616" x="6100763" y="2778125"/>
          <p14:tracePt t="37633" x="6100763" y="2768600"/>
          <p14:tracePt t="37651" x="6100763" y="2757488"/>
          <p14:tracePt t="37692" x="6111875" y="2747963"/>
          <p14:tracePt t="37700" x="6122988" y="2747963"/>
          <p14:tracePt t="37721" x="6143625" y="2736850"/>
          <p14:tracePt t="37742" x="6153150" y="2736850"/>
          <p14:tracePt t="37758" x="6164263" y="2736850"/>
          <p14:tracePt t="37774" x="6175375" y="2736850"/>
          <p14:tracePt t="37789" x="6184900" y="2736850"/>
          <p14:tracePt t="37797" x="6184900" y="2747963"/>
          <p14:tracePt t="37817" x="6196013" y="2747963"/>
          <p14:tracePt t="37919" x="6196013" y="2757488"/>
          <p14:tracePt t="37929" x="6184900" y="2768600"/>
          <p14:tracePt t="37936" x="6153150" y="2778125"/>
          <p14:tracePt t="37951" x="6132513" y="2789238"/>
          <p14:tracePt t="37966" x="6080125" y="2800350"/>
          <p14:tracePt t="37969" x="6038850" y="2809875"/>
          <p14:tracePt t="37983" x="6016625" y="2809875"/>
          <p14:tracePt t="37999" x="5975350" y="2809875"/>
          <p14:tracePt t="38018" x="5934075" y="2789238"/>
          <p14:tracePt t="38021" x="5911850" y="2778125"/>
          <p14:tracePt t="38030" x="5891213" y="2757488"/>
          <p14:tracePt t="38051" x="5838825" y="2705100"/>
          <p14:tracePt t="38066" x="5786438" y="2620963"/>
          <p14:tracePt t="38085" x="5702300" y="2547938"/>
          <p14:tracePt t="38090" x="5649913" y="2495550"/>
          <p14:tracePt t="38099" x="5597525" y="2454275"/>
          <p14:tracePt t="38100" x="5545138" y="2411413"/>
          <p14:tracePt t="38155" x="5545138" y="2390775"/>
          <p14:tracePt t="38164" x="5545138" y="2359025"/>
          <p14:tracePt t="38171" x="5545138" y="2327275"/>
          <p14:tracePt t="38185" x="5545138" y="2297113"/>
          <p14:tracePt t="38187" x="5545138" y="2254250"/>
          <p14:tracePt t="38199" x="5545138" y="2212975"/>
          <p14:tracePt t="38217" x="5576888" y="2076450"/>
          <p14:tracePt t="38237" x="5608638" y="1981200"/>
          <p14:tracePt t="38252" x="5649913" y="1908175"/>
          <p14:tracePt t="38268" x="5692775" y="1846263"/>
          <p14:tracePt t="38287" x="5745163" y="1793875"/>
          <p14:tracePt t="38297" x="5765800" y="1782763"/>
          <p14:tracePt t="38315" x="5818188" y="1782763"/>
          <p14:tracePt t="38333" x="5975350" y="1782763"/>
          <p14:tracePt t="38349" x="6059488" y="1803400"/>
          <p14:tracePt t="38366" x="6143625" y="1835150"/>
          <p14:tracePt t="38388" x="6205538" y="1866900"/>
          <p14:tracePt t="38391" x="6237288" y="1908175"/>
          <p14:tracePt t="38399" x="6257925" y="1928813"/>
          <p14:tracePt t="38416" x="6300788" y="1960563"/>
          <p14:tracePt t="38435" x="6353175" y="2024063"/>
          <p14:tracePt t="38451" x="6373813" y="2085975"/>
          <p14:tracePt t="38466" x="6384925" y="2117725"/>
          <p14:tracePt t="38468" x="6384925" y="2149475"/>
          <p14:tracePt t="38483" x="6384925" y="2265363"/>
          <p14:tracePt t="38499" x="6384925" y="2370138"/>
          <p14:tracePt t="38516" x="6384925" y="2443163"/>
          <p14:tracePt t="38533" x="6373813" y="2568575"/>
          <p14:tracePt t="38550" x="6332538" y="2663825"/>
          <p14:tracePt t="38564" x="6310313" y="2716213"/>
          <p14:tracePt t="38622" x="6289675" y="2716213"/>
          <p14:tracePt t="38631" x="6269038" y="2716213"/>
          <p14:tracePt t="38637" x="6257925" y="2716213"/>
          <p14:tracePt t="38650" x="6237288" y="2716213"/>
          <p14:tracePt t="38666" x="6175375" y="2725738"/>
          <p14:tracePt t="38683" x="6122988" y="2736850"/>
          <p14:tracePt t="38697" x="6091238" y="2736850"/>
          <p14:tracePt t="38715" x="6007100" y="2757488"/>
          <p14:tracePt t="38731" x="5995988" y="2757488"/>
          <p14:tracePt t="38750" x="5995988" y="2768600"/>
          <p14:tracePt t="39040" x="5995988" y="2778125"/>
          <p14:tracePt t="39064" x="5995988" y="2789238"/>
          <p14:tracePt t="39085" x="6007100" y="2789238"/>
          <p14:tracePt t="41185" x="6007100" y="2809875"/>
          <p14:tracePt t="41191" x="5986463" y="2852738"/>
          <p14:tracePt t="41200" x="5975350" y="2884488"/>
          <p14:tracePt t="41215" x="5934075" y="2957513"/>
          <p14:tracePt t="41234" x="5849938" y="3071813"/>
          <p14:tracePt t="41247" x="5797550" y="3135313"/>
          <p14:tracePt t="41268" x="5786438" y="3155950"/>
          <p14:tracePt t="41280" x="5745163" y="3219450"/>
          <p14:tracePt t="41297" x="5713413" y="3303588"/>
          <p14:tracePt t="41324" x="5713413" y="3313113"/>
          <p14:tracePt t="41342" x="5713413" y="3324225"/>
          <p14:tracePt t="41360" x="5713413" y="3335338"/>
          <p14:tracePt t="41367" x="5724525" y="3335338"/>
          <p14:tracePt t="43230" x="5713413" y="3344863"/>
          <p14:tracePt t="43235" x="5681663" y="3365500"/>
          <p14:tracePt t="43249" x="5649913" y="3387725"/>
          <p14:tracePt t="43264" x="5640388" y="3387725"/>
          <p14:tracePt t="44033" x="5629275" y="3387725"/>
          <p14:tracePt t="44041" x="5619750" y="3387725"/>
          <p14:tracePt t="44049" x="5608638" y="3387725"/>
          <p14:tracePt t="44064" x="5597525" y="3376613"/>
          <p14:tracePt t="44083" x="5576888" y="3376613"/>
          <p14:tracePt t="44101" x="5567363" y="3376613"/>
          <p14:tracePt t="44123" x="5567363" y="3387725"/>
          <p14:tracePt t="44148" x="5567363" y="3397250"/>
          <p14:tracePt t="44160" x="5567363" y="3408363"/>
          <p14:tracePt t="44173" x="5567363" y="3417888"/>
          <p14:tracePt t="44183" x="5567363" y="3429000"/>
          <p14:tracePt t="44207" x="5556250" y="3429000"/>
          <p14:tracePt t="44216" x="5545138" y="3440113"/>
          <p14:tracePt t="44233" x="5524500" y="3449638"/>
          <p14:tracePt t="44248" x="5524500" y="3460750"/>
          <p14:tracePt t="44268" x="5513388" y="3460750"/>
          <p14:tracePt t="44772" x="5513388" y="3449638"/>
          <p14:tracePt t="44781" x="5513388" y="3429000"/>
          <p14:tracePt t="44786" x="5535613" y="3408363"/>
          <p14:tracePt t="44797" x="5545138" y="3397250"/>
          <p14:tracePt t="44815" x="5597525" y="3324225"/>
          <p14:tracePt t="44831" x="5629275" y="3260725"/>
          <p14:tracePt t="44833" x="5649913" y="3228975"/>
          <p14:tracePt t="44848" x="5672138" y="3198813"/>
          <p14:tracePt t="44850" x="5681663" y="3187700"/>
          <p14:tracePt t="44877" x="5692775" y="3176588"/>
          <p14:tracePt t="44900" x="5713413" y="3146425"/>
          <p14:tracePt t="44907" x="5745163" y="3124200"/>
          <p14:tracePt t="44915" x="5765800" y="3103563"/>
          <p14:tracePt t="44932" x="5797550" y="3062288"/>
          <p14:tracePt t="44947" x="5829300" y="3009900"/>
          <p14:tracePt t="44965" x="5859463" y="2967038"/>
          <p14:tracePt t="44980" x="5881688" y="2946400"/>
          <p14:tracePt t="44998" x="5881688" y="2936875"/>
          <p14:tracePt t="45271" x="5881688" y="2957513"/>
          <p14:tracePt t="45282" x="5870575" y="2978150"/>
          <p14:tracePt t="45286" x="5849938" y="3009900"/>
          <p14:tracePt t="45297" x="5829300" y="3041650"/>
          <p14:tracePt t="45319" x="5724525" y="3208338"/>
          <p14:tracePt t="45341" x="5672138" y="3282950"/>
          <p14:tracePt t="45350" x="5629275" y="3344863"/>
          <p14:tracePt t="45364" x="5492750" y="3522663"/>
          <p14:tracePt t="45382" x="5483225" y="3533775"/>
          <p14:tracePt t="45398" x="5326063" y="3733800"/>
          <p14:tracePt t="45416" x="5146675" y="3911600"/>
          <p14:tracePt t="45435" x="4675188" y="4310063"/>
          <p14:tracePt t="45437" x="4665663" y="4319588"/>
          <p14:tracePt t="45447" x="4497388" y="4425950"/>
          <p14:tracePt t="45467" x="4067175" y="4697413"/>
          <p14:tracePt t="45483" x="3983038" y="4740275"/>
          <p14:tracePt t="45486" x="3857625" y="4802188"/>
          <p14:tracePt t="45496" x="3825875" y="4813300"/>
          <p14:tracePt t="45513" x="3732213" y="4854575"/>
          <p14:tracePt t="45531" x="3700463" y="4886325"/>
          <p14:tracePt t="45547" x="3700463" y="4897438"/>
          <p14:tracePt t="45564" x="3700463" y="4906963"/>
          <p14:tracePt t="45583" x="3700463" y="4949825"/>
          <p14:tracePt t="45587" x="3700463" y="4959350"/>
          <p14:tracePt t="45601" x="3700463" y="4970463"/>
          <p14:tracePt t="45603" x="3700463" y="4991100"/>
          <p14:tracePt t="45615" x="3700463" y="5002213"/>
          <p14:tracePt t="45631" x="3700463" y="5011738"/>
          <p14:tracePt t="45716" x="3700463" y="5002213"/>
          <p14:tracePt t="45724" x="3700463" y="4991100"/>
          <p14:tracePt t="45735" x="3700463" y="4981575"/>
          <p14:tracePt t="45800" x="3700463" y="4970463"/>
          <p14:tracePt t="45819" x="3700463" y="4959350"/>
          <p14:tracePt t="45836" x="3700463" y="4949825"/>
          <p14:tracePt t="45843" x="3700463" y="4938713"/>
          <p14:tracePt t="45857" x="3700463" y="4929188"/>
          <p14:tracePt t="45866" x="3700463" y="4918075"/>
          <p14:tracePt t="45885" x="3700463" y="4906963"/>
          <p14:tracePt t="45910" x="3700463" y="4897438"/>
          <p14:tracePt t="45931" x="3700463" y="4886325"/>
          <p14:tracePt t="45950" x="3700463" y="4876800"/>
          <p14:tracePt t="45979" x="3711575" y="4865688"/>
          <p14:tracePt t="46009" x="3721100" y="4865688"/>
          <p14:tracePt t="46040" x="3700463" y="4876800"/>
          <p14:tracePt t="46049" x="3689350" y="4897438"/>
          <p14:tracePt t="46287" x="3700463" y="4886325"/>
          <p14:tracePt t="46292" x="3721100" y="4886325"/>
          <p14:tracePt t="46300" x="3732213" y="4886325"/>
          <p14:tracePt t="46340" x="3721100" y="4897438"/>
          <p14:tracePt t="46369" x="3721100" y="4906963"/>
          <p14:tracePt t="46375" x="3700463" y="4906963"/>
          <p14:tracePt t="46383" x="3679825" y="4929188"/>
          <p14:tracePt t="46397" x="3668713" y="4938713"/>
          <p14:tracePt t="46417" x="3595688" y="4991100"/>
          <p14:tracePt t="46420" x="3554413" y="5022850"/>
          <p14:tracePt t="46434" x="3522663" y="5033963"/>
          <p14:tracePt t="46450" x="3406775" y="5116513"/>
          <p14:tracePt t="46466" x="3333750" y="5170488"/>
          <p14:tracePt t="46468" x="3270250" y="5232400"/>
          <p14:tracePt t="46482" x="3176588" y="5305425"/>
          <p14:tracePt t="46484" x="3155950" y="5327650"/>
          <p14:tracePt t="46500" x="3155950" y="5348288"/>
          <p14:tracePt t="46515" x="3081338" y="5441950"/>
          <p14:tracePt t="46532" x="3071813" y="5473700"/>
          <p14:tracePt t="46535" x="3071813" y="5505450"/>
          <p14:tracePt t="46547" x="3071813" y="5537200"/>
          <p14:tracePt t="46564" x="3071813" y="5557838"/>
          <p14:tracePt t="46582" x="3071813" y="5578475"/>
          <p14:tracePt t="46598" x="3071813" y="5589588"/>
          <p14:tracePt t="46616" x="3071813" y="5599113"/>
          <p14:tracePt t="46634" x="3019425" y="5651500"/>
          <p14:tracePt t="46652" x="2998788" y="5683250"/>
          <p14:tracePt t="46667" x="2955925" y="5715000"/>
          <p14:tracePt t="46687" x="2894013" y="5756275"/>
          <p14:tracePt t="46698" x="2841625" y="5767388"/>
          <p14:tracePt t="46717" x="2778125" y="5788025"/>
          <p14:tracePt t="46735" x="2693988" y="5808663"/>
          <p14:tracePt t="46738" x="2652713" y="5819775"/>
          <p14:tracePt t="46753" x="2525713" y="5840413"/>
          <p14:tracePt t="46765" x="2420938" y="5851525"/>
          <p14:tracePt t="46788" x="2347913" y="5851525"/>
          <p14:tracePt t="46790" x="2274888" y="5851525"/>
          <p14:tracePt t="46797" x="2233613" y="5851525"/>
          <p14:tracePt t="46816" x="2149475" y="5851525"/>
          <p14:tracePt t="46833" x="2065338" y="5851525"/>
          <p14:tracePt t="46851" x="1970088" y="5851525"/>
          <p14:tracePt t="46865" x="1876425" y="5851525"/>
          <p14:tracePt t="46884" x="1760538" y="5861050"/>
          <p14:tracePt t="46899" x="1730375" y="5861050"/>
          <p14:tracePt t="46917" x="1625600" y="5872163"/>
          <p14:tracePt t="46932" x="1573213" y="5892800"/>
          <p14:tracePt t="46953" x="1541463" y="5892800"/>
          <p14:tracePt t="46956" x="1520825" y="5892800"/>
          <p14:tracePt t="46966" x="1498600" y="5892800"/>
          <p14:tracePt t="46981" x="1477963" y="5892800"/>
          <p14:tracePt t="46998" x="1457325" y="5892800"/>
          <p14:tracePt t="47062" x="1446213" y="5892800"/>
          <p14:tracePt t="47073" x="1436688" y="5892800"/>
          <p14:tracePt t="47084" x="1425575" y="5892800"/>
          <p14:tracePt t="47097" x="1414463" y="5892800"/>
          <p14:tracePt t="47116" x="1362075" y="5892800"/>
          <p14:tracePt t="47134" x="1309688" y="5903913"/>
          <p14:tracePt t="47149" x="1300163" y="5903913"/>
          <p14:tracePt t="47152" x="1279525" y="5915025"/>
          <p14:tracePt t="47165" x="1268413" y="5915025"/>
          <p14:tracePt t="47472" x="1279525" y="5915025"/>
          <p14:tracePt t="47483" x="1300163" y="5915025"/>
          <p14:tracePt t="47487" x="1309688" y="5903913"/>
          <p14:tracePt t="47496" x="1331913" y="5903913"/>
          <p14:tracePt t="47503" x="1352550" y="5892800"/>
          <p14:tracePt t="47514" x="1373188" y="5892800"/>
          <p14:tracePt t="47532" x="1436688" y="5861050"/>
          <p14:tracePt t="47535" x="1468438" y="5840413"/>
          <p14:tracePt t="47547" x="1541463" y="5788025"/>
          <p14:tracePt t="47565" x="1939925" y="5526088"/>
          <p14:tracePt t="47583" x="2359025" y="5253038"/>
          <p14:tracePt t="47600" x="2746375" y="4949825"/>
          <p14:tracePt t="47616" x="3543300" y="4383088"/>
          <p14:tracePt t="47633" x="3668713" y="4298950"/>
          <p14:tracePt t="47636" x="4005263" y="4068763"/>
          <p14:tracePt t="47648" x="4035425" y="4057650"/>
          <p14:tracePt t="47664" x="4748213" y="3554413"/>
          <p14:tracePt t="47667" x="5073650" y="3303588"/>
          <p14:tracePt t="47680" x="5084763" y="3292475"/>
          <p14:tracePt t="47699" x="5326063" y="3071813"/>
          <p14:tracePt t="47702" x="5399088" y="2998788"/>
          <p14:tracePt t="47714" x="5419725" y="2967038"/>
          <p14:tracePt t="47717" x="5440363" y="2946400"/>
          <p14:tracePt t="47855" x="5461000" y="2936875"/>
          <p14:tracePt t="47863" x="5492750" y="2925763"/>
          <p14:tracePt t="47870" x="5535613" y="2914650"/>
          <p14:tracePt t="47884" x="5702300" y="2873375"/>
          <p14:tracePt t="47900" x="5807075" y="2841625"/>
          <p14:tracePt t="47916" x="5891213" y="2809875"/>
          <p14:tracePt t="47985" x="5891213" y="2820988"/>
          <p14:tracePt t="47991" x="5881688" y="2820988"/>
          <p14:tracePt t="48007" x="5870575" y="2820988"/>
          <p14:tracePt t="48015" x="5870575" y="2830513"/>
          <p14:tracePt t="48032" x="5859463" y="2841625"/>
          <p14:tracePt t="48048" x="5849938" y="2852738"/>
          <p14:tracePt t="48063" x="5838825" y="2852738"/>
          <p14:tracePt t="48082" x="5829300" y="2862263"/>
          <p14:tracePt t="48084" x="5818188" y="2862263"/>
          <p14:tracePt t="48131" x="5807075" y="2862263"/>
          <p14:tracePt t="48149" x="5797550" y="2862263"/>
          <p14:tracePt t="48183" x="5786438" y="2862263"/>
          <p14:tracePt t="48199" x="5776913" y="2862263"/>
          <p14:tracePt t="48207" x="5754688" y="2862263"/>
          <p14:tracePt t="48215" x="5734050" y="2862263"/>
          <p14:tracePt t="48233" x="5702300" y="2862263"/>
          <p14:tracePt t="48250" x="5672138" y="2862263"/>
          <p14:tracePt t="48265" x="5672138" y="2852738"/>
          <p14:tracePt t="48282" x="5661025" y="2852738"/>
          <p14:tracePt t="48299" x="5649913" y="2841625"/>
          <p14:tracePt t="48331" x="5640388" y="2830513"/>
          <p14:tracePt t="48350" x="5629275" y="2830513"/>
          <p14:tracePt t="48359" x="5629275" y="2820988"/>
          <p14:tracePt t="48367" x="5629275" y="2809875"/>
          <p14:tracePt t="48384" x="5608638" y="2800350"/>
          <p14:tracePt t="48398" x="5597525" y="2800350"/>
          <p14:tracePt t="48400" x="5597525" y="2789238"/>
          <p14:tracePt t="48415" x="5576888" y="2778125"/>
          <p14:tracePt t="48434" x="5567363" y="2768600"/>
          <p14:tracePt t="48436" x="5556250" y="2768600"/>
          <p14:tracePt t="48452" x="5556250" y="2757488"/>
          <p14:tracePt t="48466" x="5535613" y="2757488"/>
          <p14:tracePt t="48483" x="5524500" y="2757488"/>
          <p14:tracePt t="48498" x="5524500" y="2747963"/>
          <p14:tracePt t="48530" x="5524500" y="2736850"/>
          <p14:tracePt t="48537" x="5513388" y="2736850"/>
          <p14:tracePt t="48621" x="5535613" y="2747963"/>
          <p14:tracePt t="48631" x="5556250" y="2757488"/>
          <p14:tracePt t="48637" x="5576888" y="2768600"/>
          <p14:tracePt t="48647" x="5597525" y="2768600"/>
          <p14:tracePt t="48666" x="5640388" y="2768600"/>
          <p14:tracePt t="48683" x="5661025" y="2768600"/>
          <p14:tracePt t="48698" x="5776913" y="2768600"/>
          <p14:tracePt t="48715" x="5902325" y="2747963"/>
          <p14:tracePt t="48732" x="6007100" y="2736850"/>
          <p14:tracePt t="48746" x="6080125" y="2725738"/>
          <p14:tracePt t="48764" x="6164263" y="2725738"/>
          <p14:tracePt t="48782" x="6205538" y="2725738"/>
          <p14:tracePt t="48784" x="6227763" y="2725738"/>
          <p14:tracePt t="48797" x="6237288" y="2725738"/>
          <p14:tracePt t="48800" x="6248400" y="2725738"/>
          <p14:tracePt t="48813" x="6257925" y="2725738"/>
          <p14:tracePt t="48832" x="6280150" y="2725738"/>
          <p14:tracePt t="48849" x="6280150" y="2736850"/>
          <p14:tracePt t="48865" x="6300788" y="2747963"/>
          <p14:tracePt t="48883" x="6310313" y="2747963"/>
          <p14:tracePt t="49126" x="6310313" y="2757488"/>
          <p14:tracePt t="49140" x="6300788" y="2768600"/>
          <p14:tracePt t="49149" x="6289675" y="2789238"/>
          <p14:tracePt t="49157" x="6280150" y="2800350"/>
          <p14:tracePt t="49165" x="6269038" y="2820988"/>
          <p14:tracePt t="49181" x="6248400" y="2830513"/>
          <p14:tracePt t="49183" x="6227763" y="2852738"/>
          <p14:tracePt t="49196" x="6175375" y="2894013"/>
          <p14:tracePt t="49216" x="6091238" y="2978150"/>
          <p14:tracePt t="49218" x="6059488" y="2998788"/>
          <p14:tracePt t="49231" x="5995988" y="3051175"/>
          <p14:tracePt t="49255" x="5859463" y="3135313"/>
          <p14:tracePt t="49265" x="5797550" y="3146425"/>
          <p14:tracePt t="49280" x="5786438" y="3146425"/>
          <p14:tracePt t="49296" x="5702300" y="3094038"/>
          <p14:tracePt t="49316" x="5608638" y="3019425"/>
          <p14:tracePt t="49331" x="5576888" y="2998788"/>
          <p14:tracePt t="49351" x="5513388" y="2946400"/>
          <p14:tracePt t="49353" x="5483225" y="2914650"/>
          <p14:tracePt t="49364" x="5472113" y="2884488"/>
          <p14:tracePt t="49367" x="5461000" y="2862263"/>
          <p14:tracePt t="49383" x="5461000" y="2789238"/>
          <p14:tracePt t="49397" x="5451475" y="2663825"/>
          <p14:tracePt t="49414" x="5451475" y="2547938"/>
          <p14:tracePt t="49432" x="5461000" y="2486025"/>
          <p14:tracePt t="49447" x="5483225" y="2401888"/>
          <p14:tracePt t="49467" x="5535613" y="2297113"/>
          <p14:tracePt t="49482" x="5608638" y="2170113"/>
          <p14:tracePt t="49483" x="5640388" y="2117725"/>
          <p14:tracePt t="49496" x="5692775" y="2065338"/>
          <p14:tracePt t="49518" x="5829300" y="1928813"/>
          <p14:tracePt t="49533" x="5870575" y="1887538"/>
          <p14:tracePt t="49554" x="5881688" y="1887538"/>
          <p14:tracePt t="49563" x="5902325" y="1876425"/>
          <p14:tracePt t="49584" x="5934075" y="1876425"/>
          <p14:tracePt t="49588" x="5954713" y="1876425"/>
          <p14:tracePt t="49589" x="5975350" y="1876425"/>
          <p14:tracePt t="49597" x="5995988" y="1876425"/>
          <p14:tracePt t="49616" x="6048375" y="1919288"/>
          <p14:tracePt t="49634" x="6091238" y="1981200"/>
          <p14:tracePt t="49648" x="6132513" y="2033588"/>
          <p14:tracePt t="49679" x="6132513" y="2044700"/>
          <p14:tracePt t="49685" x="6153150" y="2065338"/>
          <p14:tracePt t="49699" x="6175375" y="2108200"/>
          <p14:tracePt t="49716" x="6184900" y="2128838"/>
          <p14:tracePt t="49733" x="6196013" y="2181225"/>
          <p14:tracePt t="49753" x="6196013" y="2244725"/>
          <p14:tracePt t="49767" x="6196013" y="2317750"/>
          <p14:tracePt t="49783" x="6196013" y="2401888"/>
          <p14:tracePt t="49797" x="6196013" y="2443163"/>
          <p14:tracePt t="49813" x="6196013" y="2463800"/>
          <p14:tracePt t="49832" x="6184900" y="2547938"/>
          <p14:tracePt t="49854" x="6184900" y="2559050"/>
          <p14:tracePt t="49864" x="6175375" y="2579688"/>
          <p14:tracePt t="49888" x="6132513" y="2643188"/>
          <p14:tracePt t="49899" x="6132513" y="2652713"/>
          <p14:tracePt t="49951" x="6132513" y="2663825"/>
          <p14:tracePt t="49967" x="6122988" y="2663825"/>
          <p14:tracePt t="49975" x="6111875" y="2663825"/>
          <p14:tracePt t="49984" x="6091238" y="2673350"/>
          <p14:tracePt t="50000" x="6059488" y="2684463"/>
          <p14:tracePt t="50014" x="6048375" y="2684463"/>
          <p14:tracePt t="50034" x="5964238" y="2695575"/>
          <p14:tracePt t="50049" x="5954713" y="2695575"/>
          <p14:tracePt t="50052" x="5934075" y="2695575"/>
          <p14:tracePt t="50064" x="5911850" y="2695575"/>
          <p14:tracePt t="50082" x="5881688" y="2695575"/>
          <p14:tracePt t="50083" x="5859463" y="2695575"/>
          <p14:tracePt t="50100" x="5829300" y="2695575"/>
          <p14:tracePt t="50117" x="5807075" y="2695575"/>
          <p14:tracePt t="50133" x="5776913" y="2673350"/>
          <p14:tracePt t="50151" x="5754688" y="2652713"/>
          <p14:tracePt t="50153" x="5724525" y="2632075"/>
          <p14:tracePt t="50165" x="5692775" y="2590800"/>
          <p14:tracePt t="50182" x="5661025" y="2538413"/>
          <p14:tracePt t="50200" x="5629275" y="2432050"/>
          <p14:tracePt t="50215" x="5597525" y="2244725"/>
          <p14:tracePt t="50232" x="5597525" y="2222500"/>
          <p14:tracePt t="50246" x="5597525" y="2128838"/>
          <p14:tracePt t="50265" x="5597525" y="2085975"/>
          <p14:tracePt t="50282" x="5629275" y="2024063"/>
          <p14:tracePt t="50297" x="5661025" y="1981200"/>
          <p14:tracePt t="50314" x="5713413" y="1960563"/>
          <p14:tracePt t="50331" x="5745163" y="1960563"/>
          <p14:tracePt t="50350" x="5765800" y="1960563"/>
          <p14:tracePt t="50366" x="5870575" y="1992313"/>
          <p14:tracePt t="50391" x="5986463" y="2033588"/>
          <p14:tracePt t="50394" x="6048375" y="2076450"/>
          <p14:tracePt t="50399" x="6069013" y="2097088"/>
          <p14:tracePt t="50416" x="6122988" y="2149475"/>
          <p14:tracePt t="50434" x="6196013" y="2244725"/>
          <p14:tracePt t="50449" x="6205538" y="2274888"/>
          <p14:tracePt t="50470" x="6205538" y="2297113"/>
          <p14:tracePt t="50483" x="6205538" y="2432050"/>
          <p14:tracePt t="50498" x="6205538" y="2454275"/>
          <p14:tracePt t="50516" x="6196013" y="2516188"/>
          <p14:tracePt t="50519" x="6184900" y="2559050"/>
          <p14:tracePt t="50531" x="6164263" y="2620963"/>
          <p14:tracePt t="50534" x="6143625" y="2673350"/>
          <p14:tracePt t="50550" x="6132513" y="2716213"/>
          <p14:tracePt t="50552" x="6100763" y="2768600"/>
          <p14:tracePt t="50564" x="6059488" y="2852738"/>
          <p14:tracePt t="50582" x="6027738" y="2905125"/>
          <p14:tracePt t="50599" x="6007100" y="2936875"/>
          <p14:tracePt t="51031" x="6007100" y="2946400"/>
          <p14:tracePt t="51040" x="6007100" y="2967038"/>
          <p14:tracePt t="51042" x="5995988" y="2978150"/>
          <p14:tracePt t="51052" x="5986463" y="2998788"/>
          <p14:tracePt t="51066" x="5964238" y="3051175"/>
          <p14:tracePt t="51080" x="5943600" y="3071813"/>
          <p14:tracePt t="51107" x="5943600" y="3082925"/>
          <p14:tracePt t="51116" x="5934075" y="3094038"/>
          <p14:tracePt t="51131" x="5934075" y="3103563"/>
          <p14:tracePt t="51510" x="5934075" y="3114675"/>
          <p14:tracePt t="51518" x="5922963" y="3135313"/>
          <p14:tracePt t="51531" x="5902325" y="3176588"/>
          <p14:tracePt t="51549" x="5891213" y="3187700"/>
          <p14:tracePt t="51563" x="5881688" y="3208338"/>
          <p14:tracePt t="51584" x="5619750" y="3481388"/>
          <p14:tracePt t="51597" x="5608638" y="3502025"/>
          <p14:tracePt t="51616" x="5461000" y="3638550"/>
          <p14:tracePt t="51618" x="5440363" y="3659188"/>
          <p14:tracePt t="51631" x="5399088" y="3711575"/>
          <p14:tracePt t="51653" x="5199063" y="3890963"/>
          <p14:tracePt t="51666" x="5168900" y="3911600"/>
          <p14:tracePt t="51683" x="5105400" y="3984625"/>
          <p14:tracePt t="51698" x="4979988" y="4089400"/>
          <p14:tracePt t="51717" x="4927600" y="4141788"/>
          <p14:tracePt t="51719" x="4864100" y="4184650"/>
          <p14:tracePt t="51730" x="4822825" y="4205288"/>
          <p14:tracePt t="51747" x="4602163" y="4341813"/>
          <p14:tracePt t="51763" x="4403725" y="4446588"/>
          <p14:tracePt t="51780" x="4360863" y="4467225"/>
          <p14:tracePt t="51796" x="3752850" y="4772025"/>
          <p14:tracePt t="51814" x="3217863" y="4970463"/>
          <p14:tracePt t="51835" x="2882900" y="5064125"/>
          <p14:tracePt t="51850" x="2746375" y="5106988"/>
          <p14:tracePt t="51852" x="2736850" y="5106988"/>
          <p14:tracePt t="51865" x="2547938" y="5170488"/>
          <p14:tracePt t="51896" x="2536825" y="5170488"/>
          <p14:tracePt t="51903" x="2536825" y="5180013"/>
          <p14:tracePt t="51919" x="2525713" y="5180013"/>
          <p14:tracePt t="51949" x="2516188" y="5191125"/>
          <p14:tracePt t="51955" x="2505075" y="5200650"/>
          <p14:tracePt t="51964" x="2484438" y="5211763"/>
          <p14:tracePt t="51984" x="2420938" y="5275263"/>
          <p14:tracePt t="51999" x="2243138" y="5400675"/>
          <p14:tracePt t="52017" x="2117725" y="5462588"/>
          <p14:tracePt t="52019" x="2022475" y="5526088"/>
          <p14:tracePt t="52033" x="1887538" y="5589588"/>
          <p14:tracePt t="52050" x="1792288" y="5630863"/>
          <p14:tracePt t="52056" x="1708150" y="5651500"/>
          <p14:tracePt t="52059" x="1677988" y="5673725"/>
          <p14:tracePt t="52067" x="1625600" y="5703888"/>
          <p14:tracePt t="52085" x="1573213" y="5726113"/>
          <p14:tracePt t="52099" x="1530350" y="5746750"/>
          <p14:tracePt t="52117" x="1489075" y="5767388"/>
          <p14:tracePt t="52120" x="1468438" y="5788025"/>
          <p14:tracePt t="52133" x="1436688" y="5788025"/>
          <p14:tracePt t="52150" x="1393825" y="5799138"/>
          <p14:tracePt t="52152" x="1384300" y="5808663"/>
          <p14:tracePt t="52165" x="1373188" y="5808663"/>
          <p14:tracePt t="52184" x="1373188" y="5819775"/>
          <p14:tracePt t="52197" x="1362075" y="5819775"/>
          <p14:tracePt t="52215" x="1341438" y="5830888"/>
          <p14:tracePt t="52232" x="1309688" y="5851525"/>
          <p14:tracePt t="52249" x="1227138" y="5883275"/>
          <p14:tracePt t="52265" x="1163638" y="5903913"/>
          <p14:tracePt t="52283" x="1143000" y="5935663"/>
          <p14:tracePt t="52300" x="1131888" y="5945188"/>
          <p14:tracePt t="52318" x="1131888" y="5956300"/>
          <p14:tracePt t="52332" x="1131888" y="5967413"/>
          <p14:tracePt t="52348" x="1152525" y="5967413"/>
          <p14:tracePt t="52366" x="1163638" y="5967413"/>
          <p14:tracePt t="52383" x="1204913" y="5967413"/>
          <p14:tracePt t="52386" x="1236663" y="5956300"/>
          <p14:tracePt t="52397" x="1257300" y="5956300"/>
          <p14:tracePt t="52416" x="1279525" y="5945188"/>
          <p14:tracePt t="52419" x="1300163" y="5935663"/>
          <p14:tracePt t="52432" x="1309688" y="5924550"/>
          <p14:tracePt t="52434" x="1331913" y="5924550"/>
          <p14:tracePt t="52456" x="1341438" y="5915025"/>
          <p14:tracePt t="52469" x="1352550" y="5915025"/>
          <p14:tracePt t="52481" x="1362075" y="5915025"/>
          <p14:tracePt t="52499" x="1393825" y="5915025"/>
          <p14:tracePt t="52516" x="1414463" y="5915025"/>
          <p14:tracePt t="52531" x="1457325" y="5915025"/>
          <p14:tracePt t="52550" x="1477963" y="5915025"/>
          <p14:tracePt t="52565" x="1509713" y="5915025"/>
          <p14:tracePt t="52583" x="1530350" y="5915025"/>
          <p14:tracePt t="52599" x="1562100" y="5903913"/>
          <p14:tracePt t="52614" x="1573213" y="5903913"/>
          <p14:tracePt t="52633" x="1603375" y="5903913"/>
          <p14:tracePt t="52649" x="1614488" y="5903913"/>
          <p14:tracePt t="52665" x="1635125" y="5903913"/>
          <p14:tracePt t="52689" x="1646238" y="5903913"/>
          <p14:tracePt t="53087" x="1646238" y="5892800"/>
          <p14:tracePt t="53409" x="1646238" y="5883275"/>
          <p14:tracePt t="53424" x="1635125" y="5883275"/>
          <p14:tracePt t="53432" x="1603375" y="5883275"/>
          <p14:tracePt t="53449" x="1573213" y="5924550"/>
          <p14:tracePt t="54140" x="1573213" y="5915025"/>
          <p14:tracePt t="54151" x="1573213" y="5903913"/>
          <p14:tracePt t="54159" x="1573213" y="5892800"/>
          <p14:tracePt t="54166" x="1550988" y="5883275"/>
          <p14:tracePt t="54182" x="1541463" y="5872163"/>
          <p14:tracePt t="54184" x="1541463" y="5861050"/>
          <p14:tracePt t="54200" x="1541463" y="5851525"/>
          <p14:tracePt t="54224" x="1541463" y="5840413"/>
          <p14:tracePt t="54320" x="1541463" y="5851525"/>
          <p14:tracePt t="54329" x="1541463" y="5861050"/>
          <p14:tracePt t="54336" x="1541463" y="5883275"/>
          <p14:tracePt t="54348" x="1541463" y="5892800"/>
          <p14:tracePt t="54366" x="1530350" y="5935663"/>
          <p14:tracePt t="54368" x="1530350" y="5956300"/>
          <p14:tracePt t="54384" x="1530350" y="5988050"/>
          <p14:tracePt t="54386" x="1520825" y="6008688"/>
          <p14:tracePt t="54399" x="1520825" y="6029325"/>
          <p14:tracePt t="54416" x="1520825" y="6049963"/>
          <p14:tracePt t="54419" x="1520825" y="6072188"/>
          <p14:tracePt t="54433" x="1520825" y="6081713"/>
          <p14:tracePt t="54450" x="1520825" y="6113463"/>
          <p14:tracePt t="54464" x="1520825" y="6124575"/>
          <p14:tracePt t="54832" x="1520825" y="6102350"/>
          <p14:tracePt t="54839" x="1530350" y="6072188"/>
          <p14:tracePt t="54850" x="1530350" y="6049963"/>
          <p14:tracePt t="54864" x="1530350" y="6008688"/>
          <p14:tracePt t="54884" x="1530350" y="5967413"/>
          <p14:tracePt t="54887" x="1530350" y="5945188"/>
          <p14:tracePt t="54900" x="1530350" y="5924550"/>
          <p14:tracePt t="54902" x="1520825" y="5924550"/>
          <p14:tracePt t="54916" x="1509713" y="5903913"/>
          <p14:tracePt t="54918" x="1489075" y="5892800"/>
          <p14:tracePt t="54930" x="1477963" y="5872163"/>
          <p14:tracePt t="54953" x="1457325" y="5851525"/>
          <p14:tracePt t="54964" x="1446213" y="5840413"/>
          <p14:tracePt t="54984" x="1436688" y="5830888"/>
          <p14:tracePt t="54986" x="1425575" y="5830888"/>
          <p14:tracePt t="55001" x="1414463" y="5819775"/>
          <p14:tracePt t="55051" x="1404938" y="5819775"/>
          <p14:tracePt t="55057" x="1393825" y="5819775"/>
          <p14:tracePt t="55073" x="1384300" y="5808663"/>
          <p14:tracePt t="55085" x="1373188" y="5808663"/>
          <p14:tracePt t="55100" x="1352550" y="5808663"/>
          <p14:tracePt t="55121" x="1331913" y="5799138"/>
          <p14:tracePt t="55132" x="1320800" y="5799138"/>
          <p14:tracePt t="55149" x="1309688" y="5799138"/>
          <p14:tracePt t="55166" x="1279525" y="5808663"/>
          <p14:tracePt t="55183" x="1257300" y="5819775"/>
          <p14:tracePt t="55199" x="1216025" y="5840413"/>
          <p14:tracePt t="55216" x="1163638" y="5851525"/>
          <p14:tracePt t="55236" x="1122363" y="5872163"/>
          <p14:tracePt t="55240" x="1100138" y="5883275"/>
          <p14:tracePt t="55253" x="1090613" y="5892800"/>
          <p14:tracePt t="55264" x="1069975" y="5892800"/>
          <p14:tracePt t="55284" x="1058863" y="5892800"/>
          <p14:tracePt t="55286" x="1047750" y="5892800"/>
          <p14:tracePt t="55299" x="1038225" y="5892800"/>
          <p14:tracePt t="55406" x="1047750" y="5892800"/>
          <p14:tracePt t="55417" x="1047750" y="5883275"/>
          <p14:tracePt t="55434" x="1058863" y="5883275"/>
          <p14:tracePt t="55459" x="1069975" y="5883275"/>
          <p14:tracePt t="55484" x="1079500" y="5883275"/>
          <p14:tracePt t="55501" x="1090613" y="5883275"/>
          <p14:tracePt t="55536" x="1090613" y="5892800"/>
          <p14:tracePt t="55569" x="1100138" y="5892800"/>
          <p14:tracePt t="55576" x="1100138" y="5903913"/>
          <p14:tracePt t="55588" x="1100138" y="5915025"/>
          <p14:tracePt t="55618" x="1100138" y="5924550"/>
          <p14:tracePt t="56589" x="1122363" y="5924550"/>
          <p14:tracePt t="56597" x="1131888" y="5915025"/>
          <p14:tracePt t="56605" x="1143000" y="5915025"/>
          <p14:tracePt t="56616" x="1152525" y="5903913"/>
          <p14:tracePt t="56632" x="1184275" y="5892800"/>
          <p14:tracePt t="56649" x="1184275" y="5883275"/>
          <p14:tracePt t="56783" x="1174750" y="5883275"/>
          <p14:tracePt t="56791" x="1163638" y="5883275"/>
          <p14:tracePt t="56801" x="1143000" y="5883275"/>
          <p14:tracePt t="56814" x="1111250" y="5883275"/>
          <p14:tracePt t="56832" x="1047750" y="5872163"/>
          <p14:tracePt t="56834" x="1017588" y="5861050"/>
          <p14:tracePt t="56849" x="1006475" y="5851525"/>
          <p14:tracePt t="56864" x="858838" y="5819775"/>
          <p14:tracePt t="56883" x="671513" y="5767388"/>
          <p14:tracePt t="56898" x="639763" y="5767388"/>
          <p14:tracePt t="56900" x="628650" y="5756275"/>
          <p14:tracePt t="56951" x="628650" y="5746750"/>
          <p14:tracePt t="56959" x="619125" y="5735638"/>
          <p14:tracePt t="56967" x="619125" y="5703888"/>
          <p14:tracePt t="56981" x="619125" y="5673725"/>
          <p14:tracePt t="56999" x="639763" y="5557838"/>
          <p14:tracePt t="57016" x="649288" y="5537200"/>
          <p14:tracePt t="57034" x="765175" y="5380038"/>
          <p14:tracePt t="57050" x="817563" y="5327650"/>
          <p14:tracePt t="57052" x="912813" y="5200650"/>
          <p14:tracePt t="57064" x="1017588" y="5086350"/>
          <p14:tracePt t="57065" x="1131888" y="4959350"/>
          <p14:tracePt t="57083" x="1446213" y="4656138"/>
          <p14:tracePt t="57100" x="1908175" y="4278313"/>
          <p14:tracePt t="57115" x="2128838" y="4141788"/>
          <p14:tracePt t="57132" x="2620963" y="3911600"/>
          <p14:tracePt t="57149" x="3292475" y="3659188"/>
          <p14:tracePt t="57165" x="3659188" y="3554413"/>
          <p14:tracePt t="57167" x="4087813" y="3429000"/>
          <p14:tracePt t="57182" x="4413250" y="3324225"/>
          <p14:tracePt t="57184" x="4591050" y="3282950"/>
          <p14:tracePt t="57199" x="5032375" y="3176588"/>
          <p14:tracePt t="57215" x="5314950" y="3124200"/>
          <p14:tracePt t="57231" x="5556250" y="3124200"/>
          <p14:tracePt t="57248" x="5597525" y="3124200"/>
          <p14:tracePt t="57265" x="5619750" y="3146425"/>
          <p14:tracePt t="57281" x="5619750" y="3176588"/>
          <p14:tracePt t="57297" x="5619750" y="3187700"/>
          <p14:tracePt t="57299" x="5619750" y="3208338"/>
          <p14:tracePt t="57313" x="5619750" y="3228975"/>
          <p14:tracePt t="57316" x="5619750" y="3251200"/>
          <p14:tracePt t="57331" x="5619750" y="3303588"/>
          <p14:tracePt t="57348" x="5619750" y="3344863"/>
          <p14:tracePt t="57364" x="5640388" y="3355975"/>
          <p14:tracePt t="57384" x="5776913" y="3397250"/>
          <p14:tracePt t="57398" x="5838825" y="3417888"/>
          <p14:tracePt t="57401" x="5881688" y="3417888"/>
          <p14:tracePt t="57414" x="5911850" y="3417888"/>
          <p14:tracePt t="57417" x="5954713" y="3417888"/>
          <p14:tracePt t="57430" x="5986463" y="3417888"/>
          <p14:tracePt t="57433" x="6016625" y="3417888"/>
          <p14:tracePt t="57446" x="6027738" y="3417888"/>
          <p14:tracePt t="57465" x="6038850" y="3397250"/>
          <p14:tracePt t="57482" x="6048375" y="3387725"/>
          <p14:tracePt t="57498" x="6048375" y="3376613"/>
          <p14:tracePt t="57516" x="6048375" y="3355975"/>
          <p14:tracePt t="57533" x="6059488" y="3344863"/>
          <p14:tracePt t="57547" x="6069013" y="3313113"/>
          <p14:tracePt t="57565" x="6080125" y="3303588"/>
          <p14:tracePt t="57584" x="6091238" y="3271838"/>
          <p14:tracePt t="57596" x="6100763" y="3260725"/>
          <p14:tracePt t="57614" x="6100763" y="3251200"/>
          <p14:tracePt t="57967" x="6100763" y="3240088"/>
          <p14:tracePt t="57998" x="6100763" y="3228975"/>
          <p14:tracePt t="58006" x="6091238" y="3228975"/>
          <p14:tracePt t="58094" x="6091238" y="3219450"/>
          <p14:tracePt t="58106" x="6080125" y="3208338"/>
          <p14:tracePt t="58115" x="6080125" y="3198813"/>
          <p14:tracePt t="58134" x="6080125" y="3187700"/>
          <p14:tracePt t="58136" x="6080125" y="3176588"/>
          <p14:tracePt t="58150" x="6080125" y="3167063"/>
          <p14:tracePt t="58153" x="6069013" y="3155950"/>
          <p14:tracePt t="58166" x="6059488" y="3146425"/>
          <p14:tracePt t="58167" x="6048375" y="3124200"/>
          <p14:tracePt t="58183" x="6027738" y="3094038"/>
          <p14:tracePt t="58188" x="6016625" y="3071813"/>
          <p14:tracePt t="58199" x="5934075" y="2967038"/>
          <p14:tracePt t="58216" x="5786438" y="2789238"/>
          <p14:tracePt t="58234" x="5672138" y="2673350"/>
          <p14:tracePt t="58252" x="5661025" y="2652713"/>
          <p14:tracePt t="58265" x="5640388" y="2590800"/>
          <p14:tracePt t="58286" x="5619750" y="2516188"/>
          <p14:tracePt t="58301" x="5597525" y="2474913"/>
          <p14:tracePt t="58313" x="5597525" y="2454275"/>
          <p14:tracePt t="58330" x="5588000" y="2443163"/>
          <p14:tracePt t="58434" x="5588000" y="2454275"/>
          <p14:tracePt t="58441" x="5588000" y="2463800"/>
          <p14:tracePt t="58450" x="5588000" y="2486025"/>
          <p14:tracePt t="58467" x="5597525" y="2516188"/>
          <p14:tracePt t="58482" x="5597525" y="2527300"/>
          <p14:tracePt t="58497" x="5608638" y="2547938"/>
          <p14:tracePt t="58516" x="5649913" y="2600325"/>
          <p14:tracePt t="58531" x="5649913" y="2611438"/>
          <p14:tracePt t="58533" x="5661025" y="2643188"/>
          <p14:tracePt t="58582" x="5672138" y="2652713"/>
          <p14:tracePt t="58589" x="5692775" y="2663825"/>
          <p14:tracePt t="58597" x="5713413" y="2673350"/>
          <p14:tracePt t="58621" x="5734050" y="2695575"/>
          <p14:tracePt t="58633" x="5745163" y="2695575"/>
          <p14:tracePt t="58719" x="5754688" y="2695575"/>
          <p14:tracePt t="58738" x="5754688" y="2673350"/>
          <p14:tracePt t="58748" x="5754688" y="2663825"/>
          <p14:tracePt t="58753" x="5754688" y="2643188"/>
          <p14:tracePt t="58765" x="5754688" y="2632075"/>
          <p14:tracePt t="58785" x="5734050" y="2527300"/>
          <p14:tracePt t="58800" x="5681663" y="2401888"/>
          <p14:tracePt t="58817" x="5661025" y="2338388"/>
          <p14:tracePt t="58835" x="5619750" y="2265363"/>
          <p14:tracePt t="58851" x="5608638" y="2244725"/>
          <p14:tracePt t="58864" x="5597525" y="2233613"/>
          <p14:tracePt t="58884" x="5588000" y="2222500"/>
          <p14:tracePt t="58888" x="5576888" y="2222500"/>
          <p14:tracePt t="58899" x="5576888" y="2212975"/>
          <p14:tracePt t="58924" x="5567363" y="2212975"/>
          <p14:tracePt t="58948" x="5567363" y="2201863"/>
          <p14:tracePt t="58953" x="5556250" y="2201863"/>
          <p14:tracePt t="58976" x="5556250" y="2192338"/>
          <p14:tracePt t="59073" x="5556250" y="2212975"/>
          <p14:tracePt t="59086" x="5556250" y="2233613"/>
          <p14:tracePt t="59089" x="5556250" y="2254250"/>
          <p14:tracePt t="59097" x="5576888" y="2286000"/>
          <p14:tracePt t="59105" x="5597525" y="2317750"/>
          <p14:tracePt t="59115" x="5619750" y="2370138"/>
          <p14:tracePt t="59133" x="5629275" y="2379663"/>
          <p14:tracePt t="59135" x="5672138" y="2443163"/>
          <p14:tracePt t="59151" x="5702300" y="2495550"/>
          <p14:tracePt t="59153" x="5745163" y="2568575"/>
          <p14:tracePt t="59163" x="5754688" y="2600325"/>
          <p14:tracePt t="59182" x="5829300" y="2705100"/>
          <p14:tracePt t="59202" x="5891213" y="2778125"/>
          <p14:tracePt t="59215" x="5975350" y="2852738"/>
          <p14:tracePt t="59232" x="6027738" y="2894013"/>
          <p14:tracePt t="59249" x="6048375" y="2905125"/>
          <p14:tracePt t="59251" x="6059488" y="2914650"/>
          <p14:tracePt t="59264" x="6069013" y="2925763"/>
          <p14:tracePt t="59283" x="6080125" y="2925763"/>
          <p14:tracePt t="59344" x="6080125" y="2936875"/>
          <p14:tracePt t="59353" x="6091238" y="2946400"/>
          <p14:tracePt t="59368" x="6091238" y="2957513"/>
          <p14:tracePt t="59383" x="6111875" y="2978150"/>
          <p14:tracePt t="59397" x="6122988" y="2989263"/>
          <p14:tracePt t="59400" x="6132513" y="2998788"/>
          <p14:tracePt t="59414" x="6132513" y="3009900"/>
          <p14:tracePt t="59417" x="6132513" y="3019425"/>
          <p14:tracePt t="59433" x="6175375" y="3051175"/>
          <p14:tracePt t="59447" x="6184900" y="3082925"/>
          <p14:tracePt t="59450" x="6205538" y="3103563"/>
          <p14:tracePt t="59463" x="6227763" y="3124200"/>
          <p14:tracePt t="59482" x="6257925" y="3176588"/>
          <p14:tracePt t="59485" x="6280150" y="3198813"/>
          <p14:tracePt t="59500" x="6310313" y="3251200"/>
          <p14:tracePt t="59516" x="6332538" y="3271838"/>
          <p14:tracePt t="59517" x="6342063" y="3292475"/>
          <p14:tracePt t="59533" x="6373813" y="3335338"/>
          <p14:tracePt t="60630" x="6362700" y="3335338"/>
          <p14:tracePt t="60897" x="6362700" y="3324225"/>
          <p14:tracePt t="60915" x="6353175" y="3282950"/>
          <p14:tracePt t="60920" x="6353175" y="3260725"/>
          <p14:tracePt t="60931" x="6342063" y="3240088"/>
          <p14:tracePt t="60948" x="6321425" y="3176588"/>
          <p14:tracePt t="60965" x="6289675" y="3082925"/>
          <p14:tracePt t="60981" x="6205538" y="2894013"/>
          <p14:tracePt t="60998" x="6184900" y="2800350"/>
          <p14:tracePt t="61015" x="6184900" y="2778125"/>
          <p14:tracePt t="61031" x="6153150" y="2684463"/>
          <p14:tracePt t="61048" x="6132513" y="2652713"/>
          <p14:tracePt t="61064" x="6111875" y="2611438"/>
          <p14:tracePt t="61084" x="6100763" y="2579688"/>
          <p14:tracePt t="61097" x="6100763" y="2568575"/>
          <p14:tracePt t="61118" x="6080125" y="2527300"/>
          <p14:tracePt t="61133" x="6080125" y="2516188"/>
          <p14:tracePt t="61153" x="6080125" y="2495550"/>
          <p14:tracePt t="61168" x="6069013" y="2495550"/>
          <p14:tracePt t="61196" x="6059488" y="2486025"/>
          <p14:tracePt t="61310" x="6059488" y="2495550"/>
          <p14:tracePt t="61318" x="6059488" y="2527300"/>
          <p14:tracePt t="61330" x="6059488" y="2559050"/>
          <p14:tracePt t="61346" x="6059488" y="2620963"/>
          <p14:tracePt t="61365" x="6059488" y="2684463"/>
          <p14:tracePt t="61383" x="6059488" y="2736850"/>
          <p14:tracePt t="61398" x="6059488" y="2768600"/>
          <p14:tracePt t="61415" x="6059488" y="2789238"/>
          <p14:tracePt t="61492" x="6048375" y="2789238"/>
          <p14:tracePt t="61499" x="6027738" y="2789238"/>
          <p14:tracePt t="61507" x="6016625" y="2789238"/>
          <p14:tracePt t="61516" x="5995988" y="2789238"/>
          <p14:tracePt t="61532" x="5954713" y="2800350"/>
          <p14:tracePt t="61551" x="5891213" y="2820988"/>
          <p14:tracePt t="61563" x="5849938" y="2852738"/>
          <p14:tracePt t="61585" x="5818188" y="2873375"/>
          <p14:tracePt t="61588" x="5807075" y="2884488"/>
          <p14:tracePt t="61688" x="5807075" y="2894013"/>
          <p14:tracePt t="61703" x="5807075" y="2905125"/>
          <p14:tracePt t="61713" x="5807075" y="2914650"/>
          <p14:tracePt t="61719" x="5807075" y="2925763"/>
          <p14:tracePt t="61730" x="5807075" y="2936875"/>
          <p14:tracePt t="61747" x="5818188" y="2946400"/>
          <p14:tracePt t="61750" x="5829300" y="2957513"/>
          <p14:tracePt t="61766" x="5838825" y="2967038"/>
          <p14:tracePt t="61781" x="5849938" y="2967038"/>
          <p14:tracePt t="61783" x="5870575" y="2967038"/>
          <p14:tracePt t="61797" x="5870575" y="2978150"/>
          <p14:tracePt t="61799" x="5881688" y="2978150"/>
          <p14:tracePt t="61814" x="5902325" y="2989263"/>
          <p14:tracePt t="61833" x="5922963" y="3009900"/>
          <p14:tracePt t="61848" x="5954713" y="3030538"/>
          <p14:tracePt t="61865" x="5986463" y="3030538"/>
          <p14:tracePt t="61867" x="6016625" y="3041650"/>
          <p14:tracePt t="61884" x="6059488" y="3051175"/>
          <p14:tracePt t="61897" x="6100763" y="3062288"/>
          <p14:tracePt t="61899" x="6143625" y="3062288"/>
          <p14:tracePt t="61915" x="6196013" y="3071813"/>
          <p14:tracePt t="61932" x="6248400" y="3082925"/>
          <p14:tracePt t="61949" x="6257925" y="3103563"/>
          <p14:tracePt t="61966" x="6269038" y="3103563"/>
          <p14:tracePt t="61982" x="6269038" y="3114675"/>
          <p14:tracePt t="61997" x="6269038" y="3124200"/>
          <p14:tracePt t="62016" x="6269038" y="3135313"/>
          <p14:tracePt t="62030" x="6269038" y="3155950"/>
          <p14:tracePt t="62031" x="6269038" y="3176588"/>
          <p14:tracePt t="62048" x="6257925" y="3198813"/>
          <p14:tracePt t="62066" x="6227763" y="3240088"/>
          <p14:tracePt t="62082" x="6175375" y="3271838"/>
          <p14:tracePt t="62098" x="6080125" y="3282950"/>
          <p14:tracePt t="62116" x="6016625" y="3282950"/>
          <p14:tracePt t="62133" x="5934075" y="3208338"/>
          <p14:tracePt t="62150" x="5849938" y="3167063"/>
          <p14:tracePt t="62164" x="5829300" y="3155950"/>
          <p14:tracePt t="62183" x="5672138" y="2957513"/>
          <p14:tracePt t="62198" x="5640388" y="2862263"/>
          <p14:tracePt t="62214" x="5640388" y="2747963"/>
          <p14:tracePt t="62232" x="5640388" y="2632075"/>
          <p14:tracePt t="62249" x="5640388" y="2568575"/>
          <p14:tracePt t="62264" x="5649913" y="2516188"/>
          <p14:tracePt t="62284" x="5672138" y="2474913"/>
          <p14:tracePt t="62286" x="5681663" y="2454275"/>
          <p14:tracePt t="62332" x="5681663" y="2443163"/>
          <p14:tracePt t="62338" x="5754688" y="2401888"/>
          <p14:tracePt t="62349" x="5786438" y="2379663"/>
          <p14:tracePt t="62364" x="5891213" y="2306638"/>
          <p14:tracePt t="62384" x="6016625" y="2244725"/>
          <p14:tracePt t="62397" x="6038850" y="2233613"/>
          <p14:tracePt t="62460" x="6059488" y="2254250"/>
          <p14:tracePt t="62467" x="6069013" y="2297113"/>
          <p14:tracePt t="62481" x="6091238" y="2349500"/>
          <p14:tracePt t="62483" x="6111875" y="2411413"/>
          <p14:tracePt t="62497" x="6122988" y="2516188"/>
          <p14:tracePt t="62514" x="6122988" y="2547938"/>
          <p14:tracePt t="62532" x="6122988" y="2716213"/>
          <p14:tracePt t="62548" x="6143625" y="2873375"/>
          <p14:tracePt t="62564" x="6143625" y="2925763"/>
          <p14:tracePt t="62581" x="6143625" y="2998788"/>
          <p14:tracePt t="62598" x="6143625" y="3019425"/>
          <p14:tracePt t="62599" x="6143625" y="3030538"/>
          <p14:tracePt t="62615" x="6143625" y="3041650"/>
          <p14:tracePt t="62616" x="6143625" y="3051175"/>
          <p14:tracePt t="62633" x="6111875" y="3062288"/>
          <p14:tracePt t="62647" x="6080125" y="3062288"/>
          <p14:tracePt t="62649" x="6048375" y="3062288"/>
          <p14:tracePt t="62664" x="5995988" y="3062288"/>
          <p14:tracePt t="62682" x="5911850" y="3062288"/>
          <p14:tracePt t="62697" x="5859463" y="3062288"/>
          <p14:tracePt t="62716" x="5797550" y="3062288"/>
          <p14:tracePt t="62718" x="5776913" y="3062288"/>
          <p14:tracePt t="62732" x="5734050" y="3062288"/>
          <p14:tracePt t="62747" x="5724525" y="3062288"/>
          <p14:tracePt t="62764" x="5713413" y="3062288"/>
          <p14:tracePt t="62784" x="5713413" y="3051175"/>
          <p14:tracePt t="62804" x="5702300" y="3051175"/>
          <p14:tracePt t="63119" x="5702300" y="3041650"/>
          <p14:tracePt t="63131" x="5681663" y="3041650"/>
          <p14:tracePt t="63136" x="5681663" y="3030538"/>
          <p14:tracePt t="63153" x="5649913" y="3019425"/>
          <p14:tracePt t="63165" x="5629275" y="3009900"/>
          <p14:tracePt t="63185" x="5629275" y="2998788"/>
          <p14:tracePt t="63391" x="5619750" y="2998788"/>
          <p14:tracePt t="63442" x="5619750" y="3009900"/>
          <p14:tracePt t="63471" x="5629275" y="3009900"/>
          <p14:tracePt t="63483" x="5640388" y="3019425"/>
          <p14:tracePt t="63493" x="5649913" y="3019425"/>
          <p14:tracePt t="63501" x="5649913" y="3030538"/>
          <p14:tracePt t="63519" x="5661025" y="3030538"/>
          <p14:tracePt t="63533" x="5661025" y="3041650"/>
          <p14:tracePt t="63548" x="5681663" y="3041650"/>
          <p14:tracePt t="63564" x="5681663" y="3051175"/>
          <p14:tracePt t="63586" x="5692775" y="3051175"/>
          <p14:tracePt t="63608" x="5702300" y="3051175"/>
          <p14:tracePt t="63646" x="5713413" y="3051175"/>
          <p14:tracePt t="63653" x="5724525" y="3051175"/>
          <p14:tracePt t="63665" x="5734050" y="3062288"/>
          <p14:tracePt t="63685" x="5745163" y="3071813"/>
          <p14:tracePt t="63687" x="5754688" y="3071813"/>
          <p14:tracePt t="63699" x="5754688" y="3082925"/>
          <p14:tracePt t="63716" x="5765800" y="3082925"/>
          <p14:tracePt t="63745" x="5776913" y="3082925"/>
          <p14:tracePt t="64370" x="5776913" y="3094038"/>
          <p14:tracePt t="64397" x="5776913" y="3103563"/>
          <p14:tracePt t="64413" x="5745163" y="3103563"/>
          <p14:tracePt t="64419" x="5713413" y="3103563"/>
          <p14:tracePt t="64431" x="5681663" y="3103563"/>
          <p14:tracePt t="64446" x="5649913" y="3103563"/>
          <p14:tracePt t="65133" x="5649913" y="3094038"/>
          <p14:tracePt t="65156" x="5661025" y="3094038"/>
          <p14:tracePt t="65185" x="5672138" y="3094038"/>
          <p14:tracePt t="65192" x="5681663" y="3094038"/>
          <p14:tracePt t="65217" x="5692775" y="3094038"/>
          <p14:tracePt t="65231" x="5702300" y="3094038"/>
          <p14:tracePt t="65263" x="5702300" y="3082925"/>
          <p14:tracePt t="65302" x="5702300" y="3071813"/>
          <p14:tracePt t="65345" x="5702300" y="3062288"/>
          <p14:tracePt t="66083" x="5713413" y="3062288"/>
          <p14:tracePt t="66103" x="5724525" y="3062288"/>
          <p14:tracePt t="66119" x="5745163" y="3062288"/>
          <p14:tracePt t="66127" x="5765800" y="3062288"/>
          <p14:tracePt t="66135" x="5786438" y="3062288"/>
          <p14:tracePt t="66151" x="5807075" y="3062288"/>
          <p14:tracePt t="66164" x="5829300" y="3062288"/>
          <p14:tracePt t="66165" x="5838825" y="3062288"/>
          <p14:tracePt t="66567" x="5849938" y="3062288"/>
          <p14:tracePt t="66575" x="5859463" y="3071813"/>
          <p14:tracePt t="66583" x="5870575" y="3071813"/>
          <p14:tracePt t="66599" x="5881688" y="3071813"/>
          <p14:tracePt t="66600" x="5902325" y="3071813"/>
          <p14:tracePt t="66614" x="5922963" y="3082925"/>
          <p14:tracePt t="66616" x="5954713" y="3094038"/>
          <p14:tracePt t="66632" x="6007100" y="3114675"/>
          <p14:tracePt t="66647" x="6069013" y="3135313"/>
          <p14:tracePt t="66664" x="6100763" y="3155950"/>
          <p14:tracePt t="66693" x="6100763" y="3167063"/>
          <p14:tracePt t="66709" x="6111875" y="3167063"/>
          <p14:tracePt t="66717" x="6111875" y="3176588"/>
          <p14:tracePt t="66731" x="6122988" y="3198813"/>
          <p14:tracePt t="67104" x="6111875" y="3198813"/>
          <p14:tracePt t="67126" x="6100763" y="3198813"/>
          <p14:tracePt t="67152" x="6091238" y="3198813"/>
          <p14:tracePt t="67257" x="6080125" y="3198813"/>
          <p14:tracePt t="67895" x="6080125" y="3208338"/>
          <p14:tracePt t="67901" x="6069013" y="3228975"/>
          <p14:tracePt t="67917" x="6069013" y="3240088"/>
          <p14:tracePt t="67938" x="6069013" y="3251200"/>
          <p14:tracePt t="67947" x="6069013" y="3271838"/>
          <p14:tracePt t="67965" x="6059488" y="3303588"/>
          <p14:tracePt t="67982" x="6048375" y="3335338"/>
          <p14:tracePt t="67984" x="6048375" y="3344863"/>
          <p14:tracePt t="67996" x="6038850" y="3365500"/>
          <p14:tracePt t="68015" x="6016625" y="3397250"/>
          <p14:tracePt t="68018" x="6007100" y="3417888"/>
          <p14:tracePt t="68031" x="5995988" y="3417888"/>
          <p14:tracePt t="68048" x="5975350" y="3440113"/>
          <p14:tracePt t="69396" x="5964238" y="3397250"/>
          <p14:tracePt t="69404" x="5964238" y="3376613"/>
          <p14:tracePt t="69413" x="5964238" y="3365500"/>
          <p14:tracePt t="69431" x="5954713" y="3344863"/>
          <p14:tracePt t="69448" x="5954713" y="3292475"/>
          <p14:tracePt t="69467" x="5975350" y="3271838"/>
          <p14:tracePt t="69483" x="5986463" y="3251200"/>
          <p14:tracePt t="69498" x="5986463" y="3240088"/>
          <p14:tracePt t="69518" x="5986463" y="3228975"/>
          <p14:tracePt t="69537" x="5986463" y="3219450"/>
          <p14:tracePt t="69546" x="5986463" y="3208338"/>
          <p14:tracePt t="69568" x="5995988" y="3198813"/>
          <p14:tracePt t="69585" x="5995988" y="3187700"/>
          <p14:tracePt t="69659" x="5995988" y="3176588"/>
          <p14:tracePt t="70282" x="6007100" y="3167063"/>
          <p14:tracePt t="70287" x="6027738" y="3146425"/>
          <p14:tracePt t="70296" x="6038850" y="3135313"/>
          <p14:tracePt t="70313" x="6048375" y="3094038"/>
          <p14:tracePt t="70333" x="6048375" y="3071813"/>
          <p14:tracePt t="70351" x="6048375" y="3062288"/>
          <p14:tracePt t="70687" x="6091238" y="3062288"/>
          <p14:tracePt t="70696" x="6122988" y="3062288"/>
          <p14:tracePt t="70703" x="6143625" y="3062288"/>
          <p14:tracePt t="70714" x="6153150" y="3062288"/>
          <p14:tracePt t="70730" x="6216650" y="3062288"/>
          <p14:tracePt t="70747" x="6300788" y="3062288"/>
          <p14:tracePt t="70764" x="6478588" y="3019425"/>
          <p14:tracePt t="70766" x="6583363" y="2989263"/>
          <p14:tracePt t="70782" x="6761163" y="2978150"/>
          <p14:tracePt t="70797" x="6950075" y="2967038"/>
          <p14:tracePt t="70815" x="7150100" y="2957513"/>
          <p14:tracePt t="70830" x="7421563" y="2957513"/>
          <p14:tracePt t="70847" x="7443788" y="2957513"/>
          <p14:tracePt t="70864" x="7778750" y="2936875"/>
          <p14:tracePt t="70884" x="8239125" y="2936875"/>
          <p14:tracePt t="70899" x="8459788" y="2936875"/>
          <p14:tracePt t="70914" x="8502650" y="2936875"/>
          <p14:tracePt t="70931" x="8659813" y="2925763"/>
          <p14:tracePt t="70948" x="8689975" y="2925763"/>
          <p14:tracePt t="70975" x="8721725" y="2914650"/>
          <p14:tracePt t="70983" x="8753475" y="2905125"/>
          <p14:tracePt t="70996" x="8774113" y="2894013"/>
          <p14:tracePt t="71015" x="8805863" y="2873375"/>
          <p14:tracePt t="71017" x="8805863" y="2862263"/>
          <p14:tracePt t="71032" x="8826500" y="2852738"/>
          <p14:tracePt t="71048" x="8826500" y="2820988"/>
          <p14:tracePt t="71065" x="8837613" y="2809875"/>
          <p14:tracePt t="71083" x="8837613" y="2800350"/>
          <p14:tracePt t="71088" x="8837613" y="2789238"/>
          <p14:tracePt t="71105" x="8837613" y="2778125"/>
          <p14:tracePt t="71116" x="8816975" y="2768600"/>
          <p14:tracePt t="71133" x="8785225" y="2757488"/>
          <p14:tracePt t="71149" x="8742363" y="2757488"/>
          <p14:tracePt t="71164" x="8680450" y="2747963"/>
          <p14:tracePt t="71185" x="8659813" y="2747963"/>
          <p14:tracePt t="71326" x="8669338" y="2757488"/>
          <p14:tracePt t="71335" x="8680450" y="2757488"/>
          <p14:tracePt t="71347" x="8701088" y="2768600"/>
          <p14:tracePt t="71363" x="8732838" y="2789238"/>
          <p14:tracePt t="71381" x="8774113" y="2800350"/>
          <p14:tracePt t="71383" x="8805863" y="2809875"/>
          <p14:tracePt t="71398" x="8847138" y="2820988"/>
          <p14:tracePt t="71414" x="8890000" y="2830513"/>
          <p14:tracePt t="71432" x="8921750" y="2830513"/>
          <p14:tracePt t="71450" x="8931275" y="2841625"/>
          <p14:tracePt t="71521" x="8931275" y="2852738"/>
          <p14:tracePt t="71540" x="8921750" y="2852738"/>
          <p14:tracePt t="71550" x="8910638" y="2862263"/>
          <p14:tracePt t="71555" x="8910638" y="2873375"/>
          <p14:tracePt t="71565" x="8890000" y="2884488"/>
          <p14:tracePt t="71583" x="8847138" y="2894013"/>
          <p14:tracePt t="71599" x="8794750" y="2914650"/>
          <p14:tracePt t="71601" x="8785225" y="2925763"/>
          <p14:tracePt t="71615" x="8732838" y="2925763"/>
          <p14:tracePt t="71634" x="8721725" y="2925763"/>
          <p14:tracePt t="71649" x="8607425" y="2925763"/>
          <p14:tracePt t="71667" x="8145463" y="2862263"/>
          <p14:tracePt t="71683" x="7589838" y="2800350"/>
          <p14:tracePt t="71699" x="7023100" y="2736850"/>
          <p14:tracePt t="71719" x="6467475" y="2663825"/>
          <p14:tracePt t="71732" x="6437313" y="2652713"/>
          <p14:tracePt t="71749" x="6342063" y="2620963"/>
          <p14:tracePt t="71767" x="6321425" y="2600325"/>
          <p14:tracePt t="71788" x="6321425" y="2590800"/>
          <p14:tracePt t="71798" x="6321425" y="2579688"/>
          <p14:tracePt t="71816" x="6321425" y="2568575"/>
          <p14:tracePt t="71833" x="6321425" y="2559050"/>
          <p14:tracePt t="71892" x="6257925" y="2538413"/>
          <p14:tracePt t="71899" x="6153150" y="2506663"/>
          <p14:tracePt t="71916" x="5881688" y="2454275"/>
          <p14:tracePt t="71932" x="5567363" y="2370138"/>
          <p14:tracePt t="71950" x="5408613" y="2327275"/>
          <p14:tracePt t="71952" x="5387975" y="2317750"/>
          <p14:tracePt t="71965" x="5378450" y="2317750"/>
          <p14:tracePt t="72071" x="5387975" y="2306638"/>
          <p14:tracePt t="72082" x="5399088" y="2306638"/>
          <p14:tracePt t="72086" x="5419725" y="2306638"/>
          <p14:tracePt t="72093" x="5430838" y="2306638"/>
          <p14:tracePt t="72101" x="5440363" y="2306638"/>
          <p14:tracePt t="72115" x="5461000" y="2306638"/>
          <p14:tracePt t="72137" x="5472113" y="2306638"/>
          <p14:tracePt t="72148" x="5472113" y="2297113"/>
          <p14:tracePt t="72165" x="5483225" y="2286000"/>
          <p14:tracePt t="72216" x="5483225" y="2274888"/>
          <p14:tracePt t="72223" x="5492750" y="2274888"/>
          <p14:tracePt t="72232" x="5492750" y="2265363"/>
          <p14:tracePt t="72251" x="5503863" y="2254250"/>
          <p14:tracePt t="72252" x="5513388" y="2244725"/>
          <p14:tracePt t="72264" x="5513388" y="2233613"/>
          <p14:tracePt t="72288" x="5545138" y="2222500"/>
          <p14:tracePt t="72298" x="5556250" y="2212975"/>
          <p14:tracePt t="72316" x="5556250" y="2201863"/>
          <p14:tracePt t="72333" x="5567363" y="2201863"/>
          <p14:tracePt t="72349" x="5576888" y="2201863"/>
          <p14:tracePt t="72366" x="5588000" y="2192338"/>
          <p14:tracePt t="72369" x="5597525" y="2181225"/>
          <p14:tracePt t="72385" x="5608638" y="2181225"/>
          <p14:tracePt t="72388" x="5619750" y="2170113"/>
          <p14:tracePt t="72397" x="5629275" y="2160588"/>
          <p14:tracePt t="72455" x="5640388" y="2160588"/>
          <p14:tracePt t="72467" x="5649913" y="2160588"/>
          <p14:tracePt t="72469" x="5661025" y="2160588"/>
          <p14:tracePt t="72486" x="5672138" y="2160588"/>
          <p14:tracePt t="72518" x="5681663" y="2160588"/>
          <p14:tracePt t="72554" x="5681663" y="2170113"/>
          <p14:tracePt t="72563" x="5692775" y="2181225"/>
          <p14:tracePt t="72570" x="5692775" y="2192338"/>
          <p14:tracePt t="72580" x="5692775" y="2201863"/>
          <p14:tracePt t="72599" x="5681663" y="2265363"/>
          <p14:tracePt t="72618" x="5672138" y="2286000"/>
          <p14:tracePt t="72633" x="5661025" y="2297113"/>
          <p14:tracePt t="72636" x="5661025" y="2306638"/>
          <p14:tracePt t="72649" x="5649913" y="2306638"/>
          <p14:tracePt t="72666" x="5619750" y="2327275"/>
          <p14:tracePt t="72670" x="5608638" y="2338388"/>
          <p14:tracePt t="72695" x="5597525" y="2338388"/>
          <p14:tracePt t="72706" x="5588000" y="2338388"/>
          <p14:tracePt t="72714" x="5576888" y="2338388"/>
          <p14:tracePt t="72800" x="5567363" y="2338388"/>
          <p14:tracePt t="72808" x="5556250" y="2327275"/>
          <p14:tracePt t="72816" x="5545138" y="2327275"/>
          <p14:tracePt t="72830" x="5524500" y="2306638"/>
          <p14:tracePt t="72853" x="5472113" y="2201863"/>
          <p14:tracePt t="72865" x="5461000" y="2160588"/>
          <p14:tracePt t="72883" x="5461000" y="2085975"/>
          <p14:tracePt t="72898" x="5461000" y="2033588"/>
          <p14:tracePt t="72901" x="5461000" y="2012950"/>
          <p14:tracePt t="72939" x="5461000" y="1971675"/>
          <p14:tracePt t="72946" x="5461000" y="1951038"/>
          <p14:tracePt t="72954" x="5472113" y="1928813"/>
          <p14:tracePt t="72965" x="5472113" y="1919288"/>
          <p14:tracePt t="72983" x="5483225" y="1919288"/>
          <p14:tracePt t="72987" x="5483225" y="1908175"/>
          <p14:tracePt t="73002" x="5492750" y="1908175"/>
          <p14:tracePt t="73016" x="5503863" y="1887538"/>
          <p14:tracePt t="73034" x="5513388" y="1876425"/>
          <p14:tracePt t="73048" x="5524500" y="1876425"/>
          <p14:tracePt t="73051" x="5545138" y="1876425"/>
          <p14:tracePt t="73066" x="5576888" y="1866900"/>
          <p14:tracePt t="73084" x="5608638" y="1866900"/>
          <p14:tracePt t="73100" x="5619750" y="1866900"/>
          <p14:tracePt t="73120" x="5629275" y="1866900"/>
          <p14:tracePt t="73133" x="5640388" y="1866900"/>
          <p14:tracePt t="73136" x="5649913" y="1866900"/>
          <p14:tracePt t="73148" x="5672138" y="1876425"/>
          <p14:tracePt t="73165" x="5692775" y="1908175"/>
          <p14:tracePt t="73186" x="5713413" y="1951038"/>
          <p14:tracePt t="73200" x="5724525" y="1960563"/>
          <p14:tracePt t="73204" x="5734050" y="1981200"/>
          <p14:tracePt t="73226" x="5734050" y="1992313"/>
          <p14:tracePt t="73251" x="5734050" y="2012950"/>
          <p14:tracePt t="73259" x="5734050" y="2033588"/>
          <p14:tracePt t="73266" x="5734050" y="2044700"/>
          <p14:tracePt t="73283" x="5734050" y="2076450"/>
          <p14:tracePt t="73299" x="5734050" y="2139950"/>
          <p14:tracePt t="73302" x="5734050" y="2170113"/>
          <p14:tracePt t="73319" x="5724525" y="2212975"/>
          <p14:tracePt t="73332" x="5692775" y="2274888"/>
          <p14:tracePt t="73347" x="5692775" y="2286000"/>
          <p14:tracePt t="73350" x="5681663" y="2306638"/>
          <p14:tracePt t="73365" x="5672138" y="2306638"/>
          <p14:tracePt t="73367" x="5661025" y="2327275"/>
          <p14:tracePt t="73381" x="5649913" y="2327275"/>
          <p14:tracePt t="73399" x="5649913" y="2338388"/>
          <p14:tracePt t="73450" x="5640388" y="2338388"/>
          <p14:tracePt t="74066" x="5649913" y="2338388"/>
          <p14:tracePt t="74074" x="5702300" y="2338388"/>
          <p14:tracePt t="74083" x="5765800" y="2338388"/>
          <p14:tracePt t="74098" x="6132513" y="2359025"/>
          <p14:tracePt t="74117" x="6761163" y="2432050"/>
          <p14:tracePt t="74132" x="7956550" y="2538413"/>
          <p14:tracePt t="74150" x="9256713" y="2725738"/>
          <p14:tracePt t="74163" x="10158413" y="2873375"/>
          <p14:tracePt t="74184" x="11080750" y="3062288"/>
          <p14:tracePt t="74198" x="11510963" y="3208338"/>
          <p14:tracePt t="74214" x="11772900" y="3335338"/>
          <p14:tracePt t="74233" x="11782425" y="3355975"/>
          <p14:tracePt t="74278" x="11761788" y="3355975"/>
          <p14:tracePt t="74287" x="11741150" y="3355975"/>
          <p14:tracePt t="74297" x="11720513" y="3355975"/>
          <p14:tracePt t="74317" x="11699875" y="3344863"/>
          <p14:tracePt t="74321" x="11688763" y="3344863"/>
          <p14:tracePt t="74332" x="11677650" y="3344863"/>
          <p14:tracePt t="74348" x="11657013" y="3335338"/>
          <p14:tracePt t="74352" x="11647488" y="3335338"/>
          <p14:tracePt t="74365" x="11625263" y="3335338"/>
          <p14:tracePt t="74384" x="11615738" y="3335338"/>
          <p14:tracePt t="74386" x="11604625" y="3335338"/>
          <p14:tracePt t="74400" x="11595100" y="3335338"/>
          <p14:tracePt t="74402" x="11583988" y="3335338"/>
          <p14:tracePt t="74417" x="11572875" y="3335338"/>
          <p14:tracePt t="74430" x="11563350" y="3335338"/>
          <p14:tracePt t="74451" x="11531600" y="3344863"/>
          <p14:tracePt t="74464" x="11520488" y="3344863"/>
          <p14:tracePt t="74466" x="11510963" y="3344863"/>
          <p14:tracePt t="74482" x="11499850" y="3355975"/>
          <p14:tracePt t="74500" x="11490325" y="3355975"/>
          <p14:tracePt t="74518" x="11479213" y="3355975"/>
          <p14:tracePt t="74895" x="11468100" y="3355975"/>
          <p14:tracePt t="74916" x="11458575" y="3344863"/>
          <p14:tracePt t="74926" x="11447463" y="3335338"/>
          <p14:tracePt t="74933" x="11437938" y="3324225"/>
          <p14:tracePt t="74946" x="11415713" y="3313113"/>
          <p14:tracePt t="74963" x="11333163" y="3260725"/>
          <p14:tracePt t="74982" x="11164888" y="3208338"/>
          <p14:tracePt t="74999" x="10787063" y="3124200"/>
          <p14:tracePt t="75015" x="10169525" y="3009900"/>
          <p14:tracePt t="75032" x="9675813" y="2936875"/>
          <p14:tracePt t="75047" x="9329738" y="2894013"/>
          <p14:tracePt t="75063" x="9140825" y="2873375"/>
          <p14:tracePt t="75083" x="9110663" y="2873375"/>
          <p14:tracePt t="75098" x="9047163" y="2862263"/>
          <p14:tracePt t="75117" x="9047163" y="2852738"/>
          <p14:tracePt t="75144" x="9047163" y="2841625"/>
          <p14:tracePt t="75165" x="9058275" y="2830513"/>
          <p14:tracePt t="75171" x="9067800" y="2820988"/>
          <p14:tracePt t="75182" x="9067800" y="2800350"/>
          <p14:tracePt t="75196" x="9067800" y="2757488"/>
          <p14:tracePt t="75214" x="9067800" y="2684463"/>
          <p14:tracePt t="75230" x="9026525" y="2547938"/>
          <p14:tracePt t="75248" x="8983663" y="2454275"/>
          <p14:tracePt t="75264" x="8878888" y="2349500"/>
          <p14:tracePt t="75280" x="8721725" y="2254250"/>
          <p14:tracePt t="75296" x="8689975" y="2233613"/>
          <p14:tracePt t="75314" x="8680450" y="2222500"/>
          <p14:tracePt t="75332" x="8680450" y="2212975"/>
          <p14:tracePt t="75347" x="8680450" y="2201863"/>
          <p14:tracePt t="75382" x="8680450" y="2192338"/>
          <p14:tracePt t="75394" x="8680450" y="2181225"/>
          <p14:tracePt t="75401" x="8680450" y="2170113"/>
          <p14:tracePt t="75414" x="8689975" y="2170113"/>
          <p14:tracePt t="75433" x="8712200" y="2149475"/>
          <p14:tracePt t="75447" x="8721725" y="2139950"/>
          <p14:tracePt t="75449" x="8742363" y="2117725"/>
          <p14:tracePt t="75465" x="8764588" y="2108200"/>
          <p14:tracePt t="75482" x="8805863" y="2085975"/>
          <p14:tracePt t="75498" x="8826500" y="2076450"/>
          <p14:tracePt t="75514" x="8858250" y="2065338"/>
          <p14:tracePt t="75533" x="8899525" y="2055813"/>
          <p14:tracePt t="75535" x="8910638" y="2055813"/>
          <p14:tracePt t="75548" x="8942388" y="2055813"/>
          <p14:tracePt t="75551" x="8963025" y="2055813"/>
          <p14:tracePt t="75566" x="8994775" y="2055813"/>
          <p14:tracePt t="75586" x="9005888" y="2055813"/>
          <p14:tracePt t="75598" x="9015413" y="2055813"/>
          <p14:tracePt t="75615" x="9026525" y="2065338"/>
          <p14:tracePt t="75630" x="9036050" y="2076450"/>
          <p14:tracePt t="75647" x="9047163" y="2085975"/>
          <p14:tracePt t="75836" x="9036050" y="2085975"/>
          <p14:tracePt t="75842" x="9036050" y="2097088"/>
          <p14:tracePt t="75849" x="9026525" y="2097088"/>
          <p14:tracePt t="76147" x="9015413" y="2097088"/>
          <p14:tracePt t="76157" x="8994775" y="2097088"/>
          <p14:tracePt t="76164" x="8983663" y="2097088"/>
          <p14:tracePt t="76183" x="8963025" y="2097088"/>
          <p14:tracePt t="76210" x="8951913" y="2097088"/>
          <p14:tracePt t="76232" x="8858250" y="2117725"/>
          <p14:tracePt t="76235" x="8837613" y="2117725"/>
          <p14:tracePt t="76246" x="8826500" y="2128838"/>
          <p14:tracePt t="76310" x="8826500" y="2139950"/>
          <p14:tracePt t="76332" x="8826500" y="2149475"/>
          <p14:tracePt t="76339" x="8826500" y="2160588"/>
          <p14:tracePt t="76352" x="8826500" y="2170113"/>
          <p14:tracePt t="76364" x="8826500" y="2181225"/>
          <p14:tracePt t="76385" x="8826500" y="2192338"/>
          <p14:tracePt t="76398" x="8826500" y="2201863"/>
          <p14:tracePt t="76438" x="8826500" y="2212975"/>
          <p14:tracePt t="76449" x="8837613" y="2212975"/>
          <p14:tracePt t="76458" x="8847138" y="2212975"/>
          <p14:tracePt t="76467" x="8847138" y="2222500"/>
          <p14:tracePt t="76482" x="8858250" y="2222500"/>
          <p14:tracePt t="76497" x="8869363" y="2222500"/>
          <p14:tracePt t="76514" x="8878888" y="2222500"/>
          <p14:tracePt t="76534" x="8890000" y="2222500"/>
          <p14:tracePt t="76546" x="8899525" y="2222500"/>
          <p14:tracePt t="76565" x="8910638" y="2201863"/>
          <p14:tracePt t="76581" x="8921750" y="2192338"/>
          <p14:tracePt t="76598" x="8921750" y="2170113"/>
          <p14:tracePt t="76613" x="8921750" y="2160588"/>
          <p14:tracePt t="76633" x="8931275" y="2160588"/>
          <p14:tracePt t="76650" x="8931275" y="2149475"/>
          <p14:tracePt t="76729" x="8910638" y="2160588"/>
          <p14:tracePt t="76740" x="8899525" y="2170113"/>
          <p14:tracePt t="76749" x="8878888" y="2192338"/>
          <p14:tracePt t="76765" x="8837613" y="2244725"/>
          <p14:tracePt t="76781" x="8805863" y="2306638"/>
          <p14:tracePt t="76799" x="8774113" y="2379663"/>
          <p14:tracePt t="76803" x="8742363" y="2443163"/>
          <p14:tracePt t="76828" x="8742363" y="2474913"/>
          <p14:tracePt t="76834" x="8721725" y="2590800"/>
          <p14:tracePt t="76847" x="8712200" y="2663825"/>
          <p14:tracePt t="76850" x="8659813" y="2768600"/>
          <p14:tracePt t="76863" x="8648700" y="2852738"/>
          <p14:tracePt t="76866" x="8616950" y="2946400"/>
          <p14:tracePt t="76883" x="8596313" y="3030538"/>
          <p14:tracePt t="76900" x="8585200" y="3114675"/>
          <p14:tracePt t="76916" x="8543925" y="3292475"/>
          <p14:tracePt t="76931" x="8532813" y="3376613"/>
          <p14:tracePt t="76950" x="8512175" y="3449638"/>
          <p14:tracePt t="76953" x="8512175" y="3492500"/>
          <p14:tracePt t="76965" x="8512175" y="3533775"/>
          <p14:tracePt t="76968" x="8502650" y="3586163"/>
          <p14:tracePt t="76981" x="8502650" y="3638550"/>
          <p14:tracePt t="76984" x="8491538" y="3681413"/>
          <p14:tracePt t="76998" x="8491538" y="3733800"/>
          <p14:tracePt t="77000" x="8480425" y="3775075"/>
          <p14:tracePt t="77016" x="8470900" y="3890963"/>
          <p14:tracePt t="77030" x="8470900" y="3921125"/>
          <p14:tracePt t="77049" x="8470900" y="3952875"/>
          <p14:tracePt t="77053" x="8459788" y="4048125"/>
          <p14:tracePt t="77064" x="8439150" y="4141788"/>
          <p14:tracePt t="77082" x="8407400" y="4289425"/>
          <p14:tracePt t="77098" x="8366125" y="4456113"/>
          <p14:tracePt t="77116" x="8334375" y="4613275"/>
          <p14:tracePt t="77119" x="8323263" y="4740275"/>
          <p14:tracePt t="77133" x="8302625" y="4813300"/>
          <p14:tracePt t="77135" x="8302625" y="4876800"/>
          <p14:tracePt t="77148" x="8291513" y="4938713"/>
          <p14:tracePt t="77151" x="8291513" y="5054600"/>
          <p14:tracePt t="77165" x="8291513" y="5064125"/>
          <p14:tracePt t="77181" x="8291513" y="5138738"/>
          <p14:tracePt t="77199" x="8291513" y="5222875"/>
          <p14:tracePt t="77216" x="8291513" y="5305425"/>
          <p14:tracePt t="77219" x="8291513" y="5357813"/>
          <p14:tracePt t="77232" x="8302625" y="5389563"/>
          <p14:tracePt t="77234" x="8323263" y="5421313"/>
          <p14:tracePt t="77246" x="8334375" y="5432425"/>
          <p14:tracePt t="77266" x="8334375" y="5441950"/>
          <p14:tracePt t="77282" x="8366125" y="5484813"/>
          <p14:tracePt t="77302" x="8366125" y="5494338"/>
          <p14:tracePt t="77313" x="8375650" y="5505450"/>
          <p14:tracePt t="77331" x="8418513" y="5599113"/>
          <p14:tracePt t="77349" x="8470900" y="5694363"/>
          <p14:tracePt t="77364" x="8512175" y="5756275"/>
          <p14:tracePt t="77367" x="8532813" y="5788025"/>
          <p14:tracePt t="77381" x="8564563" y="5851525"/>
          <p14:tracePt t="77386" x="8607425" y="5883275"/>
          <p14:tracePt t="77397" x="8659813" y="5935663"/>
          <p14:tracePt t="77416" x="8689975" y="5976938"/>
          <p14:tracePt t="77419" x="8721725" y="5997575"/>
          <p14:tracePt t="77431" x="8732838" y="6008688"/>
          <p14:tracePt t="77435" x="8742363" y="6019800"/>
          <p14:tracePt t="77446" x="8753475" y="6019800"/>
          <p14:tracePt t="77464" x="8764588" y="6019800"/>
          <p14:tracePt t="77467" x="8774113" y="6019800"/>
          <p14:tracePt t="77484" x="8785225" y="6019800"/>
          <p14:tracePt t="77497" x="8805863" y="6019800"/>
          <p14:tracePt t="77517" x="8826500" y="6029325"/>
          <p14:tracePt t="77531" x="8837613" y="6049963"/>
          <p14:tracePt t="77547" x="8869363" y="6061075"/>
          <p14:tracePt t="77565" x="8890000" y="6092825"/>
          <p14:tracePt t="77580" x="8921750" y="6113463"/>
          <p14:tracePt t="77598" x="8951913" y="6113463"/>
          <p14:tracePt t="77614" x="8983663" y="6113463"/>
          <p14:tracePt t="77634" x="9047163" y="6113463"/>
          <p14:tracePt t="77651" x="9131300" y="6113463"/>
          <p14:tracePt t="77666" x="9193213" y="6113463"/>
          <p14:tracePt t="77669" x="9245600" y="6113463"/>
          <p14:tracePt t="77681" x="9297988" y="6134100"/>
          <p14:tracePt t="77684" x="9445625" y="6134100"/>
          <p14:tracePt t="77699" x="9644063" y="6154738"/>
          <p14:tracePt t="77722" x="9655175" y="6154738"/>
          <p14:tracePt t="77732" x="9759950" y="6154738"/>
          <p14:tracePt t="77747" x="9969500" y="6176963"/>
          <p14:tracePt t="77765" x="10242550" y="6176963"/>
          <p14:tracePt t="77782" x="10440988" y="6176963"/>
          <p14:tracePt t="77786" x="10556875" y="6176963"/>
          <p14:tracePt t="77798" x="10671175" y="6165850"/>
          <p14:tracePt t="77801" x="10734675" y="6154738"/>
          <p14:tracePt t="77814" x="10818813" y="6145213"/>
          <p14:tracePt t="77818" x="10882313" y="6113463"/>
          <p14:tracePt t="77833" x="11069638" y="6040438"/>
          <p14:tracePt t="77851" x="11269663" y="5988050"/>
          <p14:tracePt t="77865" x="11415713" y="5935663"/>
          <p14:tracePt t="77884" x="11657013" y="5840413"/>
          <p14:tracePt t="77899" x="11825288" y="5756275"/>
          <p14:tracePt t="77903" x="11918950" y="5694363"/>
          <p14:tracePt t="77915" x="11993563" y="5610225"/>
          <p14:tracePt t="77932" x="12003088" y="5578475"/>
          <p14:tracePt t="77935" x="12055475" y="5505450"/>
          <p14:tracePt t="77949" x="12107863" y="5400675"/>
          <p14:tracePt t="77965" x="12118975" y="5368925"/>
          <p14:tracePt t="77967" x="12160250" y="5275263"/>
          <p14:tracePt t="78099" x="12139613" y="3429000"/>
          <p14:tracePt t="78106" x="12055475" y="3271838"/>
          <p14:tracePt t="78116" x="11993563" y="3146425"/>
          <p14:tracePt t="78133" x="11730038" y="2736850"/>
          <p14:tracePt t="78149" x="11510963" y="2486025"/>
          <p14:tracePt t="78166" x="11363325" y="2327275"/>
          <p14:tracePt t="78183" x="11237913" y="2181225"/>
          <p14:tracePt t="78198" x="11133138" y="2076450"/>
          <p14:tracePt t="78216" x="11028363" y="2003425"/>
          <p14:tracePt t="78233" x="10902950" y="1939925"/>
          <p14:tracePt t="78238" x="10829925" y="1908175"/>
          <p14:tracePt t="78248" x="10734675" y="1887538"/>
          <p14:tracePt t="78264" x="10588625" y="1824038"/>
          <p14:tracePt t="78287" x="10409238" y="1782763"/>
          <p14:tracePt t="78298" x="10326688" y="1762125"/>
          <p14:tracePt t="78318" x="10252075" y="1741488"/>
          <p14:tracePt t="78322" x="10210800" y="1741488"/>
          <p14:tracePt t="78330" x="10126663" y="1741488"/>
          <p14:tracePt t="78351" x="10085388" y="1741488"/>
          <p14:tracePt t="78386" x="10053638" y="1741488"/>
          <p14:tracePt t="78389" x="9958388" y="1741488"/>
          <p14:tracePt t="78396" x="9896475" y="1751013"/>
          <p14:tracePt t="78459" x="9885363" y="1751013"/>
          <p14:tracePt t="78473" x="9780588" y="1846263"/>
          <p14:tracePt t="78482" x="9728200" y="1898650"/>
          <p14:tracePt t="78497" x="9696450" y="1919288"/>
          <p14:tracePt t="78515" x="9455150" y="2212975"/>
          <p14:tracePt t="78532" x="9329738" y="2390775"/>
          <p14:tracePt t="78547" x="9277350" y="2463800"/>
          <p14:tracePt t="78564" x="9163050" y="2673350"/>
          <p14:tracePt t="78584" x="9078913" y="2852738"/>
          <p14:tracePt t="78600" x="9047163" y="2925763"/>
          <p14:tracePt t="78616" x="9026525" y="2946400"/>
          <p14:tracePt t="78619" x="8994775" y="2998788"/>
          <p14:tracePt t="78632" x="8951913" y="3071813"/>
          <p14:tracePt t="78651" x="8931275" y="3114675"/>
          <p14:tracePt t="78665" x="8899525" y="3155950"/>
          <p14:tracePt t="78688" x="8878888" y="3208338"/>
          <p14:tracePt t="78699" x="8869363" y="3219450"/>
          <p14:tracePt t="78717" x="8858250" y="3251200"/>
          <p14:tracePt t="78736" x="8847138" y="3271838"/>
          <p14:tracePt t="78751" x="8847138" y="3282950"/>
          <p14:tracePt t="78754" x="8847138" y="3292475"/>
          <p14:tracePt t="78767" x="8837613" y="3324225"/>
          <p14:tracePt t="78784" x="8837613" y="3365500"/>
          <p14:tracePt t="78798" x="8837613" y="3387725"/>
          <p14:tracePt t="78819" x="8826500" y="3470275"/>
          <p14:tracePt t="78834" x="8805863" y="3586163"/>
          <p14:tracePt t="78850" x="8805863" y="3617913"/>
          <p14:tracePt t="78853" x="8774113" y="3702050"/>
          <p14:tracePt t="78864" x="8764588" y="3816350"/>
          <p14:tracePt t="78884" x="8721725" y="4037013"/>
          <p14:tracePt t="78887" x="8712200" y="4121150"/>
          <p14:tracePt t="78897" x="8689975" y="4237038"/>
          <p14:tracePt t="78915" x="8689975" y="4298950"/>
          <p14:tracePt t="78932" x="8689975" y="4467225"/>
          <p14:tracePt t="78950" x="8689975" y="4603750"/>
          <p14:tracePt t="78964" x="8701088" y="4656138"/>
          <p14:tracePt t="78985" x="8764588" y="4760913"/>
          <p14:tracePt t="78996" x="8774113" y="4802188"/>
          <p14:tracePt t="79013" x="8816975" y="4824413"/>
          <p14:tracePt t="79031" x="8931275" y="4886325"/>
          <p14:tracePt t="79046" x="8951913" y="4886325"/>
          <p14:tracePt t="79066" x="9026525" y="4918075"/>
          <p14:tracePt t="79083" x="9204325" y="4959350"/>
          <p14:tracePt t="79098" x="9267825" y="4991100"/>
          <p14:tracePt t="79100" x="9309100" y="5002213"/>
          <p14:tracePt t="79114" x="9340850" y="5011738"/>
          <p14:tracePt t="79116" x="9361488" y="5011738"/>
          <p14:tracePt t="79133" x="9424988" y="5043488"/>
          <p14:tracePt t="79164" x="9434513" y="5043488"/>
          <p14:tracePt t="79171" x="9455150" y="5043488"/>
          <p14:tracePt t="79180" x="9477375" y="5054600"/>
          <p14:tracePt t="79199" x="9498013" y="5054600"/>
          <p14:tracePt t="79215" x="9518650" y="5054600"/>
          <p14:tracePt t="79230" x="9518650" y="5043488"/>
          <p14:tracePt t="79247" x="9539288" y="5022850"/>
          <p14:tracePt t="79264" x="9550400" y="5002213"/>
          <p14:tracePt t="79265" x="9559925" y="4991100"/>
          <p14:tracePt t="79281" x="9582150" y="4959350"/>
          <p14:tracePt t="79298" x="9613900" y="4918075"/>
          <p14:tracePt t="79315" x="9655175" y="4876800"/>
          <p14:tracePt t="79331" x="9696450" y="4824413"/>
          <p14:tracePt t="79348" x="9748838" y="4772025"/>
          <p14:tracePt t="79364" x="9780588" y="4718050"/>
          <p14:tracePt t="79382" x="9791700" y="4676775"/>
          <p14:tracePt t="79384" x="9801225" y="4656138"/>
          <p14:tracePt t="79398" x="9801225" y="4645025"/>
          <p14:tracePt t="79400" x="9801225" y="4635500"/>
          <p14:tracePt t="79416" x="9801225" y="4613275"/>
          <p14:tracePt t="79430" x="9801225" y="4603750"/>
          <p14:tracePt t="80017" x="9791700" y="4603750"/>
          <p14:tracePt t="80025" x="9780588" y="4592638"/>
          <p14:tracePt t="80033" x="9771063" y="4583113"/>
          <p14:tracePt t="80047" x="9748838" y="4530725"/>
          <p14:tracePt t="80064" x="9728200" y="4487863"/>
          <p14:tracePt t="80082" x="9696450" y="4425950"/>
          <p14:tracePt t="80099" x="9655175" y="4362450"/>
          <p14:tracePt t="80116" x="9591675" y="4298950"/>
          <p14:tracePt t="80131" x="9571038" y="4278313"/>
          <p14:tracePt t="80152" x="9498013" y="4246563"/>
          <p14:tracePt t="80166" x="9413875" y="4225925"/>
          <p14:tracePt t="80183" x="9372600" y="4214813"/>
          <p14:tracePt t="80233" x="9361488" y="4214813"/>
          <p14:tracePt t="80241" x="9350375" y="4205288"/>
          <p14:tracePt t="80249" x="9320213" y="4205288"/>
          <p14:tracePt t="80265" x="9297988" y="4194175"/>
          <p14:tracePt t="80282" x="9224963" y="4184650"/>
          <p14:tracePt t="80283" x="9204325" y="4173538"/>
          <p14:tracePt t="80297" x="9172575" y="4173538"/>
          <p14:tracePt t="80314" x="9110663" y="4162425"/>
          <p14:tracePt t="80334" x="8983663" y="4141788"/>
          <p14:tracePt t="80346" x="8931275" y="4141788"/>
          <p14:tracePt t="80366" x="8847138" y="4132263"/>
          <p14:tracePt t="80389" x="8742363" y="4121150"/>
          <p14:tracePt t="80400" x="8637588" y="4121150"/>
          <p14:tracePt t="80414" x="8523288" y="4121150"/>
          <p14:tracePt t="80416" x="8450263" y="4121150"/>
          <p14:tracePt t="80432" x="8250238" y="4121150"/>
          <p14:tracePt t="80448" x="8177213" y="4121150"/>
          <p14:tracePt t="80451" x="8040688" y="4121150"/>
          <p14:tracePt t="80465" x="7842250" y="4141788"/>
          <p14:tracePt t="80481" x="7653338" y="4152900"/>
          <p14:tracePt t="80482" x="7610475" y="4152900"/>
          <p14:tracePt t="80857" x="7653338" y="4152900"/>
          <p14:tracePt t="80865" x="7673975" y="4152900"/>
          <p14:tracePt t="80883" x="7758113" y="4162425"/>
          <p14:tracePt t="80897" x="7842250" y="4162425"/>
          <p14:tracePt t="80918" x="7977188" y="4132263"/>
          <p14:tracePt t="80930" x="8029575" y="4110038"/>
          <p14:tracePt t="80946" x="8093075" y="4037013"/>
          <p14:tracePt t="80964" x="8124825" y="3984625"/>
          <p14:tracePt t="80982" x="8186738" y="3868738"/>
          <p14:tracePt t="80996" x="8229600" y="3763963"/>
          <p14:tracePt t="81014" x="8281988" y="3649663"/>
          <p14:tracePt t="81031" x="8334375" y="3544888"/>
          <p14:tracePt t="81049" x="8450263" y="3365500"/>
          <p14:tracePt t="81054" x="8502650" y="3282950"/>
          <p14:tracePt t="81064" x="8532813" y="3240088"/>
          <p14:tracePt t="81084" x="8616950" y="3103563"/>
          <p14:tracePt t="81087" x="8637588" y="3030538"/>
          <p14:tracePt t="81097" x="8669338" y="2989263"/>
          <p14:tracePt t="81100" x="8689975" y="2925763"/>
          <p14:tracePt t="81116" x="8712200" y="2830513"/>
          <p14:tracePt t="81132" x="8742363" y="2705100"/>
          <p14:tracePt t="81152" x="8794750" y="2559050"/>
          <p14:tracePt t="81154" x="8805863" y="2516188"/>
          <p14:tracePt t="81164" x="8816975" y="2486025"/>
          <p14:tracePt t="81183" x="8837613" y="2390775"/>
          <p14:tracePt t="81197" x="8847138" y="2317750"/>
          <p14:tracePt t="81216" x="8847138" y="2244725"/>
          <p14:tracePt t="81219" x="8847138" y="2201863"/>
          <p14:tracePt t="81232" x="8847138" y="2149475"/>
          <p14:tracePt t="81233" x="8837613" y="2117725"/>
          <p14:tracePt t="81248" x="8837613" y="2108200"/>
          <p14:tracePt t="81264" x="8826500" y="2097088"/>
          <p14:tracePt t="81340" x="8837613" y="2097088"/>
          <p14:tracePt t="81360" x="8847138" y="2097088"/>
          <p14:tracePt t="81367" x="8869363" y="2097088"/>
          <p14:tracePt t="81385" x="8921750" y="2085975"/>
          <p14:tracePt t="81397" x="8931275" y="2085975"/>
          <p14:tracePt t="81415" x="8994775" y="2065338"/>
          <p14:tracePt t="81417" x="9036050" y="2055813"/>
          <p14:tracePt t="81431" x="9067800" y="2033588"/>
          <p14:tracePt t="81448" x="9120188" y="2012950"/>
          <p14:tracePt t="81467" x="9172575" y="1992313"/>
          <p14:tracePt t="81470" x="9193213" y="1992313"/>
          <p14:tracePt t="81526" x="9215438" y="1992313"/>
          <p14:tracePt t="81533" x="9267825" y="1992313"/>
          <p14:tracePt t="81549" x="9466263" y="2003425"/>
          <p14:tracePt t="81567" x="9644063" y="2003425"/>
          <p14:tracePt t="81583" x="9812338" y="2003425"/>
          <p14:tracePt t="81597" x="10033000" y="2003425"/>
          <p14:tracePt t="81616" x="10147300" y="2003425"/>
          <p14:tracePt t="81631" x="10210800" y="2003425"/>
          <p14:tracePt t="81648" x="10231438" y="2012950"/>
          <p14:tracePt t="81650" x="10242550" y="2012950"/>
          <p14:tracePt t="81666" x="10263188" y="2024063"/>
          <p14:tracePt t="81682" x="10283825" y="2044700"/>
          <p14:tracePt t="81699" x="10336213" y="2076450"/>
          <p14:tracePt t="81718" x="10399713" y="2097088"/>
          <p14:tracePt t="81731" x="10461625" y="2097088"/>
          <p14:tracePt t="81748" x="10514013" y="2097088"/>
          <p14:tracePt t="81763" x="10525125" y="2097088"/>
          <p14:tracePt t="81864" x="10525125" y="2108200"/>
          <p14:tracePt t="81935" x="10525125" y="2128838"/>
          <p14:tracePt t="81943" x="10525125" y="2139950"/>
          <p14:tracePt t="81953" x="10525125" y="2149475"/>
          <p14:tracePt t="81967" x="10514013" y="2192338"/>
          <p14:tracePt t="81988" x="10440988" y="2274888"/>
          <p14:tracePt t="81998" x="10420350" y="2297113"/>
          <p14:tracePt t="82016" x="10379075" y="2317750"/>
          <p14:tracePt t="82030" x="10336213" y="2327275"/>
          <p14:tracePt t="82047" x="10231438" y="2327275"/>
          <p14:tracePt t="82063" x="10190163" y="2327275"/>
          <p14:tracePt t="82083" x="9990138" y="2265363"/>
          <p14:tracePt t="82104" x="9917113" y="2233613"/>
          <p14:tracePt t="82115" x="9853613" y="2192338"/>
          <p14:tracePt t="82133" x="9801225" y="2139950"/>
          <p14:tracePt t="82151" x="9780588" y="2085975"/>
          <p14:tracePt t="82166" x="9791700" y="2024063"/>
          <p14:tracePt t="82186" x="9875838" y="1960563"/>
          <p14:tracePt t="82200" x="9990138" y="1908175"/>
          <p14:tracePt t="82217" x="10115550" y="1876425"/>
          <p14:tracePt t="82231" x="10179050" y="1855788"/>
          <p14:tracePt t="82233" x="10263188" y="1846263"/>
          <p14:tracePt t="82246" x="10315575" y="1846263"/>
          <p14:tracePt t="82263" x="10440988" y="1835150"/>
          <p14:tracePt t="82287" x="10629900" y="1835150"/>
          <p14:tracePt t="82296" x="10661650" y="1846263"/>
          <p14:tracePt t="82314" x="10702925" y="1898650"/>
          <p14:tracePt t="82335" x="10734675" y="1960563"/>
          <p14:tracePt t="82338" x="10745788" y="2024063"/>
          <p14:tracePt t="82351" x="10745788" y="2055813"/>
          <p14:tracePt t="82366" x="10745788" y="2181225"/>
          <p14:tracePt t="82387" x="10661650" y="2432050"/>
          <p14:tracePt t="82399" x="10588625" y="2527300"/>
          <p14:tracePt t="82416" x="10409238" y="2673350"/>
          <p14:tracePt t="82433" x="10147300" y="2830513"/>
          <p14:tracePt t="82448" x="9707563" y="2946400"/>
          <p14:tracePt t="82473" x="9602788" y="2946400"/>
          <p14:tracePt t="82482" x="9486900" y="2946400"/>
          <p14:tracePt t="82497" x="9434513" y="2936875"/>
          <p14:tracePt t="82498" x="9340850" y="2905125"/>
          <p14:tracePt t="82515" x="9256713" y="2884488"/>
          <p14:tracePt t="82530" x="9224963" y="2873375"/>
          <p14:tracePt t="82615" x="9193213" y="2894013"/>
          <p14:tracePt t="82621" x="9140825" y="2914650"/>
          <p14:tracePt t="82631" x="9099550" y="2936875"/>
          <p14:tracePt t="82651" x="8994775" y="2989263"/>
          <p14:tracePt t="82664" x="8878888" y="3030538"/>
          <p14:tracePt t="82682" x="8732838" y="3051175"/>
          <p14:tracePt t="82685" x="8680450" y="3051175"/>
          <p14:tracePt t="82699" x="8637588" y="3051175"/>
          <p14:tracePt t="82701" x="8575675" y="3051175"/>
          <p14:tracePt t="82713" x="8532813" y="3051175"/>
          <p14:tracePt t="82733" x="8386763" y="3051175"/>
          <p14:tracePt t="82747" x="8343900" y="3051175"/>
          <p14:tracePt t="82765" x="8177213" y="3051175"/>
          <p14:tracePt t="82783" x="8051800" y="3062288"/>
          <p14:tracePt t="82799" x="7799388" y="3062288"/>
          <p14:tracePt t="82815" x="7621588" y="3094038"/>
          <p14:tracePt t="82834" x="7526338" y="3114675"/>
          <p14:tracePt t="82848" x="7505700" y="3114675"/>
          <p14:tracePt t="85014" x="7505700" y="3103563"/>
          <p14:tracePt t="85035" x="7505700" y="3094038"/>
          <p14:tracePt t="85049" x="7505700" y="3082925"/>
          <p14:tracePt t="85056" x="7496175" y="3082925"/>
          <p14:tracePt t="85064" x="7485063" y="3082925"/>
          <p14:tracePt t="85083" x="7485063" y="3071813"/>
          <p14:tracePt t="85101" x="7464425" y="3071813"/>
          <p14:tracePt t="85118" x="7453313" y="3071813"/>
          <p14:tracePt t="85303" x="7453313" y="3062288"/>
          <p14:tracePt t="85316" x="7453313" y="3051175"/>
          <p14:tracePt t="85341" x="7453313" y="3041650"/>
          <p14:tracePt t="85454" x="7443788" y="3051175"/>
          <p14:tracePt t="85464" x="7443788" y="3062288"/>
          <p14:tracePt t="85472" x="7443788" y="3071813"/>
          <p14:tracePt t="85484" x="7443788" y="3082925"/>
          <p14:tracePt t="85486" x="7443788" y="3094038"/>
          <p14:tracePt t="85496" x="7432675" y="3103563"/>
          <p14:tracePt t="85518" x="7432675" y="3114675"/>
          <p14:tracePt t="85574" x="7432675" y="3124200"/>
          <p14:tracePt t="85834" x="7421563" y="3124200"/>
          <p14:tracePt t="85863" x="7421563" y="3135313"/>
          <p14:tracePt t="88845" x="7412038" y="3103563"/>
          <p14:tracePt t="88860" x="7412038" y="3094038"/>
          <p14:tracePt t="88868" x="7391400" y="3071813"/>
          <p14:tracePt t="88882" x="7369175" y="3019425"/>
          <p14:tracePt t="88900" x="7327900" y="2884488"/>
          <p14:tracePt t="88916" x="7307263" y="2820988"/>
          <p14:tracePt t="88934" x="7286625" y="2757488"/>
          <p14:tracePt t="88951" x="7264400" y="2663825"/>
          <p14:tracePt t="88966" x="7243763" y="2559050"/>
          <p14:tracePt t="88984" x="7223125" y="2486025"/>
          <p14:tracePt t="88999" x="7223125" y="2463800"/>
          <p14:tracePt t="89017" x="7191375" y="2338388"/>
          <p14:tracePt t="89033" x="7170738" y="2265363"/>
          <p14:tracePt t="89036" x="7170738" y="2233613"/>
          <p14:tracePt t="89051" x="7170738" y="2212975"/>
          <p14:tracePt t="89054" x="7159625" y="2192338"/>
          <p14:tracePt t="89063" x="7159625" y="2181225"/>
          <p14:tracePt t="89083" x="7150100" y="2149475"/>
          <p14:tracePt t="89086" x="7150100" y="2128838"/>
          <p14:tracePt t="89097" x="7138988" y="2108200"/>
          <p14:tracePt t="89116" x="7138988" y="2076450"/>
          <p14:tracePt t="89134" x="7127875" y="2055813"/>
          <p14:tracePt t="89155" x="7118350" y="2012950"/>
          <p14:tracePt t="89165" x="7118350" y="2003425"/>
          <p14:tracePt t="89186" x="7107238" y="1960563"/>
          <p14:tracePt t="89198" x="7107238" y="1951038"/>
          <p14:tracePt t="89201" x="7097713" y="1898650"/>
          <p14:tracePt t="89216" x="7075488" y="1855788"/>
          <p14:tracePt t="89219" x="7045325" y="1771650"/>
          <p14:tracePt t="89234" x="6970713" y="1562100"/>
          <p14:tracePt t="89238" x="6961188" y="1500188"/>
          <p14:tracePt t="89247" x="6888163" y="1216025"/>
          <p14:tracePt t="89266" x="6792913" y="744538"/>
          <p14:tracePt t="89288" x="6719888" y="841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C1CEA-DDF1-F098-AE12-4EAE796A6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9822BD-1FCC-C050-A9F8-E42D6B081CF2}"/>
              </a:ext>
            </a:extLst>
          </p:cNvPr>
          <p:cNvSpPr txBox="1"/>
          <p:nvPr/>
        </p:nvSpPr>
        <p:spPr>
          <a:xfrm>
            <a:off x="217418" y="18353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3. Results</a:t>
            </a: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BBD03C86-5868-97F0-9BF1-B4B644EFC9A7}"/>
              </a:ext>
            </a:extLst>
          </p:cNvPr>
          <p:cNvGrpSpPr/>
          <p:nvPr/>
        </p:nvGrpSpPr>
        <p:grpSpPr>
          <a:xfrm>
            <a:off x="3805459" y="2196789"/>
            <a:ext cx="7886957" cy="4560581"/>
            <a:chOff x="3789881" y="1822642"/>
            <a:chExt cx="7886957" cy="4560581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C5501DC6-9E69-BEA1-4573-96D7A3A1A781}"/>
                </a:ext>
              </a:extLst>
            </p:cNvPr>
            <p:cNvGrpSpPr/>
            <p:nvPr/>
          </p:nvGrpSpPr>
          <p:grpSpPr>
            <a:xfrm>
              <a:off x="4307309" y="2177894"/>
              <a:ext cx="7369529" cy="3871775"/>
              <a:chOff x="1018218" y="792207"/>
              <a:chExt cx="9226717" cy="4847499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A0492918-E6F5-860A-731F-24428C1D909E}"/>
                  </a:ext>
                </a:extLst>
              </p:cNvPr>
              <p:cNvGrpSpPr/>
              <p:nvPr/>
            </p:nvGrpSpPr>
            <p:grpSpPr>
              <a:xfrm>
                <a:off x="1018218" y="792207"/>
                <a:ext cx="9226716" cy="2242461"/>
                <a:chOff x="165101" y="562770"/>
                <a:chExt cx="11793240" cy="2866230"/>
              </a:xfrm>
            </p:grpSpPr>
            <p:pic>
              <p:nvPicPr>
                <p:cNvPr id="9" name="그림 8">
                  <a:extLst>
                    <a:ext uri="{FF2B5EF4-FFF2-40B4-BE49-F238E27FC236}">
                      <a16:creationId xmlns:a16="http://schemas.microsoft.com/office/drawing/2014/main" id="{DCD9D7F4-E350-AD9C-3CDC-F8F37F0300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8960"/>
                <a:stretch>
                  <a:fillRect/>
                </a:stretch>
              </p:blipFill>
              <p:spPr>
                <a:xfrm>
                  <a:off x="165101" y="572957"/>
                  <a:ext cx="3931079" cy="2856043"/>
                </a:xfrm>
                <a:prstGeom prst="rect">
                  <a:avLst/>
                </a:prstGeom>
              </p:spPr>
            </p:pic>
            <p:pic>
              <p:nvPicPr>
                <p:cNvPr id="10" name="그림 9">
                  <a:extLst>
                    <a:ext uri="{FF2B5EF4-FFF2-40B4-BE49-F238E27FC236}">
                      <a16:creationId xmlns:a16="http://schemas.microsoft.com/office/drawing/2014/main" id="{F51E36B2-F2F0-4601-BD7B-844D9A1DB4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8635"/>
                <a:stretch>
                  <a:fillRect/>
                </a:stretch>
              </p:blipFill>
              <p:spPr>
                <a:xfrm>
                  <a:off x="4096180" y="562770"/>
                  <a:ext cx="3931079" cy="2866229"/>
                </a:xfrm>
                <a:prstGeom prst="rect">
                  <a:avLst/>
                </a:prstGeom>
              </p:spPr>
            </p:pic>
            <p:pic>
              <p:nvPicPr>
                <p:cNvPr id="11" name="그림 10">
                  <a:extLst>
                    <a:ext uri="{FF2B5EF4-FFF2-40B4-BE49-F238E27FC236}">
                      <a16:creationId xmlns:a16="http://schemas.microsoft.com/office/drawing/2014/main" id="{E3D0103F-62C4-27F8-7011-C8EE94D739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rcRect t="8635"/>
                <a:stretch>
                  <a:fillRect/>
                </a:stretch>
              </p:blipFill>
              <p:spPr>
                <a:xfrm>
                  <a:off x="8027262" y="562770"/>
                  <a:ext cx="3931079" cy="2866230"/>
                </a:xfrm>
                <a:prstGeom prst="rect">
                  <a:avLst/>
                </a:prstGeom>
              </p:spPr>
            </p:pic>
          </p:grpSp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0866BE16-98CF-2EBB-BACA-29AF75BFF993}"/>
                  </a:ext>
                </a:extLst>
              </p:cNvPr>
              <p:cNvGrpSpPr/>
              <p:nvPr/>
            </p:nvGrpSpPr>
            <p:grpSpPr>
              <a:xfrm>
                <a:off x="1018219" y="3397244"/>
                <a:ext cx="9226716" cy="2242462"/>
                <a:chOff x="4655735" y="1514148"/>
                <a:chExt cx="17402175" cy="4229427"/>
              </a:xfrm>
            </p:grpSpPr>
            <p:pic>
              <p:nvPicPr>
                <p:cNvPr id="6" name="그림 5">
                  <a:extLst>
                    <a:ext uri="{FF2B5EF4-FFF2-40B4-BE49-F238E27FC236}">
                      <a16:creationId xmlns:a16="http://schemas.microsoft.com/office/drawing/2014/main" id="{FFE80D9F-6C8C-5EE6-430C-56B265D72D6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8635"/>
                <a:stretch>
                  <a:fillRect/>
                </a:stretch>
              </p:blipFill>
              <p:spPr>
                <a:xfrm>
                  <a:off x="4655735" y="1514152"/>
                  <a:ext cx="5800724" cy="4229423"/>
                </a:xfrm>
                <a:prstGeom prst="rect">
                  <a:avLst/>
                </a:prstGeom>
              </p:spPr>
            </p:pic>
            <p:pic>
              <p:nvPicPr>
                <p:cNvPr id="7" name="그림 6">
                  <a:extLst>
                    <a:ext uri="{FF2B5EF4-FFF2-40B4-BE49-F238E27FC236}">
                      <a16:creationId xmlns:a16="http://schemas.microsoft.com/office/drawing/2014/main" id="{28171A35-E468-4B96-B43A-664CA55BDA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rcRect t="8635"/>
                <a:stretch>
                  <a:fillRect/>
                </a:stretch>
              </p:blipFill>
              <p:spPr>
                <a:xfrm>
                  <a:off x="10456462" y="1514150"/>
                  <a:ext cx="5800724" cy="4229425"/>
                </a:xfrm>
                <a:prstGeom prst="rect">
                  <a:avLst/>
                </a:prstGeom>
              </p:spPr>
            </p:pic>
            <p:pic>
              <p:nvPicPr>
                <p:cNvPr id="8" name="그림 7">
                  <a:extLst>
                    <a:ext uri="{FF2B5EF4-FFF2-40B4-BE49-F238E27FC236}">
                      <a16:creationId xmlns:a16="http://schemas.microsoft.com/office/drawing/2014/main" id="{7AA34AA9-8794-F69B-BA61-FBFDB53037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rcRect t="8635"/>
                <a:stretch>
                  <a:fillRect/>
                </a:stretch>
              </p:blipFill>
              <p:spPr>
                <a:xfrm>
                  <a:off x="16257186" y="1514148"/>
                  <a:ext cx="5800724" cy="422942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2" name="직선 화살표 연결선 11">
              <a:extLst>
                <a:ext uri="{FF2B5EF4-FFF2-40B4-BE49-F238E27FC236}">
                  <a16:creationId xmlns:a16="http://schemas.microsoft.com/office/drawing/2014/main" id="{60A2AAE5-26E2-B96A-12F9-504525783CB2}"/>
                </a:ext>
              </a:extLst>
            </p:cNvPr>
            <p:cNvCxnSpPr>
              <a:cxnSpLocks/>
            </p:cNvCxnSpPr>
            <p:nvPr/>
          </p:nvCxnSpPr>
          <p:spPr>
            <a:xfrm>
              <a:off x="4614972" y="6047820"/>
              <a:ext cx="71628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화살표 연결선 12">
              <a:extLst>
                <a:ext uri="{FF2B5EF4-FFF2-40B4-BE49-F238E27FC236}">
                  <a16:creationId xmlns:a16="http://schemas.microsoft.com/office/drawing/2014/main" id="{AB30E48A-3976-5BA9-272D-064CBE97A820}"/>
                </a:ext>
              </a:extLst>
            </p:cNvPr>
            <p:cNvCxnSpPr>
              <a:cxnSpLocks/>
            </p:cNvCxnSpPr>
            <p:nvPr/>
          </p:nvCxnSpPr>
          <p:spPr>
            <a:xfrm>
              <a:off x="5403289" y="6047820"/>
              <a:ext cx="77861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1BDFF6D1-0BEA-BDCB-B73C-132F1520EC98}"/>
                </a:ext>
              </a:extLst>
            </p:cNvPr>
            <p:cNvCxnSpPr>
              <a:cxnSpLocks/>
            </p:cNvCxnSpPr>
            <p:nvPr/>
          </p:nvCxnSpPr>
          <p:spPr>
            <a:xfrm>
              <a:off x="6239519" y="6047820"/>
              <a:ext cx="468294" cy="0"/>
            </a:xfrm>
            <a:prstGeom prst="straightConnector1">
              <a:avLst/>
            </a:prstGeom>
            <a:ln w="38100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28B6DC-44E6-A23A-D7BD-DF01C81377FF}"/>
                </a:ext>
              </a:extLst>
            </p:cNvPr>
            <p:cNvSpPr txBox="1"/>
            <p:nvPr/>
          </p:nvSpPr>
          <p:spPr>
            <a:xfrm>
              <a:off x="5371193" y="1823192"/>
              <a:ext cx="7248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latin typeface="+mn-ea"/>
                </a:rPr>
                <a:t>SEP</a:t>
              </a:r>
              <a:endParaRPr lang="ko-KR" altLang="en-US" sz="1600" b="1" dirty="0">
                <a:latin typeface="+mn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32E3D6-C0C5-01E5-9982-2A2C7003DE09}"/>
                </a:ext>
              </a:extLst>
            </p:cNvPr>
            <p:cNvSpPr txBox="1"/>
            <p:nvPr/>
          </p:nvSpPr>
          <p:spPr>
            <a:xfrm>
              <a:off x="7816136" y="1843071"/>
              <a:ext cx="7248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latin typeface="+mn-ea"/>
                </a:rPr>
                <a:t>OCT</a:t>
              </a:r>
              <a:endParaRPr lang="ko-KR" altLang="en-US" sz="1600" b="1" dirty="0">
                <a:latin typeface="+mn-ea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EE96D4-A8AB-3844-AF2E-9FC671E7ECF6}"/>
                </a:ext>
              </a:extLst>
            </p:cNvPr>
            <p:cNvSpPr txBox="1"/>
            <p:nvPr/>
          </p:nvSpPr>
          <p:spPr>
            <a:xfrm>
              <a:off x="10215656" y="1822642"/>
              <a:ext cx="72480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b="1" dirty="0">
                  <a:latin typeface="+mn-ea"/>
                </a:rPr>
                <a:t>NOV</a:t>
              </a:r>
              <a:endParaRPr lang="ko-KR" altLang="en-US" sz="1600" b="1" dirty="0">
                <a:latin typeface="+mn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96D05B4-403B-33F6-519B-6E3D14FE99B6}"/>
                </a:ext>
              </a:extLst>
            </p:cNvPr>
            <p:cNvSpPr txBox="1"/>
            <p:nvPr/>
          </p:nvSpPr>
          <p:spPr>
            <a:xfrm>
              <a:off x="3914490" y="3243013"/>
              <a:ext cx="724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ea"/>
                </a:rPr>
                <a:t>OT</a:t>
              </a:r>
              <a:endParaRPr lang="ko-KR" altLang="en-US" b="1" dirty="0">
                <a:solidFill>
                  <a:schemeClr val="tx2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92B8B5-D7E9-C811-3B44-C178DB6234F6}"/>
                </a:ext>
              </a:extLst>
            </p:cNvPr>
            <p:cNvSpPr txBox="1"/>
            <p:nvPr/>
          </p:nvSpPr>
          <p:spPr>
            <a:xfrm>
              <a:off x="3835052" y="5253181"/>
              <a:ext cx="724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chemeClr val="accent2"/>
                  </a:solidFill>
                  <a:latin typeface="+mn-ea"/>
                </a:rPr>
                <a:t>LRT</a:t>
              </a:r>
              <a:endParaRPr lang="ko-KR" altLang="en-US" b="1" dirty="0">
                <a:solidFill>
                  <a:schemeClr val="accent2"/>
                </a:solidFill>
                <a:latin typeface="+mn-ea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F9C068-CC53-7545-3392-721F598BCA06}"/>
                </a:ext>
              </a:extLst>
            </p:cNvPr>
            <p:cNvSpPr txBox="1"/>
            <p:nvPr/>
          </p:nvSpPr>
          <p:spPr>
            <a:xfrm>
              <a:off x="4214423" y="6106224"/>
              <a:ext cx="31773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latin typeface="+mn-ea"/>
                </a:rPr>
                <a:t>(W)  </a:t>
              </a:r>
              <a:r>
                <a:rPr lang="en-US" altLang="ko-KR" sz="1200" dirty="0">
                  <a:latin typeface="+mn-ea"/>
                </a:rPr>
                <a:t>Stations sorted by longitude</a:t>
              </a:r>
              <a:r>
                <a:rPr lang="en-US" altLang="ko-KR" sz="1200" b="1" dirty="0">
                  <a:latin typeface="+mn-ea"/>
                </a:rPr>
                <a:t>  (E)</a:t>
              </a:r>
              <a:endParaRPr lang="ko-KR" altLang="en-US" sz="1200" b="1" dirty="0">
                <a:latin typeface="+mn-ea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128B99FF-C55F-6B6B-0899-C44CB529C43A}"/>
                </a:ext>
              </a:extLst>
            </p:cNvPr>
            <p:cNvGrpSpPr/>
            <p:nvPr/>
          </p:nvGrpSpPr>
          <p:grpSpPr>
            <a:xfrm>
              <a:off x="4586977" y="2220922"/>
              <a:ext cx="6326666" cy="2347163"/>
              <a:chOff x="2307251" y="21364366"/>
              <a:chExt cx="16293400" cy="604477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DDBC483-5913-876E-ECD4-F9B68C680A5B}"/>
                  </a:ext>
                </a:extLst>
              </p:cNvPr>
              <p:cNvSpPr txBox="1"/>
              <p:nvPr/>
            </p:nvSpPr>
            <p:spPr>
              <a:xfrm>
                <a:off x="8688904" y="21364366"/>
                <a:ext cx="3649567" cy="6737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b="1" dirty="0">
                    <a:latin typeface="+mn-ea"/>
                    <a:cs typeface="Arial" panose="020B0604020202020204" pitchFamily="34" charset="0"/>
                  </a:rPr>
                  <a:t>Mean: 9.35km</a:t>
                </a:r>
                <a:endParaRPr lang="ko-KR" altLang="en-US" sz="1100" b="1" dirty="0">
                  <a:latin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1E8B8B-D51C-1AE7-4E4E-340803D9C78A}"/>
                  </a:ext>
                </a:extLst>
              </p:cNvPr>
              <p:cNvSpPr txBox="1"/>
              <p:nvPr/>
            </p:nvSpPr>
            <p:spPr>
              <a:xfrm>
                <a:off x="14913147" y="21364374"/>
                <a:ext cx="3649567" cy="6737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b="1" dirty="0">
                    <a:latin typeface="+mn-ea"/>
                    <a:cs typeface="Arial" panose="020B0604020202020204" pitchFamily="34" charset="0"/>
                  </a:rPr>
                  <a:t>Mean: 8.99km</a:t>
                </a:r>
                <a:endParaRPr lang="ko-KR" altLang="en-US" sz="1100" b="1" dirty="0">
                  <a:latin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D28E91-23BE-0671-5582-34F2E2F57430}"/>
                  </a:ext>
                </a:extLst>
              </p:cNvPr>
              <p:cNvSpPr txBox="1"/>
              <p:nvPr/>
            </p:nvSpPr>
            <p:spPr>
              <a:xfrm>
                <a:off x="14951084" y="26735392"/>
                <a:ext cx="3649567" cy="6737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b="1" dirty="0">
                    <a:latin typeface="+mn-ea"/>
                    <a:cs typeface="Arial" panose="020B0604020202020204" pitchFamily="34" charset="0"/>
                  </a:rPr>
                  <a:t>Mean: 8.77km</a:t>
                </a:r>
                <a:endParaRPr lang="ko-KR" altLang="en-US" sz="1100" b="1" dirty="0">
                  <a:latin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C6EB8A2-697E-0E0F-DB70-799BB7E89070}"/>
                  </a:ext>
                </a:extLst>
              </p:cNvPr>
              <p:cNvSpPr txBox="1"/>
              <p:nvPr/>
            </p:nvSpPr>
            <p:spPr>
              <a:xfrm>
                <a:off x="8659344" y="26735402"/>
                <a:ext cx="3649567" cy="6737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b="1" dirty="0">
                    <a:latin typeface="+mn-ea"/>
                    <a:cs typeface="Arial" panose="020B0604020202020204" pitchFamily="34" charset="0"/>
                  </a:rPr>
                  <a:t>Mean: 9.34km</a:t>
                </a:r>
                <a:endParaRPr lang="ko-KR" altLang="en-US" sz="1100" b="1" dirty="0">
                  <a:latin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9C8A9CA-9B8D-10F5-5E13-B49C68838511}"/>
                  </a:ext>
                </a:extLst>
              </p:cNvPr>
              <p:cNvSpPr txBox="1"/>
              <p:nvPr/>
            </p:nvSpPr>
            <p:spPr>
              <a:xfrm>
                <a:off x="2307251" y="26735402"/>
                <a:ext cx="3649567" cy="6737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b="1" dirty="0">
                    <a:latin typeface="+mn-ea"/>
                    <a:cs typeface="Arial" panose="020B0604020202020204" pitchFamily="34" charset="0"/>
                  </a:rPr>
                  <a:t>Mean: 9.7km</a:t>
                </a:r>
                <a:endParaRPr lang="ko-KR" altLang="en-US" sz="1100" b="1" dirty="0">
                  <a:latin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D8D7567-88B5-7203-EDF3-5537EE6EACB7}"/>
                  </a:ext>
                </a:extLst>
              </p:cNvPr>
              <p:cNvSpPr txBox="1"/>
              <p:nvPr/>
            </p:nvSpPr>
            <p:spPr>
              <a:xfrm>
                <a:off x="2307251" y="21364366"/>
                <a:ext cx="3649567" cy="67373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00" b="1" dirty="0">
                    <a:latin typeface="+mn-ea"/>
                    <a:cs typeface="Arial" panose="020B0604020202020204" pitchFamily="34" charset="0"/>
                  </a:rPr>
                  <a:t>Mean: 9.52km</a:t>
                </a:r>
                <a:endParaRPr lang="ko-KR" altLang="en-US" sz="1100" b="1" dirty="0">
                  <a:latin typeface="+mn-ea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4" name="직선 화살표 연결선 43">
              <a:extLst>
                <a:ext uri="{FF2B5EF4-FFF2-40B4-BE49-F238E27FC236}">
                  <a16:creationId xmlns:a16="http://schemas.microsoft.com/office/drawing/2014/main" id="{9AE4C022-1184-10E8-EC0B-BE5F655BFE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9881" y="2011961"/>
              <a:ext cx="1505652" cy="0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ADD63E3D-F40F-2318-8890-D99CF424B90D}"/>
              </a:ext>
            </a:extLst>
          </p:cNvPr>
          <p:cNvSpPr txBox="1"/>
          <p:nvPr/>
        </p:nvSpPr>
        <p:spPr>
          <a:xfrm>
            <a:off x="252360" y="526457"/>
            <a:ext cx="5078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+mn-ea"/>
              </a:rPr>
              <a:t>(2) Regional characteristics of tropopauses</a:t>
            </a:r>
            <a:endParaRPr lang="ko-KR" altLang="en-US" sz="1600" b="1" dirty="0">
              <a:latin typeface="+mn-ea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76E40C-7B7C-CB89-F732-18C05EAA3E8B}"/>
              </a:ext>
            </a:extLst>
          </p:cNvPr>
          <p:cNvSpPr txBox="1"/>
          <p:nvPr/>
        </p:nvSpPr>
        <p:spPr>
          <a:xfrm>
            <a:off x="5006553" y="268320"/>
            <a:ext cx="668586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dirty="0">
                <a:latin typeface="+mn-ea"/>
              </a:rPr>
              <a:t>During springtime, </a:t>
            </a:r>
            <a:r>
              <a:rPr lang="en-US" altLang="ko-KR" sz="1100" b="1" dirty="0">
                <a:latin typeface="+mn-ea"/>
              </a:rPr>
              <a:t>Western Antarctica’s 3 stations</a:t>
            </a:r>
            <a:r>
              <a:rPr lang="en-US" altLang="ko-KR" sz="1100" dirty="0">
                <a:latin typeface="+mn-ea"/>
              </a:rPr>
              <a:t> (</a:t>
            </a:r>
            <a:r>
              <a:rPr lang="en-US" altLang="ko-KR" sz="1100" dirty="0" err="1">
                <a:latin typeface="+mn-ea"/>
              </a:rPr>
              <a:t>Marambio</a:t>
            </a:r>
            <a:r>
              <a:rPr lang="en-US" altLang="ko-KR" sz="1100" dirty="0">
                <a:latin typeface="+mn-ea"/>
              </a:rPr>
              <a:t>, Belgrano, Neumayer),</a:t>
            </a:r>
            <a:br>
              <a:rPr lang="en-US" altLang="ko-KR" sz="1100" dirty="0">
                <a:latin typeface="+mn-ea"/>
              </a:rPr>
            </a:br>
            <a:r>
              <a:rPr lang="en-US" altLang="ko-KR" sz="1100" dirty="0">
                <a:latin typeface="+mn-ea"/>
              </a:rPr>
              <a:t>locating near Weddell Sea, </a:t>
            </a:r>
            <a:r>
              <a:rPr lang="en-US" altLang="ko-KR" sz="1100" b="1" dirty="0">
                <a:latin typeface="+mn-ea"/>
              </a:rPr>
              <a:t>showed higher tropopauses</a:t>
            </a:r>
            <a:r>
              <a:rPr lang="en-US" altLang="ko-KR" sz="1100" dirty="0">
                <a:latin typeface="+mn-ea"/>
              </a:rPr>
              <a:t> than Eastern stations.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b="1" dirty="0">
                <a:latin typeface="+mn-ea"/>
              </a:rPr>
              <a:t>The lowest tropopause</a:t>
            </a:r>
            <a:r>
              <a:rPr lang="en-US" altLang="ko-KR" sz="1100" dirty="0">
                <a:latin typeface="+mn-ea"/>
              </a:rPr>
              <a:t> is found from </a:t>
            </a:r>
            <a:r>
              <a:rPr lang="en-US" altLang="ko-KR" sz="1100" b="1" dirty="0">
                <a:latin typeface="+mn-ea"/>
              </a:rPr>
              <a:t>Dumont </a:t>
            </a:r>
            <a:r>
              <a:rPr lang="en-US" altLang="ko-KR" sz="1100" b="1" dirty="0" err="1">
                <a:latin typeface="+mn-ea"/>
              </a:rPr>
              <a:t>d’Urville</a:t>
            </a:r>
            <a:r>
              <a:rPr lang="en-US" altLang="ko-KR" sz="1100" b="1" dirty="0">
                <a:latin typeface="+mn-ea"/>
              </a:rPr>
              <a:t> station (</a:t>
            </a:r>
            <a:r>
              <a:rPr lang="en-US" altLang="ko-KR" sz="1100" b="1" u="sng" dirty="0">
                <a:latin typeface="+mn-ea"/>
              </a:rPr>
              <a:t>66.66°S</a:t>
            </a:r>
            <a:r>
              <a:rPr lang="en-US" altLang="ko-KR" sz="1100" b="1" dirty="0">
                <a:latin typeface="+mn-ea"/>
              </a:rPr>
              <a:t>, 140.00°E)</a:t>
            </a:r>
            <a:r>
              <a:rPr lang="en-US" altLang="ko-KR" sz="1100" dirty="0">
                <a:latin typeface="+mn-ea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dirty="0">
                <a:latin typeface="+mn-ea"/>
              </a:rPr>
              <a:t>Pressure of the tropopause was high when the tropopause height was low,</a:t>
            </a:r>
            <a:br>
              <a:rPr lang="en-US" altLang="ko-KR" sz="1100" dirty="0">
                <a:latin typeface="+mn-ea"/>
              </a:rPr>
            </a:br>
            <a:r>
              <a:rPr lang="en-US" altLang="ko-KR" sz="1100" dirty="0">
                <a:latin typeface="+mn-ea"/>
              </a:rPr>
              <a:t>corresponding to the typical structure of the atmosphere.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b="1" u="sng" dirty="0">
                <a:latin typeface="+mn-ea"/>
              </a:rPr>
              <a:t>High TOC</a:t>
            </a:r>
            <a:r>
              <a:rPr lang="en-US" altLang="ko-KR" sz="1100" b="1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(Total Ozone Column) was found with </a:t>
            </a:r>
            <a:r>
              <a:rPr lang="en-US" altLang="ko-KR" sz="1100" b="1" u="sng" dirty="0">
                <a:latin typeface="+mn-ea"/>
              </a:rPr>
              <a:t>lower tropopause</a:t>
            </a:r>
            <a:r>
              <a:rPr lang="en-US" altLang="ko-KR" sz="1100" dirty="0">
                <a:latin typeface="+mn-ea"/>
              </a:rPr>
              <a:t>.</a:t>
            </a:r>
          </a:p>
          <a:p>
            <a:pPr lvl="1">
              <a:spcAft>
                <a:spcPts val="600"/>
              </a:spcAft>
            </a:pPr>
            <a:r>
              <a:rPr lang="en-US" altLang="ko-KR" sz="1200" dirty="0">
                <a:solidFill>
                  <a:schemeClr val="accent5"/>
                </a:solidFill>
                <a:latin typeface="+mn-ea"/>
              </a:rPr>
              <a:t>→ </a:t>
            </a:r>
            <a:r>
              <a:rPr lang="en-US" altLang="ko-KR" sz="1200" b="1" dirty="0">
                <a:solidFill>
                  <a:schemeClr val="accent5"/>
                </a:solidFill>
                <a:latin typeface="+mn-ea"/>
              </a:rPr>
              <a:t>Changes in tropopause heights</a:t>
            </a:r>
            <a:r>
              <a:rPr lang="en-US" altLang="ko-KR" sz="1200" dirty="0">
                <a:solidFill>
                  <a:schemeClr val="accent5"/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accent5"/>
                </a:solidFill>
                <a:latin typeface="+mn-ea"/>
              </a:rPr>
              <a:t>might have causality on</a:t>
            </a:r>
            <a:br>
              <a:rPr lang="en-US" altLang="ko-KR" sz="1200" b="1" dirty="0">
                <a:solidFill>
                  <a:schemeClr val="accent5"/>
                </a:solidFill>
                <a:latin typeface="+mn-ea"/>
              </a:rPr>
            </a:br>
            <a:r>
              <a:rPr lang="en-US" altLang="ko-KR" sz="1200" b="1" dirty="0">
                <a:solidFill>
                  <a:schemeClr val="accent5"/>
                </a:solidFill>
                <a:latin typeface="+mn-ea"/>
              </a:rPr>
              <a:t>chemical changes in stratospheric Ozone layer.</a:t>
            </a:r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2ED3BE40-212E-5689-0B1C-E9E469E59D16}"/>
              </a:ext>
            </a:extLst>
          </p:cNvPr>
          <p:cNvGrpSpPr/>
          <p:nvPr/>
        </p:nvGrpSpPr>
        <p:grpSpPr>
          <a:xfrm>
            <a:off x="578428" y="1816952"/>
            <a:ext cx="2944093" cy="4227450"/>
            <a:chOff x="473689" y="1792087"/>
            <a:chExt cx="3177368" cy="4562411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1C8AB18C-7555-195A-97F6-8C726EAB135F}"/>
                </a:ext>
              </a:extLst>
            </p:cNvPr>
            <p:cNvSpPr/>
            <p:nvPr/>
          </p:nvSpPr>
          <p:spPr>
            <a:xfrm>
              <a:off x="473689" y="1792087"/>
              <a:ext cx="3177368" cy="4562411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050"/>
            </a:p>
          </p:txBody>
        </p:sp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AF054856-1417-BBE3-80C3-6D02DDB085D0}"/>
                </a:ext>
              </a:extLst>
            </p:cNvPr>
            <p:cNvGrpSpPr/>
            <p:nvPr/>
          </p:nvGrpSpPr>
          <p:grpSpPr>
            <a:xfrm>
              <a:off x="567610" y="1900290"/>
              <a:ext cx="2835251" cy="4220759"/>
              <a:chOff x="567610" y="1900290"/>
              <a:chExt cx="2835251" cy="4220759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A6A9A8DC-0249-1F4B-CBC9-07583459A46A}"/>
                  </a:ext>
                </a:extLst>
              </p:cNvPr>
              <p:cNvGrpSpPr/>
              <p:nvPr/>
            </p:nvGrpSpPr>
            <p:grpSpPr>
              <a:xfrm>
                <a:off x="567610" y="1968699"/>
                <a:ext cx="2835251" cy="4152350"/>
                <a:chOff x="567610" y="1968699"/>
                <a:chExt cx="2835251" cy="4152350"/>
              </a:xfrm>
            </p:grpSpPr>
            <p:grpSp>
              <p:nvGrpSpPr>
                <p:cNvPr id="29" name="그룹 28">
                  <a:extLst>
                    <a:ext uri="{FF2B5EF4-FFF2-40B4-BE49-F238E27FC236}">
                      <a16:creationId xmlns:a16="http://schemas.microsoft.com/office/drawing/2014/main" id="{2F3EC010-351F-A0C6-4FA2-C7A88A67EC18}"/>
                    </a:ext>
                  </a:extLst>
                </p:cNvPr>
                <p:cNvGrpSpPr/>
                <p:nvPr/>
              </p:nvGrpSpPr>
              <p:grpSpPr>
                <a:xfrm>
                  <a:off x="567610" y="1968699"/>
                  <a:ext cx="2835251" cy="4087115"/>
                  <a:chOff x="1475587" y="355600"/>
                  <a:chExt cx="3163337" cy="4560063"/>
                </a:xfrm>
              </p:grpSpPr>
              <p:grpSp>
                <p:nvGrpSpPr>
                  <p:cNvPr id="30" name="그룹 29">
                    <a:extLst>
                      <a:ext uri="{FF2B5EF4-FFF2-40B4-BE49-F238E27FC236}">
                        <a16:creationId xmlns:a16="http://schemas.microsoft.com/office/drawing/2014/main" id="{AB638C5B-1558-45A4-AB7B-2808C7186587}"/>
                      </a:ext>
                    </a:extLst>
                  </p:cNvPr>
                  <p:cNvGrpSpPr/>
                  <p:nvPr/>
                </p:nvGrpSpPr>
                <p:grpSpPr>
                  <a:xfrm>
                    <a:off x="1475587" y="355600"/>
                    <a:ext cx="3163337" cy="4560063"/>
                    <a:chOff x="1475587" y="355600"/>
                    <a:chExt cx="3163337" cy="4560063"/>
                  </a:xfrm>
                </p:grpSpPr>
                <p:grpSp>
                  <p:nvGrpSpPr>
                    <p:cNvPr id="37" name="그룹 36">
                      <a:extLst>
                        <a:ext uri="{FF2B5EF4-FFF2-40B4-BE49-F238E27FC236}">
                          <a16:creationId xmlns:a16="http://schemas.microsoft.com/office/drawing/2014/main" id="{17FE302E-3A04-BCFD-2DDA-DA786D4746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43067" y="355600"/>
                      <a:ext cx="3095857" cy="4560063"/>
                      <a:chOff x="1087582" y="0"/>
                      <a:chExt cx="3509201" cy="5168900"/>
                    </a:xfrm>
                  </p:grpSpPr>
                  <p:pic>
                    <p:nvPicPr>
                      <p:cNvPr id="41" name="그림 40">
                        <a:extLst>
                          <a:ext uri="{FF2B5EF4-FFF2-40B4-BE49-F238E27FC236}">
                            <a16:creationId xmlns:a16="http://schemas.microsoft.com/office/drawing/2014/main" id="{D5E69BFB-F152-8778-79BA-B01455919F6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2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t="50000" r="66001" b="25000"/>
                      <a:stretch/>
                    </p:blipFill>
                    <p:spPr>
                      <a:xfrm>
                        <a:off x="1087582" y="1765300"/>
                        <a:ext cx="3509201" cy="17145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2" name="그림 41">
                        <a:extLst>
                          <a:ext uri="{FF2B5EF4-FFF2-40B4-BE49-F238E27FC236}">
                            <a16:creationId xmlns:a16="http://schemas.microsoft.com/office/drawing/2014/main" id="{A3B99A80-A85B-1A49-06C0-1398C3B4089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/>
                      <a:srcRect r="66001" b="73519"/>
                      <a:stretch/>
                    </p:blipFill>
                    <p:spPr>
                      <a:xfrm>
                        <a:off x="1087582" y="0"/>
                        <a:ext cx="3509201" cy="18161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3" name="그림 42">
                        <a:extLst>
                          <a:ext uri="{FF2B5EF4-FFF2-40B4-BE49-F238E27FC236}">
                            <a16:creationId xmlns:a16="http://schemas.microsoft.com/office/drawing/2014/main" id="{923570A6-3F26-FD21-F51F-44A47F6FFC0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15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t="50000" r="66001" b="25000"/>
                      <a:stretch/>
                    </p:blipFill>
                    <p:spPr>
                      <a:xfrm>
                        <a:off x="1087582" y="3454400"/>
                        <a:ext cx="3509201" cy="171450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ABCCF622-B6E8-8AEC-BF71-2ED7F42FDF0F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299447" y="2235561"/>
                      <a:ext cx="609823" cy="25754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sz="900" b="1" dirty="0"/>
                        <a:t>[</a:t>
                      </a:r>
                      <a:r>
                        <a:rPr lang="en-US" altLang="ko-KR" sz="900" b="1" dirty="0" err="1"/>
                        <a:t>hPa</a:t>
                      </a:r>
                      <a:r>
                        <a:rPr lang="en-US" altLang="ko-KR" sz="900" b="1" dirty="0"/>
                        <a:t>]</a:t>
                      </a:r>
                      <a:endParaRPr lang="ko-KR" altLang="en-US" sz="900" b="1" dirty="0"/>
                    </a:p>
                  </p:txBody>
                </p:sp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0D0589BC-D36F-25A7-A28D-AC5229E171A3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1299449" y="3680886"/>
                      <a:ext cx="609823" cy="25754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altLang="ko-KR" sz="900" b="1" dirty="0"/>
                        <a:t>[</a:t>
                      </a:r>
                      <a:r>
                        <a:rPr lang="en-US" altLang="ko-KR" sz="900" b="1" dirty="0" err="1"/>
                        <a:t>hPa</a:t>
                      </a:r>
                      <a:r>
                        <a:rPr lang="en-US" altLang="ko-KR" sz="900" b="1" dirty="0"/>
                        <a:t>]</a:t>
                      </a:r>
                      <a:endParaRPr lang="ko-KR" altLang="en-US" sz="900" b="1" dirty="0"/>
                    </a:p>
                  </p:txBody>
                </p:sp>
              </p:grp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8CBDDD7-8863-3821-4AD7-C012F4FAAC3B}"/>
                      </a:ext>
                    </a:extLst>
                  </p:cNvPr>
                  <p:cNvSpPr txBox="1"/>
                  <p:nvPr/>
                </p:nvSpPr>
                <p:spPr>
                  <a:xfrm>
                    <a:off x="2053746" y="615411"/>
                    <a:ext cx="1129352" cy="3706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400" b="1" dirty="0"/>
                      <a:t>TOC</a:t>
                    </a: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70187BFC-5FA5-C3EC-FC36-BF039B8329D2}"/>
                      </a:ext>
                    </a:extLst>
                  </p:cNvPr>
                  <p:cNvSpPr txBox="1"/>
                  <p:nvPr/>
                </p:nvSpPr>
                <p:spPr>
                  <a:xfrm>
                    <a:off x="1945493" y="2067506"/>
                    <a:ext cx="767592" cy="4076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P</a:t>
                    </a:r>
                    <a:r>
                      <a:rPr lang="en-US" altLang="ko-KR" sz="1600" b="1" baseline="-250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rPr>
                      <a:t>OT</a:t>
                    </a:r>
                    <a:endParaRPr lang="ko-KR" altLang="en-US" sz="1600" b="1" baseline="-25000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47709166-8329-58D7-59D9-4528362479C9}"/>
                      </a:ext>
                    </a:extLst>
                  </p:cNvPr>
                  <p:cNvSpPr txBox="1"/>
                  <p:nvPr/>
                </p:nvSpPr>
                <p:spPr>
                  <a:xfrm>
                    <a:off x="1945490" y="3563431"/>
                    <a:ext cx="866406" cy="4076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altLang="ko-KR" sz="1600" b="1" dirty="0">
                        <a:solidFill>
                          <a:srgbClr val="E97132"/>
                        </a:solidFill>
                      </a:rPr>
                      <a:t>P</a:t>
                    </a:r>
                    <a:r>
                      <a:rPr lang="en-US" altLang="ko-KR" sz="1600" b="1" baseline="-25000" dirty="0">
                        <a:solidFill>
                          <a:srgbClr val="E97132"/>
                        </a:solidFill>
                      </a:rPr>
                      <a:t>LRT</a:t>
                    </a:r>
                    <a:endParaRPr lang="ko-KR" altLang="en-US" sz="1600" b="1" baseline="-25000" dirty="0">
                      <a:solidFill>
                        <a:srgbClr val="E97132"/>
                      </a:solidFill>
                    </a:endParaRPr>
                  </a:p>
                </p:txBody>
              </p:sp>
            </p:grpSp>
            <p:cxnSp>
              <p:nvCxnSpPr>
                <p:cNvPr id="50" name="직선 화살표 연결선 49">
                  <a:extLst>
                    <a:ext uri="{FF2B5EF4-FFF2-40B4-BE49-F238E27FC236}">
                      <a16:creationId xmlns:a16="http://schemas.microsoft.com/office/drawing/2014/main" id="{902BC194-3C17-B412-8EBC-175E5EE5D3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57497" y="6121049"/>
                  <a:ext cx="716288" cy="0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직선 화살표 연결선 50">
                  <a:extLst>
                    <a:ext uri="{FF2B5EF4-FFF2-40B4-BE49-F238E27FC236}">
                      <a16:creationId xmlns:a16="http://schemas.microsoft.com/office/drawing/2014/main" id="{E1E0E894-3171-9EA2-7B96-A319F83D439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63934" y="6121049"/>
                  <a:ext cx="778617" cy="0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직선 화살표 연결선 51">
                  <a:extLst>
                    <a:ext uri="{FF2B5EF4-FFF2-40B4-BE49-F238E27FC236}">
                      <a16:creationId xmlns:a16="http://schemas.microsoft.com/office/drawing/2014/main" id="{5BF933C0-FB82-E139-B6FF-7184B1DE40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02817" y="6121049"/>
                  <a:ext cx="468294" cy="0"/>
                </a:xfrm>
                <a:prstGeom prst="straightConnector1">
                  <a:avLst/>
                </a:prstGeom>
                <a:ln w="38100">
                  <a:solidFill>
                    <a:srgbClr val="008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11D1F56-A8B7-AC5E-28FC-C5C633340420}"/>
                  </a:ext>
                </a:extLst>
              </p:cNvPr>
              <p:cNvSpPr txBox="1"/>
              <p:nvPr/>
            </p:nvSpPr>
            <p:spPr>
              <a:xfrm>
                <a:off x="1823128" y="1900290"/>
                <a:ext cx="724807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latin typeface="+mn-ea"/>
                  </a:rPr>
                  <a:t>SEP</a:t>
                </a:r>
                <a:endParaRPr lang="ko-KR" altLang="en-US" sz="1400" b="1" dirty="0">
                  <a:latin typeface="+mn-ea"/>
                </a:endParaRPr>
              </a:p>
            </p:txBody>
          </p:sp>
        </p:grpSp>
      </p:grpSp>
      <p:pic>
        <p:nvPicPr>
          <p:cNvPr id="74" name="오디오 73">
            <a:hlinkClick r:id="" action="ppaction://media"/>
            <a:extLst>
              <a:ext uri="{FF2B5EF4-FFF2-40B4-BE49-F238E27FC236}">
                <a16:creationId xmlns:a16="http://schemas.microsoft.com/office/drawing/2014/main" id="{4803D86C-903F-DD72-F38A-DD9C7DECF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3762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08"/>
    </mc:Choice>
    <mc:Fallback>
      <p:transition spd="slow" advTm="166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9" x="3805238" y="2212975"/>
          <p14:tracePt t="233" x="3805238" y="2170113"/>
          <p14:tracePt t="249" x="3805238" y="2128838"/>
          <p14:tracePt t="265" x="3805238" y="2024063"/>
          <p14:tracePt t="283" x="3816350" y="1971675"/>
          <p14:tracePt t="299" x="3825875" y="1928813"/>
          <p14:tracePt t="317" x="3848100" y="1824038"/>
          <p14:tracePt t="331" x="3848100" y="1803400"/>
          <p14:tracePt t="333" x="3857625" y="1782763"/>
          <p14:tracePt t="350" x="3868738" y="1741488"/>
          <p14:tracePt t="365" x="3878263" y="1730375"/>
          <p14:tracePt t="383" x="3878263" y="1709738"/>
          <p14:tracePt t="398" x="3878263" y="1698625"/>
          <p14:tracePt t="427" x="3878263" y="1687513"/>
          <p14:tracePt t="449" x="3878263" y="1677988"/>
          <p14:tracePt t="474" x="3878263" y="1666875"/>
          <p14:tracePt t="494" x="3878263" y="1657350"/>
          <p14:tracePt t="506" x="3868738" y="1657350"/>
          <p14:tracePt t="514" x="3857625" y="1657350"/>
          <p14:tracePt t="532" x="3836988" y="1646238"/>
          <p14:tracePt t="548" x="3805238" y="1646238"/>
          <p14:tracePt t="3106" x="3805238" y="1635125"/>
          <p14:tracePt t="3118" x="3805238" y="1625600"/>
          <p14:tracePt t="3127" x="3805238" y="1614488"/>
          <p14:tracePt t="3137" x="3825875" y="1614488"/>
          <p14:tracePt t="3140" x="3848100" y="1604963"/>
          <p14:tracePt t="3151" x="3848100" y="1593850"/>
          <p14:tracePt t="3168" x="3857625" y="1582738"/>
          <p14:tracePt t="3183" x="3857625" y="1573213"/>
          <p14:tracePt t="3235" x="3848100" y="1573213"/>
          <p14:tracePt t="3243" x="3836988" y="1573213"/>
          <p14:tracePt t="3251" x="3816350" y="1573213"/>
          <p14:tracePt t="3268" x="3805238" y="1573213"/>
          <p14:tracePt t="3286" x="3773488" y="1582738"/>
          <p14:tracePt t="3299" x="3741738" y="1593850"/>
          <p14:tracePt t="3318" x="3700463" y="1604963"/>
          <p14:tracePt t="3322" x="3689350" y="1604963"/>
          <p14:tracePt t="3332" x="3668713" y="1604963"/>
          <p14:tracePt t="3349" x="3595688" y="1604963"/>
          <p14:tracePt t="3369" x="3459163" y="1604963"/>
          <p14:tracePt t="3385" x="3354388" y="1604963"/>
          <p14:tracePt t="3398" x="3281363" y="1604963"/>
          <p14:tracePt t="3401" x="3217863" y="1614488"/>
          <p14:tracePt t="3417" x="3040063" y="1614488"/>
          <p14:tracePt t="3432" x="2987675" y="1614488"/>
          <p14:tracePt t="3454" x="2935288" y="1614488"/>
          <p14:tracePt t="3457" x="2871788" y="1614488"/>
          <p14:tracePt t="3465" x="2830513" y="1614488"/>
          <p14:tracePt t="3485" x="2746375" y="1614488"/>
          <p14:tracePt t="3487" x="2705100" y="1614488"/>
          <p14:tracePt t="3498" x="2693988" y="1614488"/>
          <p14:tracePt t="3798" x="2684463" y="1614488"/>
          <p14:tracePt t="3804" x="2673350" y="1614488"/>
          <p14:tracePt t="3814" x="2662238" y="1625600"/>
          <p14:tracePt t="3832" x="2609850" y="1657350"/>
          <p14:tracePt t="3849" x="2557463" y="1687513"/>
          <p14:tracePt t="3867" x="2484438" y="1698625"/>
          <p14:tracePt t="3883" x="2432050" y="1709738"/>
          <p14:tracePt t="3899" x="2379663" y="1709738"/>
          <p14:tracePt t="3918" x="2274888" y="1698625"/>
          <p14:tracePt t="3932" x="2170113" y="1687513"/>
          <p14:tracePt t="3948" x="2054225" y="1666875"/>
          <p14:tracePt t="3966" x="2001838" y="1657350"/>
          <p14:tracePt t="3981" x="1970088" y="1646238"/>
          <p14:tracePt t="3999" x="1970088" y="1635125"/>
          <p14:tracePt t="4293" x="1970088" y="1625600"/>
          <p14:tracePt t="6291" x="1970088" y="1614488"/>
          <p14:tracePt t="6301" x="1970088" y="1604963"/>
          <p14:tracePt t="6307" x="1981200" y="1604963"/>
          <p14:tracePt t="6318" x="1992313" y="1582738"/>
          <p14:tracePt t="6332" x="2001838" y="1573213"/>
          <p14:tracePt t="6349" x="2012950" y="1562100"/>
          <p14:tracePt t="6366" x="2022475" y="1552575"/>
          <p14:tracePt t="6381" x="2044700" y="1541463"/>
          <p14:tracePt t="6398" x="2054225" y="1530350"/>
          <p14:tracePt t="6415" x="2085975" y="1530350"/>
          <p14:tracePt t="6431" x="2128838" y="1530350"/>
          <p14:tracePt t="6448" x="2201863" y="1530350"/>
          <p14:tracePt t="6465" x="2359025" y="1520825"/>
          <p14:tracePt t="6467" x="2432050" y="1520825"/>
          <p14:tracePt t="6482" x="2547938" y="1520825"/>
          <p14:tracePt t="6484" x="2725738" y="1520825"/>
          <p14:tracePt t="6499" x="3008313" y="1520825"/>
          <p14:tracePt t="6518" x="3354388" y="1520825"/>
          <p14:tracePt t="6532" x="3365500" y="1520825"/>
          <p14:tracePt t="6549" x="3732213" y="1520825"/>
          <p14:tracePt t="6551" x="3848100" y="1520825"/>
          <p14:tracePt t="6565" x="4035425" y="1520825"/>
          <p14:tracePt t="6567" x="4171950" y="1520825"/>
          <p14:tracePt t="6582" x="4445000" y="1520825"/>
          <p14:tracePt t="6598" x="4538663" y="1509713"/>
          <p14:tracePt t="6616" x="4581525" y="1500188"/>
          <p14:tracePt t="6631" x="4591050" y="1489075"/>
          <p14:tracePt t="6648" x="4581525" y="1489075"/>
          <p14:tracePt t="7649" x="4581525" y="1477963"/>
          <p14:tracePt t="7665" x="4581525" y="1468438"/>
          <p14:tracePt t="7672" x="4581525" y="1457325"/>
          <p14:tracePt t="7684" x="4570413" y="1457325"/>
          <p14:tracePt t="7700" x="4560888" y="1457325"/>
          <p14:tracePt t="7727" x="4560888" y="1447800"/>
          <p14:tracePt t="7756" x="4549775" y="1447800"/>
          <p14:tracePt t="7851" x="4538663" y="1447800"/>
          <p14:tracePt t="7971" x="4529138" y="1447800"/>
          <p14:tracePt t="7993" x="4518025" y="1447800"/>
          <p14:tracePt t="7999" x="4518025" y="1457325"/>
          <p14:tracePt t="8031" x="4508500" y="1457325"/>
          <p14:tracePt t="8133" x="4497388" y="1457325"/>
          <p14:tracePt t="9285" x="4486275" y="1468438"/>
          <p14:tracePt t="9297" x="4476750" y="1468438"/>
          <p14:tracePt t="9561" x="4486275" y="1468438"/>
          <p14:tracePt t="9787" x="4486275" y="1457325"/>
          <p14:tracePt t="9793" x="4508500" y="1436688"/>
          <p14:tracePt t="9800" x="4529138" y="1416050"/>
          <p14:tracePt t="9818" x="4560888" y="1395413"/>
          <p14:tracePt t="9820" x="4581525" y="1363663"/>
          <p14:tracePt t="9831" x="4613275" y="1343025"/>
          <p14:tracePt t="9833" x="4622800" y="1331913"/>
          <p14:tracePt t="9852" x="4706938" y="1268413"/>
          <p14:tracePt t="9865" x="4748213" y="1216025"/>
          <p14:tracePt t="9883" x="4800600" y="1174750"/>
          <p14:tracePt t="9898" x="4864100" y="1111250"/>
          <p14:tracePt t="9918" x="4948238" y="1049338"/>
          <p14:tracePt t="9921" x="4979988" y="1017588"/>
          <p14:tracePt t="9931" x="5053013" y="974725"/>
          <p14:tracePt t="9947" x="5157788" y="912813"/>
          <p14:tracePt t="9965" x="5241925" y="869950"/>
          <p14:tracePt t="9966" x="5262563" y="860425"/>
          <p14:tracePt t="9982" x="5303838" y="838200"/>
          <p14:tracePt t="9984" x="5335588" y="828675"/>
          <p14:tracePt t="9999" x="5367338" y="808038"/>
          <p14:tracePt t="10127" x="5356225" y="808038"/>
          <p14:tracePt t="10135" x="5346700" y="808038"/>
          <p14:tracePt t="10150" x="5326063" y="808038"/>
          <p14:tracePt t="10164" x="5314950" y="808038"/>
          <p14:tracePt t="10182" x="5303838" y="796925"/>
          <p14:tracePt t="10199" x="5294313" y="785813"/>
          <p14:tracePt t="10460" x="5283200" y="785813"/>
          <p14:tracePt t="10533" x="5273675" y="785813"/>
          <p14:tracePt t="10565" x="5262563" y="785813"/>
          <p14:tracePt t="10583" x="5251450" y="785813"/>
          <p14:tracePt t="10600" x="5241925" y="785813"/>
          <p14:tracePt t="10617" x="5230813" y="785813"/>
          <p14:tracePt t="10649" x="5221288" y="785813"/>
          <p14:tracePt t="10656" x="5210175" y="785813"/>
          <p14:tracePt t="10666" x="5199063" y="796925"/>
          <p14:tracePt t="10682" x="5189538" y="808038"/>
          <p14:tracePt t="10700" x="5189538" y="817563"/>
          <p14:tracePt t="10717" x="5168900" y="849313"/>
          <p14:tracePt t="10718" x="5137150" y="890588"/>
          <p14:tracePt t="10731" x="5094288" y="965200"/>
          <p14:tracePt t="10749" x="5000625" y="1154113"/>
          <p14:tracePt t="10752" x="4948238" y="1279525"/>
          <p14:tracePt t="10767" x="4852988" y="1552575"/>
          <p14:tracePt t="10784" x="4791075" y="1771650"/>
          <p14:tracePt t="10798" x="4779963" y="1814513"/>
          <p14:tracePt t="10816" x="4718050" y="2033588"/>
          <p14:tracePt t="10832" x="4706938" y="2128838"/>
          <p14:tracePt t="10848" x="4695825" y="2212975"/>
          <p14:tracePt t="10865" x="4686300" y="2286000"/>
          <p14:tracePt t="10866" x="4686300" y="2297113"/>
          <p14:tracePt t="10882" x="4686300" y="2370138"/>
          <p14:tracePt t="10884" x="4675188" y="2390775"/>
          <p14:tracePt t="10898" x="4675188" y="2527300"/>
          <p14:tracePt t="10915" x="4675188" y="2757488"/>
          <p14:tracePt t="10931" x="4686300" y="2978150"/>
          <p14:tracePt t="10948" x="4695825" y="3051175"/>
          <p14:tracePt t="10968" x="4738688" y="3260725"/>
          <p14:tracePt t="10984" x="4759325" y="3397250"/>
          <p14:tracePt t="10998" x="4791075" y="3502025"/>
          <p14:tracePt t="11019" x="4800600" y="3533775"/>
          <p14:tracePt t="11603" x="4800600" y="3522663"/>
          <p14:tracePt t="11611" x="4800600" y="3513138"/>
          <p14:tracePt t="11618" x="4800600" y="3492500"/>
          <p14:tracePt t="11631" x="4800600" y="3481388"/>
          <p14:tracePt t="11649" x="4800600" y="3470275"/>
          <p14:tracePt t="11665" x="4800600" y="3417888"/>
          <p14:tracePt t="11680" x="4800600" y="3344863"/>
          <p14:tracePt t="11697" x="4800600" y="3240088"/>
          <p14:tracePt t="11716" x="4800600" y="3071813"/>
          <p14:tracePt t="11718" x="4800600" y="3009900"/>
          <p14:tracePt t="11731" x="4800600" y="2936875"/>
          <p14:tracePt t="11749" x="4895850" y="2516188"/>
          <p14:tracePt t="11767" x="5073650" y="2024063"/>
          <p14:tracePt t="11782" x="5294313" y="1477963"/>
          <p14:tracePt t="11797" x="5503863" y="996950"/>
          <p14:tracePt t="11818" x="5556250" y="849313"/>
          <p14:tracePt t="11820" x="5681663" y="619125"/>
          <p14:tracePt t="11831" x="5734050" y="514350"/>
          <p14:tracePt t="11850" x="5954713" y="200025"/>
          <p14:tracePt t="11853" x="6038850" y="93663"/>
          <p14:tracePt t="11867" x="6059488" y="73025"/>
          <p14:tracePt t="11881" x="6069013" y="63500"/>
          <p14:tracePt t="11900" x="6080125" y="41275"/>
          <p14:tracePt t="12155" x="6069013" y="41275"/>
          <p14:tracePt t="12163" x="6059488" y="63500"/>
          <p14:tracePt t="12168" x="6048375" y="63500"/>
          <p14:tracePt t="12218" x="6038850" y="73025"/>
          <p14:tracePt t="12224" x="6016625" y="93663"/>
          <p14:tracePt t="12237" x="6007100" y="104775"/>
          <p14:tracePt t="12249" x="5995988" y="115888"/>
          <p14:tracePt t="12419" x="5995988" y="125413"/>
          <p14:tracePt t="12427" x="5995988" y="136525"/>
          <p14:tracePt t="12433" x="6007100" y="146050"/>
          <p14:tracePt t="12449" x="6007100" y="157163"/>
          <p14:tracePt t="12466" x="6038850" y="200025"/>
          <p14:tracePt t="12483" x="6080125" y="241300"/>
          <p14:tracePt t="12499" x="6122988" y="282575"/>
          <p14:tracePt t="12517" x="6175375" y="314325"/>
          <p14:tracePt t="12533" x="6237288" y="334963"/>
          <p14:tracePt t="12536" x="6289675" y="357188"/>
          <p14:tracePt t="12550" x="6394450" y="366713"/>
          <p14:tracePt t="12564" x="6467475" y="366713"/>
          <p14:tracePt t="12584" x="6678613" y="409575"/>
          <p14:tracePt t="12602" x="6856413" y="419100"/>
          <p14:tracePt t="12616" x="7054850" y="450850"/>
          <p14:tracePt t="12632" x="7086600" y="450850"/>
          <p14:tracePt t="12651" x="7097713" y="450850"/>
          <p14:tracePt t="12665" x="7159625" y="461963"/>
          <p14:tracePt t="12666" x="7191375" y="461963"/>
          <p14:tracePt t="12681" x="7223125" y="471488"/>
          <p14:tracePt t="12685" x="7254875" y="482600"/>
          <p14:tracePt t="12698" x="7307263" y="492125"/>
          <p14:tracePt t="12719" x="7339013" y="492125"/>
          <p14:tracePt t="12732" x="7380288" y="503238"/>
          <p14:tracePt t="12753" x="7421563" y="514350"/>
          <p14:tracePt t="12756" x="7432675" y="514350"/>
          <p14:tracePt t="12766" x="7453313" y="514350"/>
          <p14:tracePt t="12784" x="7485063" y="514350"/>
          <p14:tracePt t="13113" x="7485063" y="523875"/>
          <p14:tracePt t="13127" x="7473950" y="523875"/>
          <p14:tracePt t="13135" x="7464425" y="523875"/>
          <p14:tracePt t="13147" x="7453313" y="534988"/>
          <p14:tracePt t="13164" x="7443788" y="534988"/>
          <p14:tracePt t="13183" x="7421563" y="534988"/>
          <p14:tracePt t="13200" x="7400925" y="534988"/>
          <p14:tracePt t="13202" x="7391400" y="534988"/>
          <p14:tracePt t="13223" x="7380288" y="534988"/>
          <p14:tracePt t="13337" x="7400925" y="534988"/>
          <p14:tracePt t="13348" x="7412038" y="534988"/>
          <p14:tracePt t="13353" x="7443788" y="534988"/>
          <p14:tracePt t="13364" x="7496175" y="534988"/>
          <p14:tracePt t="13383" x="7558088" y="523875"/>
          <p14:tracePt t="13386" x="7578725" y="523875"/>
          <p14:tracePt t="13399" x="7631113" y="514350"/>
          <p14:tracePt t="13402" x="7673975" y="514350"/>
          <p14:tracePt t="13414" x="7715250" y="514350"/>
          <p14:tracePt t="13416" x="7758113" y="514350"/>
          <p14:tracePt t="13432" x="7842250" y="514350"/>
          <p14:tracePt t="13449" x="7915275" y="514350"/>
          <p14:tracePt t="13466" x="7977188" y="514350"/>
          <p14:tracePt t="13481" x="8020050" y="503238"/>
          <p14:tracePt t="13500" x="8051800" y="503238"/>
          <p14:tracePt t="13504" x="8061325" y="492125"/>
          <p14:tracePt t="13521" x="8081963" y="492125"/>
          <p14:tracePt t="13591" x="8093075" y="492125"/>
          <p14:tracePt t="13598" x="8104188" y="492125"/>
          <p14:tracePt t="13606" x="8113713" y="492125"/>
          <p14:tracePt t="13617" x="8124825" y="492125"/>
          <p14:tracePt t="13633" x="8145463" y="492125"/>
          <p14:tracePt t="13651" x="8156575" y="492125"/>
          <p14:tracePt t="13654" x="8177213" y="492125"/>
          <p14:tracePt t="13666" x="8229600" y="492125"/>
          <p14:tracePt t="13682" x="8302625" y="492125"/>
          <p14:tracePt t="13698" x="8366125" y="492125"/>
          <p14:tracePt t="13702" x="8386763" y="492125"/>
          <p14:tracePt t="13716" x="8418513" y="492125"/>
          <p14:tracePt t="13719" x="8450263" y="492125"/>
          <p14:tracePt t="13734" x="8502650" y="492125"/>
          <p14:tracePt t="13750" x="8543925" y="492125"/>
          <p14:tracePt t="13768" x="8564563" y="492125"/>
          <p14:tracePt t="13991" x="8564563" y="503238"/>
          <p14:tracePt t="14011" x="8564563" y="514350"/>
          <p14:tracePt t="14027" x="8564563" y="523875"/>
          <p14:tracePt t="14048" x="8564563" y="534988"/>
          <p14:tracePt t="14068" x="8564563" y="544513"/>
          <p14:tracePt t="14077" x="8555038" y="544513"/>
          <p14:tracePt t="14092" x="8543925" y="544513"/>
          <p14:tracePt t="14099" x="8543925" y="555625"/>
          <p14:tracePt t="14116" x="8532813" y="566738"/>
          <p14:tracePt t="14132" x="8523288" y="587375"/>
          <p14:tracePt t="14160" x="8512175" y="587375"/>
          <p14:tracePt t="14172" x="8502650" y="587375"/>
          <p14:tracePt t="14183" x="8491538" y="608013"/>
          <p14:tracePt t="14199" x="8439150" y="650875"/>
          <p14:tracePt t="14216" x="8418513" y="671513"/>
          <p14:tracePt t="14233" x="8375650" y="692150"/>
          <p14:tracePt t="14249" x="8323263" y="703263"/>
          <p14:tracePt t="14266" x="8239125" y="712788"/>
          <p14:tracePt t="14282" x="8093075" y="712788"/>
          <p14:tracePt t="14299" x="7862888" y="723900"/>
          <p14:tracePt t="14316" x="7726363" y="723900"/>
          <p14:tracePt t="14332" x="7548563" y="755650"/>
          <p14:tracePt t="14350" x="7464425" y="755650"/>
          <p14:tracePt t="14367" x="7296150" y="765175"/>
          <p14:tracePt t="14383" x="7159625" y="776288"/>
          <p14:tracePt t="14399" x="7045325" y="776288"/>
          <p14:tracePt t="14415" x="7034213" y="776288"/>
          <p14:tracePt t="14432" x="6908800" y="776288"/>
          <p14:tracePt t="14448" x="6731000" y="776288"/>
          <p14:tracePt t="14450" x="6678613" y="776288"/>
          <p14:tracePt t="14465" x="6635750" y="776288"/>
          <p14:tracePt t="14467" x="6594475" y="776288"/>
          <p14:tracePt t="14482" x="6510338" y="785813"/>
          <p14:tracePt t="14498" x="6499225" y="785813"/>
          <p14:tracePt t="14582" x="6489700" y="785813"/>
          <p14:tracePt t="14593" x="6478588" y="796925"/>
          <p14:tracePt t="14607" x="6467475" y="808038"/>
          <p14:tracePt t="14616" x="6446838" y="808038"/>
          <p14:tracePt t="14631" x="6426200" y="817563"/>
          <p14:tracePt t="14649" x="6405563" y="817563"/>
          <p14:tracePt t="14666" x="6394450" y="828675"/>
          <p14:tracePt t="14971" x="6384925" y="828675"/>
          <p14:tracePt t="14985" x="6373813" y="828675"/>
          <p14:tracePt t="15004" x="6362700" y="828675"/>
          <p14:tracePt t="15757" x="6362700" y="817563"/>
          <p14:tracePt t="15779" x="6362700" y="808038"/>
          <p14:tracePt t="15786" x="6373813" y="808038"/>
          <p14:tracePt t="15806" x="6384925" y="796925"/>
          <p14:tracePt t="15827" x="6384925" y="785813"/>
          <p14:tracePt t="15835" x="6394450" y="785813"/>
          <p14:tracePt t="15849" x="6394450" y="776288"/>
          <p14:tracePt t="15853" x="6405563" y="765175"/>
          <p14:tracePt t="15866" x="6415088" y="765175"/>
          <p14:tracePt t="15882" x="6415088" y="755650"/>
          <p14:tracePt t="15945" x="6426200" y="755650"/>
          <p14:tracePt t="15952" x="6467475" y="755650"/>
          <p14:tracePt t="15964" x="6519863" y="755650"/>
          <p14:tracePt t="15982" x="6594475" y="755650"/>
          <p14:tracePt t="15998" x="6688138" y="765175"/>
          <p14:tracePt t="16021" x="6813550" y="817563"/>
          <p14:tracePt t="16031" x="6835775" y="828675"/>
          <p14:tracePt t="16052" x="6929438" y="881063"/>
          <p14:tracePt t="16064" x="6970713" y="912813"/>
          <p14:tracePt t="16084" x="7002463" y="942975"/>
          <p14:tracePt t="16099" x="7045325" y="965200"/>
          <p14:tracePt t="16116" x="7075488" y="996950"/>
          <p14:tracePt t="16131" x="7097713" y="1006475"/>
          <p14:tracePt t="16150" x="7138988" y="1006475"/>
          <p14:tracePt t="16166" x="7150100" y="1006475"/>
          <p14:tracePt t="16437" x="7150100" y="985838"/>
          <p14:tracePt t="16444" x="7159625" y="974725"/>
          <p14:tracePt t="16453" x="7159625" y="965200"/>
          <p14:tracePt t="16465" x="7159625" y="942975"/>
          <p14:tracePt t="16481" x="7170738" y="901700"/>
          <p14:tracePt t="16498" x="7191375" y="860425"/>
          <p14:tracePt t="16518" x="7202488" y="828675"/>
          <p14:tracePt t="16533" x="7212013" y="817563"/>
          <p14:tracePt t="16534" x="7212013" y="808038"/>
          <p14:tracePt t="16549" x="7223125" y="796925"/>
          <p14:tracePt t="16566" x="7232650" y="785813"/>
          <p14:tracePt t="16567" x="7243763" y="776288"/>
          <p14:tracePt t="16582" x="7254875" y="776288"/>
          <p14:tracePt t="16599" x="7275513" y="765175"/>
          <p14:tracePt t="16621" x="7286625" y="744538"/>
          <p14:tracePt t="16631" x="7296150" y="744538"/>
          <p14:tracePt t="16650" x="7327900" y="733425"/>
          <p14:tracePt t="16665" x="7359650" y="723900"/>
          <p14:tracePt t="16684" x="7391400" y="712788"/>
          <p14:tracePt t="16698" x="7464425" y="712788"/>
          <p14:tracePt t="16716" x="7569200" y="712788"/>
          <p14:tracePt t="16731" x="7653338" y="712788"/>
          <p14:tracePt t="16751" x="7842250" y="733425"/>
          <p14:tracePt t="16767" x="7915275" y="765175"/>
          <p14:tracePt t="16784" x="8029575" y="808038"/>
          <p14:tracePt t="16788" x="8061325" y="817563"/>
          <p14:tracePt t="16801" x="8072438" y="828675"/>
          <p14:tracePt t="16825" x="8081963" y="828675"/>
          <p14:tracePt t="17204" x="8081963" y="838200"/>
          <p14:tracePt t="17211" x="8081963" y="849313"/>
          <p14:tracePt t="17221" x="8081963" y="860425"/>
          <p14:tracePt t="17231" x="8061325" y="869950"/>
          <p14:tracePt t="17249" x="8061325" y="901700"/>
          <p14:tracePt t="17267" x="8051800" y="912813"/>
          <p14:tracePt t="17303" x="8051800" y="922338"/>
          <p14:tracePt t="17311" x="8051800" y="933450"/>
          <p14:tracePt t="17318" x="8040688" y="954088"/>
          <p14:tracePt t="17561" x="8051800" y="954088"/>
          <p14:tracePt t="17569" x="8072438" y="942975"/>
          <p14:tracePt t="17583" x="8081963" y="942975"/>
          <p14:tracePt t="17599" x="8113713" y="922338"/>
          <p14:tracePt t="17616" x="8177213" y="890588"/>
          <p14:tracePt t="17632" x="8250238" y="860425"/>
          <p14:tracePt t="17649" x="8334375" y="838200"/>
          <p14:tracePt t="17664" x="8396288" y="817563"/>
          <p14:tracePt t="17681" x="8470900" y="808038"/>
          <p14:tracePt t="17697" x="8523288" y="808038"/>
          <p14:tracePt t="17717" x="8564563" y="808038"/>
          <p14:tracePt t="17731" x="8596313" y="808038"/>
          <p14:tracePt t="17749" x="8616950" y="808038"/>
          <p14:tracePt t="17957" x="8637588" y="808038"/>
          <p14:tracePt t="17965" x="8669338" y="796925"/>
          <p14:tracePt t="17973" x="8701088" y="796925"/>
          <p14:tracePt t="17984" x="8721725" y="796925"/>
          <p14:tracePt t="17998" x="8805863" y="785813"/>
          <p14:tracePt t="18016" x="8869363" y="776288"/>
          <p14:tracePt t="18032" x="8931275" y="776288"/>
          <p14:tracePt t="18049" x="8994775" y="776288"/>
          <p14:tracePt t="18051" x="9026525" y="776288"/>
          <p14:tracePt t="18066" x="9058275" y="776288"/>
          <p14:tracePt t="18082" x="9078913" y="776288"/>
          <p14:tracePt t="18085" x="9088438" y="776288"/>
          <p14:tracePt t="18097" x="9099550" y="776288"/>
          <p14:tracePt t="18115" x="9110663" y="776288"/>
          <p14:tracePt t="18132" x="9131300" y="776288"/>
          <p14:tracePt t="18150" x="9140825" y="776288"/>
          <p14:tracePt t="18164" x="9151938" y="776288"/>
          <p14:tracePt t="18223" x="9163050" y="776288"/>
          <p14:tracePt t="18228" x="9172575" y="776288"/>
          <p14:tracePt t="18859" x="9183688" y="776288"/>
          <p14:tracePt t="18866" x="9193213" y="776288"/>
          <p14:tracePt t="18874" x="9204325" y="776288"/>
          <p14:tracePt t="18886" x="9215438" y="776288"/>
          <p14:tracePt t="18910" x="9224963" y="776288"/>
          <p14:tracePt t="18919" x="9245600" y="776288"/>
          <p14:tracePt t="18932" x="9256713" y="776288"/>
          <p14:tracePt t="18950" x="9350375" y="776288"/>
          <p14:tracePt t="18966" x="9413875" y="776288"/>
          <p14:tracePt t="18983" x="9498013" y="776288"/>
          <p14:tracePt t="18997" x="9582150" y="776288"/>
          <p14:tracePt t="19017" x="9675813" y="776288"/>
          <p14:tracePt t="19032" x="9791700" y="776288"/>
          <p14:tracePt t="19049" x="9823450" y="776288"/>
          <p14:tracePt t="19067" x="9844088" y="776288"/>
          <p14:tracePt t="19083" x="9980613" y="776288"/>
          <p14:tracePt t="19099" x="10085388" y="755650"/>
          <p14:tracePt t="19118" x="10199688" y="744538"/>
          <p14:tracePt t="19132" x="10231438" y="733425"/>
          <p14:tracePt t="19134" x="10263188" y="733425"/>
          <p14:tracePt t="19150" x="10283825" y="723900"/>
          <p14:tracePt t="19153" x="10315575" y="723900"/>
          <p14:tracePt t="19165" x="10336213" y="723900"/>
          <p14:tracePt t="19167" x="10356850" y="723900"/>
          <p14:tracePt t="19249" x="10367963" y="723900"/>
          <p14:tracePt t="19267" x="10379075" y="723900"/>
          <p14:tracePt t="19273" x="10388600" y="723900"/>
          <p14:tracePt t="19288" x="10409238" y="723900"/>
          <p14:tracePt t="19300" x="10420350" y="723900"/>
          <p14:tracePt t="19317" x="10431463" y="723900"/>
          <p14:tracePt t="19331" x="10461625" y="723900"/>
          <p14:tracePt t="19349" x="10472738" y="723900"/>
          <p14:tracePt t="19386" x="10483850" y="723900"/>
          <p14:tracePt t="19406" x="10493375" y="723900"/>
          <p14:tracePt t="19426" x="10504488" y="723900"/>
          <p14:tracePt t="19435" x="10504488" y="733425"/>
          <p14:tracePt t="19442" x="10514013" y="733425"/>
          <p14:tracePt t="19490" x="10525125" y="733425"/>
          <p14:tracePt t="19715" x="10525125" y="744538"/>
          <p14:tracePt t="19748" x="10525125" y="755650"/>
          <p14:tracePt t="19756" x="10514013" y="765175"/>
          <p14:tracePt t="19767" x="10504488" y="785813"/>
          <p14:tracePt t="19783" x="10472738" y="817563"/>
          <p14:tracePt t="19800" x="10461625" y="849313"/>
          <p14:tracePt t="19820" x="10440988" y="901700"/>
          <p14:tracePt t="19833" x="10388600" y="965200"/>
          <p14:tracePt t="19850" x="10283825" y="1079500"/>
          <p14:tracePt t="19866" x="10126663" y="1227138"/>
          <p14:tracePt t="20301" x="10137775" y="1227138"/>
          <p14:tracePt t="20316" x="10137775" y="1236663"/>
          <p14:tracePt t="20330" x="10085388" y="1258888"/>
          <p14:tracePt t="20337" x="10053638" y="1268413"/>
          <p14:tracePt t="20350" x="10021888" y="1279525"/>
          <p14:tracePt t="20353" x="10001250" y="1300163"/>
          <p14:tracePt t="20364" x="9980613" y="1320800"/>
          <p14:tracePt t="20383" x="9980613" y="1331913"/>
          <p14:tracePt t="20399" x="9875838" y="1395413"/>
          <p14:tracePt t="20418" x="9707563" y="1530350"/>
          <p14:tracePt t="20433" x="9486900" y="1698625"/>
          <p14:tracePt t="20436" x="9393238" y="1751013"/>
          <p14:tracePt t="20449" x="9120188" y="1928813"/>
          <p14:tracePt t="20467" x="8659813" y="2244725"/>
          <p14:tracePt t="20469" x="8523288" y="2317750"/>
          <p14:tracePt t="20484" x="8134350" y="2538413"/>
          <p14:tracePt t="20500" x="7715250" y="2757488"/>
          <p14:tracePt t="20520" x="6248400" y="3449638"/>
          <p14:tracePt t="20533" x="6038850" y="3533775"/>
          <p14:tracePt t="20536" x="5661025" y="3702050"/>
          <p14:tracePt t="20547" x="5461000" y="3763963"/>
          <p14:tracePt t="20566" x="5241925" y="3827463"/>
          <p14:tracePt t="20591" x="5241925" y="3816350"/>
          <p14:tracePt t="20599" x="5241925" y="3806825"/>
          <p14:tracePt t="20619" x="5251450" y="3806825"/>
          <p14:tracePt t="21066" x="5251450" y="3795713"/>
          <p14:tracePt t="21073" x="5251450" y="3786188"/>
          <p14:tracePt t="21086" x="5241925" y="3775075"/>
          <p14:tracePt t="21101" x="5241925" y="3763963"/>
          <p14:tracePt t="21184" x="5241925" y="3754438"/>
          <p14:tracePt t="21268" x="5241925" y="3763963"/>
          <p14:tracePt t="21276" x="5241925" y="3786188"/>
          <p14:tracePt t="21284" x="5241925" y="3806825"/>
          <p14:tracePt t="21302" x="5241925" y="3859213"/>
          <p14:tracePt t="21317" x="5241925" y="3911600"/>
          <p14:tracePt t="21333" x="5199063" y="3984625"/>
          <p14:tracePt t="21350" x="5157788" y="4048125"/>
          <p14:tracePt t="21369" x="5126038" y="4121150"/>
          <p14:tracePt t="21384" x="5105400" y="4162425"/>
          <p14:tracePt t="21384" x="5084763" y="4214813"/>
          <p14:tracePt t="21397" x="5064125" y="4225925"/>
          <p14:tracePt t="21422" x="5041900" y="4257675"/>
          <p14:tracePt t="21431" x="5021263" y="4289425"/>
          <p14:tracePt t="21450" x="5000625" y="4330700"/>
          <p14:tracePt t="21466" x="4979988" y="4351338"/>
          <p14:tracePt t="21486" x="4968875" y="4351338"/>
          <p14:tracePt t="21489" x="4959350" y="4351338"/>
          <p14:tracePt t="21498" x="4948238" y="4362450"/>
          <p14:tracePt t="21521" x="4937125" y="4362450"/>
          <p14:tracePt t="21663" x="4937125" y="4351338"/>
          <p14:tracePt t="21689" x="4937125" y="4341813"/>
          <p14:tracePt t="21705" x="4948238" y="4341813"/>
          <p14:tracePt t="21715" x="4948238" y="4330700"/>
          <p14:tracePt t="21729" x="4959350" y="4330700"/>
          <p14:tracePt t="21745" x="4959350" y="4319588"/>
          <p14:tracePt t="21753" x="4968875" y="4319588"/>
          <p14:tracePt t="21768" x="4968875" y="4310063"/>
          <p14:tracePt t="21785" x="4968875" y="4298950"/>
          <p14:tracePt t="21801" x="4968875" y="4289425"/>
          <p14:tracePt t="21803" x="4979988" y="4289425"/>
          <p14:tracePt t="21818" x="4989513" y="4267200"/>
          <p14:tracePt t="21835" x="5011738" y="4225925"/>
          <p14:tracePt t="21856" x="5032375" y="4194175"/>
          <p14:tracePt t="21868" x="5041900" y="4141788"/>
          <p14:tracePt t="21888" x="5041900" y="4100513"/>
          <p14:tracePt t="21890" x="5053013" y="4089400"/>
          <p14:tracePt t="21899" x="5053013" y="4057650"/>
          <p14:tracePt t="21918" x="5053013" y="4016375"/>
          <p14:tracePt t="21921" x="5064125" y="3995738"/>
          <p14:tracePt t="21932" x="5064125" y="3963988"/>
          <p14:tracePt t="21949" x="5064125" y="3932238"/>
          <p14:tracePt t="21966" x="5073650" y="3890963"/>
          <p14:tracePt t="21983" x="5073650" y="3868738"/>
          <p14:tracePt t="22001" x="5073650" y="3848100"/>
          <p14:tracePt t="22074" x="5073650" y="3879850"/>
          <p14:tracePt t="22084" x="5064125" y="3900488"/>
          <p14:tracePt t="22093" x="5053013" y="3911600"/>
          <p14:tracePt t="22100" x="5041900" y="3932238"/>
          <p14:tracePt t="22116" x="5041900" y="3943350"/>
          <p14:tracePt t="22131" x="5041900" y="3963988"/>
          <p14:tracePt t="22149" x="5041900" y="4005263"/>
          <p14:tracePt t="22150" x="5041900" y="4016375"/>
          <p14:tracePt t="22165" x="5041900" y="4037013"/>
          <p14:tracePt t="22182" x="5041900" y="4048125"/>
          <p14:tracePt t="22198" x="5041900" y="4089400"/>
          <p14:tracePt t="22218" x="5041900" y="4121150"/>
          <p14:tracePt t="22234" x="5041900" y="4162425"/>
          <p14:tracePt t="22253" x="5041900" y="4205288"/>
          <p14:tracePt t="22254" x="5032375" y="4225925"/>
          <p14:tracePt t="22268" x="5032375" y="4246563"/>
          <p14:tracePt t="22271" x="5021263" y="4267200"/>
          <p14:tracePt t="22283" x="5011738" y="4278313"/>
          <p14:tracePt t="22300" x="5011738" y="4289425"/>
          <p14:tracePt t="22322" x="4989513" y="4310063"/>
          <p14:tracePt t="22355" x="4989513" y="4319588"/>
          <p14:tracePt t="22379" x="4979988" y="4319588"/>
          <p14:tracePt t="22391" x="4968875" y="4319588"/>
          <p14:tracePt t="22399" x="4959350" y="4330700"/>
          <p14:tracePt t="22417" x="4948238" y="4351338"/>
          <p14:tracePt t="22431" x="4927600" y="4351338"/>
          <p14:tracePt t="22450" x="4916488" y="4351338"/>
          <p14:tracePt t="22464" x="4916488" y="4362450"/>
          <p14:tracePt t="22650" x="4916488" y="4351338"/>
          <p14:tracePt t="22658" x="4916488" y="4341813"/>
          <p14:tracePt t="22666" x="4916488" y="4319588"/>
          <p14:tracePt t="22680" x="4916488" y="4298950"/>
          <p14:tracePt t="22700" x="4916488" y="4278313"/>
          <p14:tracePt t="22716" x="4927600" y="4267200"/>
          <p14:tracePt t="22730" x="4927600" y="4257675"/>
          <p14:tracePt t="22820" x="4937125" y="4257675"/>
          <p14:tracePt t="22837" x="4959350" y="4257675"/>
          <p14:tracePt t="22844" x="4979988" y="4267200"/>
          <p14:tracePt t="22852" x="5000625" y="4278313"/>
          <p14:tracePt t="22864" x="5032375" y="4278313"/>
          <p14:tracePt t="22882" x="5105400" y="4310063"/>
          <p14:tracePt t="22898" x="5251450" y="4351338"/>
          <p14:tracePt t="22899" x="5294313" y="4362450"/>
          <p14:tracePt t="22916" x="5346700" y="4383088"/>
          <p14:tracePt t="22931" x="5387975" y="4414838"/>
          <p14:tracePt t="22950" x="5399088" y="4425950"/>
          <p14:tracePt t="22965" x="5399088" y="4456113"/>
          <p14:tracePt t="22981" x="5378450" y="4478338"/>
          <p14:tracePt t="22998" x="5335588" y="4519613"/>
          <p14:tracePt t="23020" x="5294313" y="4540250"/>
          <p14:tracePt t="23036" x="5283200" y="4540250"/>
          <p14:tracePt t="23052" x="5251450" y="4540250"/>
          <p14:tracePt t="23054" x="5189538" y="4540250"/>
          <p14:tracePt t="23066" x="5146675" y="4540250"/>
          <p14:tracePt t="23081" x="5011738" y="4540250"/>
          <p14:tracePt t="23097" x="4832350" y="4487863"/>
          <p14:tracePt t="23116" x="4622800" y="4414838"/>
          <p14:tracePt t="23131" x="4508500" y="4330700"/>
          <p14:tracePt t="23148" x="4433888" y="4246563"/>
          <p14:tracePt t="23165" x="4413250" y="4173538"/>
          <p14:tracePt t="23183" x="4413250" y="4037013"/>
          <p14:tracePt t="23197" x="4433888" y="3973513"/>
          <p14:tracePt t="23214" x="4476750" y="3859213"/>
          <p14:tracePt t="23232" x="4560888" y="3743325"/>
          <p14:tracePt t="23252" x="4686300" y="3597275"/>
          <p14:tracePt t="23254" x="4748213" y="3522663"/>
          <p14:tracePt t="23266" x="4822825" y="3460750"/>
          <p14:tracePt t="23268" x="4948238" y="3408363"/>
          <p14:tracePt t="23283" x="4989513" y="3376613"/>
          <p14:tracePt t="23285" x="5073650" y="3355975"/>
          <p14:tracePt t="23298" x="5157788" y="3355975"/>
          <p14:tracePt t="23301" x="5221288" y="3344863"/>
          <p14:tracePt t="23315" x="5335588" y="3344863"/>
          <p14:tracePt t="23317" x="5399088" y="3355975"/>
          <p14:tracePt t="23333" x="5524500" y="3417888"/>
          <p14:tracePt t="23349" x="5629275" y="3522663"/>
          <p14:tracePt t="23366" x="5754688" y="3722688"/>
          <p14:tracePt t="23382" x="5797550" y="3868738"/>
          <p14:tracePt t="23398" x="5807075" y="4057650"/>
          <p14:tracePt t="23415" x="5807075" y="4257675"/>
          <p14:tracePt t="23432" x="5692775" y="4519613"/>
          <p14:tracePt t="23448" x="5567363" y="4676775"/>
          <p14:tracePt t="23450" x="5451475" y="4772025"/>
          <p14:tracePt t="23464" x="5419725" y="4792663"/>
          <p14:tracePt t="23466" x="5387975" y="4802188"/>
          <p14:tracePt t="23482" x="5273675" y="4824413"/>
          <p14:tracePt t="23498" x="5157788" y="4824413"/>
          <p14:tracePt t="23516" x="5094288" y="4813300"/>
          <p14:tracePt t="23532" x="5064125" y="4792663"/>
          <p14:tracePt t="23549" x="5053013" y="4772025"/>
          <p14:tracePt t="23564" x="5053013" y="4749800"/>
          <p14:tracePt t="23583" x="5021263" y="4729163"/>
          <p14:tracePt t="23600" x="5000625" y="4729163"/>
          <p14:tracePt t="23616" x="4937125" y="4729163"/>
          <p14:tracePt t="23632" x="4832350" y="4740275"/>
          <p14:tracePt t="23649" x="4770438" y="4760913"/>
          <p14:tracePt t="23664" x="4706938" y="4772025"/>
          <p14:tracePt t="23682" x="4613275" y="4781550"/>
          <p14:tracePt t="23697" x="4591050" y="4781550"/>
          <p14:tracePt t="23741" x="4591050" y="4772025"/>
          <p14:tracePt t="23756" x="4602163" y="4760913"/>
          <p14:tracePt t="23780" x="4613275" y="4760913"/>
          <p14:tracePt t="23788" x="4613275" y="4749800"/>
          <p14:tracePt t="23798" x="4622800" y="4749800"/>
          <p14:tracePt t="23816" x="4633913" y="4749800"/>
          <p14:tracePt t="23874" x="4633913" y="4740275"/>
          <p14:tracePt t="23902" x="4643438" y="4740275"/>
          <p14:tracePt t="23910" x="4643438" y="4729163"/>
          <p14:tracePt t="23935" x="4643438" y="4718050"/>
          <p14:tracePt t="24025" x="4643438" y="4729163"/>
          <p14:tracePt t="24033" x="4643438" y="4740275"/>
          <p14:tracePt t="24040" x="4643438" y="4749800"/>
          <p14:tracePt t="24116" x="4654550" y="4749800"/>
          <p14:tracePt t="24123" x="4675188" y="4760913"/>
          <p14:tracePt t="24131" x="4695825" y="4760913"/>
          <p14:tracePt t="24151" x="4759325" y="4792663"/>
          <p14:tracePt t="24166" x="4800600" y="4813300"/>
          <p14:tracePt t="24185" x="4895850" y="4865688"/>
          <p14:tracePt t="24199" x="5053013" y="4959350"/>
          <p14:tracePt t="24216" x="5303838" y="5116513"/>
          <p14:tracePt t="24230" x="5461000" y="5243513"/>
          <p14:tracePt t="24252" x="5556250" y="5400675"/>
          <p14:tracePt t="24254" x="5588000" y="5494338"/>
          <p14:tracePt t="24264" x="5588000" y="5578475"/>
          <p14:tracePt t="24284" x="5567363" y="5788025"/>
          <p14:tracePt t="24285" x="5545138" y="5861050"/>
          <p14:tracePt t="24297" x="5461000" y="5988050"/>
          <p14:tracePt t="24315" x="5326063" y="6124575"/>
          <p14:tracePt t="24318" x="5157788" y="6259513"/>
          <p14:tracePt t="24330" x="4884738" y="6427788"/>
          <p14:tracePt t="24350" x="4276725" y="6711950"/>
          <p14:tracePt t="24375" x="3973513" y="6773863"/>
          <p14:tracePt t="24383" x="3952875" y="6773863"/>
          <p14:tracePt t="24399" x="3941763" y="6753225"/>
          <p14:tracePt t="24444" x="4067175" y="6680200"/>
          <p14:tracePt t="24449" x="4078288" y="6669088"/>
          <p14:tracePt t="24468" x="4098925" y="6657975"/>
          <p14:tracePt t="24489" x="4098925" y="6648450"/>
          <p14:tracePt t="24541" x="4098925" y="6657975"/>
          <p14:tracePt t="24551" x="4087813" y="6689725"/>
          <p14:tracePt t="24556" x="4078288" y="6711950"/>
          <p14:tracePt t="24567" x="4057650" y="6721475"/>
          <p14:tracePt t="24873" x="4078288" y="6721475"/>
          <p14:tracePt t="24901" x="4087813" y="6721475"/>
          <p14:tracePt t="24996" x="4098925" y="6721475"/>
          <p14:tracePt t="25011" x="4110038" y="6721475"/>
          <p14:tracePt t="25031" x="4119563" y="6721475"/>
          <p14:tracePt t="25038" x="4140200" y="6721475"/>
          <p14:tracePt t="25050" x="4162425" y="6721475"/>
          <p14:tracePt t="25065" x="4183063" y="6721475"/>
          <p14:tracePt t="25082" x="4224338" y="6742113"/>
          <p14:tracePt t="25099" x="4267200" y="6753225"/>
          <p14:tracePt t="25118" x="4297363" y="6764338"/>
          <p14:tracePt t="25367" x="4287838" y="6764338"/>
          <p14:tracePt t="25372" x="4276725" y="6764338"/>
          <p14:tracePt t="25384" x="4267200" y="6753225"/>
          <p14:tracePt t="25401" x="4256088" y="6753225"/>
          <p14:tracePt t="25415" x="4244975" y="6753225"/>
          <p14:tracePt t="25432" x="4244975" y="6742113"/>
          <p14:tracePt t="25476" x="4244975" y="6732588"/>
          <p14:tracePt t="25487" x="4244975" y="6721475"/>
          <p14:tracePt t="25494" x="4235450" y="6721475"/>
          <p14:tracePt t="25511" x="4235450" y="6711950"/>
          <p14:tracePt t="25519" x="4235450" y="6700838"/>
          <p14:tracePt t="25532" x="4235450" y="6689725"/>
          <p14:tracePt t="25550" x="4244975" y="6689725"/>
          <p14:tracePt t="25567" x="4256088" y="6669088"/>
          <p14:tracePt t="25585" x="4267200" y="6657975"/>
          <p14:tracePt t="25588" x="4276725" y="6637338"/>
          <p14:tracePt t="25599" x="4287838" y="6637338"/>
          <p14:tracePt t="25615" x="4340225" y="6605588"/>
          <p14:tracePt t="25619" x="4371975" y="6584950"/>
          <p14:tracePt t="25632" x="4433888" y="6543675"/>
          <p14:tracePt t="25648" x="4456113" y="6511925"/>
          <p14:tracePt t="25667" x="4529138" y="6459538"/>
          <p14:tracePt t="25684" x="4570413" y="6418263"/>
          <p14:tracePt t="25700" x="4602163" y="6407150"/>
          <p14:tracePt t="25702" x="4622800" y="6396038"/>
          <p14:tracePt t="25717" x="4654550" y="6375400"/>
          <p14:tracePt t="25732" x="4695825" y="6365875"/>
          <p14:tracePt t="25736" x="4706938" y="6365875"/>
          <p14:tracePt t="25771" x="4718050" y="6365875"/>
          <p14:tracePt t="25779" x="4727575" y="6365875"/>
          <p14:tracePt t="25795" x="4738688" y="6365875"/>
          <p14:tracePt t="25804" x="4779963" y="6365875"/>
          <p14:tracePt t="25817" x="4895850" y="6354763"/>
          <p14:tracePt t="25834" x="4979988" y="6343650"/>
          <p14:tracePt t="25850" x="5073650" y="6343650"/>
          <p14:tracePt t="25867" x="5210175" y="6354763"/>
          <p14:tracePt t="25883" x="5335588" y="6365875"/>
          <p14:tracePt t="25900" x="5419725" y="6386513"/>
          <p14:tracePt t="25919" x="5461000" y="6396038"/>
          <p14:tracePt t="25933" x="5483225" y="6407150"/>
          <p14:tracePt t="25936" x="5483225" y="6418263"/>
          <p14:tracePt t="25950" x="5492750" y="6427788"/>
          <p14:tracePt t="25966" x="5492750" y="6438900"/>
          <p14:tracePt t="25985" x="5492750" y="6470650"/>
          <p14:tracePt t="26005" x="5483225" y="6523038"/>
          <p14:tracePt t="26022" x="5472113" y="6564313"/>
          <p14:tracePt t="26032" x="5440363" y="6605588"/>
          <p14:tracePt t="26049" x="5408613" y="6657975"/>
          <p14:tracePt t="26065" x="5378450" y="6721475"/>
          <p14:tracePt t="26083" x="5335588" y="6773863"/>
          <p14:tracePt t="26099" x="5314950" y="6816725"/>
          <p14:tracePt t="26116" x="5294313" y="6846888"/>
          <p14:tracePt t="26389" x="5178425" y="6837363"/>
          <p14:tracePt t="26394" x="5189538" y="6826250"/>
          <p14:tracePt t="26403" x="5189538" y="6816725"/>
          <p14:tracePt t="26416" x="5199063" y="6816725"/>
          <p14:tracePt t="26418" x="5199063" y="6805613"/>
          <p14:tracePt t="26432" x="5210175" y="6805613"/>
          <p14:tracePt t="26452" x="5221288" y="6805613"/>
          <p14:tracePt t="26467" x="5241925" y="6794500"/>
          <p14:tracePt t="26483" x="5262563" y="6784975"/>
          <p14:tracePt t="26501" x="5314950" y="6764338"/>
          <p14:tracePt t="26504" x="5335588" y="6764338"/>
          <p14:tracePt t="26517" x="5367338" y="6753225"/>
          <p14:tracePt t="26532" x="5419725" y="6732588"/>
          <p14:tracePt t="26551" x="5461000" y="6732588"/>
          <p14:tracePt t="26553" x="5503863" y="6721475"/>
          <p14:tracePt t="26565" x="5513388" y="6721475"/>
          <p14:tracePt t="26585" x="5619750" y="6711950"/>
          <p14:tracePt t="26598" x="5681663" y="6711950"/>
          <p14:tracePt t="26616" x="5734050" y="6711950"/>
          <p14:tracePt t="26633" x="5807075" y="6711950"/>
          <p14:tracePt t="26648" x="5870575" y="6711950"/>
          <p14:tracePt t="26665" x="5922963" y="6711950"/>
          <p14:tracePt t="26682" x="5975350" y="6732588"/>
          <p14:tracePt t="26698" x="5995988" y="6742113"/>
          <p14:tracePt t="26717" x="6091238" y="6764338"/>
          <p14:tracePt t="26735" x="6143625" y="6773863"/>
          <p14:tracePt t="26749" x="6164263" y="6773863"/>
          <p14:tracePt t="26764" x="6175375" y="6773863"/>
          <p14:tracePt t="26784" x="6184900" y="6773863"/>
          <p14:tracePt t="26805" x="6196013" y="6773863"/>
          <p14:tracePt t="26815" x="6205538" y="6773863"/>
          <p14:tracePt t="26832" x="6227763" y="6773863"/>
          <p14:tracePt t="26850" x="6248400" y="6773863"/>
          <p14:tracePt t="26866" x="6280150" y="6773863"/>
          <p14:tracePt t="26869" x="6300788" y="6773863"/>
          <p14:tracePt t="26884" x="6310313" y="6773863"/>
          <p14:tracePt t="26900" x="6321425" y="6773863"/>
          <p14:tracePt t="26903" x="6342063" y="6773863"/>
          <p14:tracePt t="26917" x="6373813" y="6773863"/>
          <p14:tracePt t="26921" x="6405563" y="6773863"/>
          <p14:tracePt t="26932" x="6437313" y="6773863"/>
          <p14:tracePt t="26935" x="6467475" y="6764338"/>
          <p14:tracePt t="26951" x="6542088" y="6764338"/>
          <p14:tracePt t="26970" x="6594475" y="6742113"/>
          <p14:tracePt t="26985" x="6635750" y="6732588"/>
          <p14:tracePt t="26999" x="6667500" y="6721475"/>
          <p14:tracePt t="27018" x="6708775" y="6700838"/>
          <p14:tracePt t="27020" x="6719888" y="6700838"/>
          <p14:tracePt t="27031" x="6731000" y="6700838"/>
          <p14:tracePt t="27049" x="6740525" y="6700838"/>
          <p14:tracePt t="27084" x="6761163" y="6689725"/>
          <p14:tracePt t="27092" x="6772275" y="6689725"/>
          <p14:tracePt t="27100" x="6792913" y="6680200"/>
          <p14:tracePt t="27117" x="6804025" y="6669088"/>
          <p14:tracePt t="27132" x="6824663" y="6657975"/>
          <p14:tracePt t="27150" x="6835775" y="6648450"/>
          <p14:tracePt t="27164" x="6845300" y="6648450"/>
          <p14:tracePt t="27183" x="6865938" y="6627813"/>
          <p14:tracePt t="27287" x="6865938" y="6616700"/>
          <p14:tracePt t="27755" x="6835775" y="6605588"/>
          <p14:tracePt t="27763" x="6804025" y="6605588"/>
          <p14:tracePt t="27770" x="6772275" y="6596063"/>
          <p14:tracePt t="27782" x="6740525" y="6596063"/>
          <p14:tracePt t="27798" x="6624638" y="6596063"/>
          <p14:tracePt t="27816" x="6499225" y="6596063"/>
          <p14:tracePt t="27832" x="6321425" y="6616700"/>
          <p14:tracePt t="27848" x="6048375" y="6637338"/>
          <p14:tracePt t="27865" x="5745163" y="6637338"/>
          <p14:tracePt t="27882" x="5303838" y="6596063"/>
          <p14:tracePt t="27897" x="4968875" y="6564313"/>
          <p14:tracePt t="27916" x="4759325" y="6564313"/>
          <p14:tracePt t="27931" x="4508500" y="6511925"/>
          <p14:tracePt t="27949" x="4403725" y="6500813"/>
          <p14:tracePt t="27966" x="4349750" y="6491288"/>
          <p14:tracePt t="27984" x="4340225" y="6491288"/>
          <p14:tracePt t="28122" x="4349750" y="6491288"/>
          <p14:tracePt t="28136" x="4371975" y="6491288"/>
          <p14:tracePt t="28155" x="4413250" y="6491288"/>
          <p14:tracePt t="28166" x="4424363" y="6491288"/>
          <p14:tracePt t="28168" x="4445000" y="6500813"/>
          <p14:tracePt t="28185" x="4497388" y="6511925"/>
          <p14:tracePt t="28201" x="4591050" y="6523038"/>
          <p14:tracePt t="28218" x="4675188" y="6532563"/>
          <p14:tracePt t="28233" x="4759325" y="6543675"/>
          <p14:tracePt t="28252" x="4800600" y="6543675"/>
          <p14:tracePt t="28255" x="4822825" y="6543675"/>
          <p14:tracePt t="28268" x="4905375" y="6543675"/>
          <p14:tracePt t="28289" x="4989513" y="6532563"/>
          <p14:tracePt t="28291" x="5021263" y="6523038"/>
          <p14:tracePt t="28299" x="5053013" y="6511925"/>
          <p14:tracePt t="28321" x="5137150" y="6459538"/>
          <p14:tracePt t="28333" x="5168900" y="6427788"/>
          <p14:tracePt t="28351" x="5221288" y="6375400"/>
          <p14:tracePt t="28389" x="5221288" y="6365875"/>
          <p14:tracePt t="28398" x="5221288" y="6354763"/>
          <p14:tracePt t="28415" x="5230813" y="6343650"/>
          <p14:tracePt t="28420" x="5230813" y="6334125"/>
          <p14:tracePt t="28431" x="5230813" y="6323013"/>
          <p14:tracePt t="28685" x="5230813" y="6334125"/>
          <p14:tracePt t="28692" x="5230813" y="6354763"/>
          <p14:tracePt t="28702" x="5230813" y="6365875"/>
          <p14:tracePt t="28739" x="5230813" y="6396038"/>
          <p14:tracePt t="28748" x="5230813" y="6438900"/>
          <p14:tracePt t="28754" x="5221288" y="6480175"/>
          <p14:tracePt t="28783" x="5210175" y="6491288"/>
          <p14:tracePt t="28791" x="5199063" y="6500813"/>
          <p14:tracePt t="28798" x="5199063" y="6511925"/>
          <p14:tracePt t="28915" x="5199063" y="6500813"/>
          <p14:tracePt t="28921" x="5199063" y="6491288"/>
          <p14:tracePt t="28930" x="5199063" y="6480175"/>
          <p14:tracePt t="28951" x="5199063" y="6459538"/>
          <p14:tracePt t="28953" x="5199063" y="6448425"/>
          <p14:tracePt t="29092" x="5199063" y="6459538"/>
          <p14:tracePt t="29100" x="5199063" y="6470650"/>
          <p14:tracePt t="29120" x="5199063" y="6480175"/>
          <p14:tracePt t="29167" x="5199063" y="6491288"/>
          <p14:tracePt t="29331" x="5199063" y="6500813"/>
          <p14:tracePt t="29453" x="5199063" y="6511925"/>
          <p14:tracePt t="29469" x="5189538" y="6511925"/>
          <p14:tracePt t="29477" x="5189538" y="6523038"/>
          <p14:tracePt t="29486" x="5189538" y="6532563"/>
          <p14:tracePt t="29501" x="5178425" y="6543675"/>
          <p14:tracePt t="29515" x="5168900" y="6553200"/>
          <p14:tracePt t="29534" x="5146675" y="6564313"/>
          <p14:tracePt t="29550" x="5116513" y="6575425"/>
          <p14:tracePt t="29565" x="5053013" y="6596063"/>
          <p14:tracePt t="29583" x="4989513" y="6596063"/>
          <p14:tracePt t="29585" x="4948238" y="6596063"/>
          <p14:tracePt t="29598" x="4916488" y="6596063"/>
          <p14:tracePt t="29615" x="4864100" y="6564313"/>
          <p14:tracePt t="29632" x="4779963" y="6480175"/>
          <p14:tracePt t="29650" x="4738688" y="6396038"/>
          <p14:tracePt t="29669" x="4738688" y="6323013"/>
          <p14:tracePt t="29682" x="4738688" y="6291263"/>
          <p14:tracePt t="29699" x="4759325" y="6259513"/>
          <p14:tracePt t="29719" x="4800600" y="6238875"/>
          <p14:tracePt t="29731" x="4864100" y="6238875"/>
          <p14:tracePt t="29752" x="4989513" y="6259513"/>
          <p14:tracePt t="29767" x="5189538" y="6343650"/>
          <p14:tracePt t="29783" x="5492750" y="6438900"/>
          <p14:tracePt t="29798" x="5765800" y="6532563"/>
          <p14:tracePt t="29814" x="5954713" y="6605588"/>
          <p14:tracePt t="29831" x="6059488" y="6627813"/>
          <p14:tracePt t="29850" x="6091238" y="6637338"/>
          <p14:tracePt t="29977" x="6091238" y="6648450"/>
          <p14:tracePt t="30041" x="6091238" y="6637338"/>
          <p14:tracePt t="30050" x="6091238" y="6627813"/>
          <p14:tracePt t="30057" x="6080125" y="6616700"/>
          <p14:tracePt t="30067" x="6080125" y="6584950"/>
          <p14:tracePt t="30083" x="6080125" y="6564313"/>
          <p14:tracePt t="30099" x="6080125" y="6532563"/>
          <p14:tracePt t="30117" x="6069013" y="6511925"/>
          <p14:tracePt t="30134" x="6059488" y="6480175"/>
          <p14:tracePt t="30150" x="6059488" y="6470650"/>
          <p14:tracePt t="30166" x="6048375" y="6470650"/>
          <p14:tracePt t="30183" x="6027738" y="6448425"/>
          <p14:tracePt t="30198" x="6007100" y="6438900"/>
          <p14:tracePt t="30217" x="5975350" y="6427788"/>
          <p14:tracePt t="30220" x="5954713" y="6418263"/>
          <p14:tracePt t="30232" x="5934075" y="6418263"/>
          <p14:tracePt t="30250" x="5891213" y="6418263"/>
          <p14:tracePt t="30269" x="5870575" y="6418263"/>
          <p14:tracePt t="30284" x="5859463" y="6418263"/>
          <p14:tracePt t="30300" x="5849938" y="6418263"/>
          <p14:tracePt t="30341" x="5870575" y="6418263"/>
          <p14:tracePt t="30349" x="5902325" y="6427788"/>
          <p14:tracePt t="30370" x="6080125" y="6480175"/>
          <p14:tracePt t="30384" x="6394450" y="6532563"/>
          <p14:tracePt t="30403" x="6624638" y="6532563"/>
          <p14:tracePt t="30419" x="7034213" y="6532563"/>
          <p14:tracePt t="30433" x="7170738" y="6532563"/>
          <p14:tracePt t="30435" x="7339013" y="6532563"/>
          <p14:tracePt t="30455" x="7348538" y="6532563"/>
          <p14:tracePt t="30469" x="7359650" y="6532563"/>
          <p14:tracePt t="30485" x="7348538" y="6511925"/>
          <p14:tracePt t="30500" x="7275513" y="6511925"/>
          <p14:tracePt t="30518" x="7202488" y="6511925"/>
          <p14:tracePt t="30522" x="7170738" y="6511925"/>
          <p14:tracePt t="30532" x="7150100" y="6511925"/>
          <p14:tracePt t="30551" x="7107238" y="6511925"/>
          <p14:tracePt t="30567" x="7065963" y="6511925"/>
          <p14:tracePt t="30569" x="7054850" y="6511925"/>
          <p14:tracePt t="30585" x="7023100" y="6500813"/>
          <p14:tracePt t="30600" x="7002463" y="6491288"/>
          <p14:tracePt t="30960" x="7023100" y="6480175"/>
          <p14:tracePt t="30968" x="7034213" y="6480175"/>
          <p14:tracePt t="30992" x="7034213" y="6470650"/>
          <p14:tracePt t="31000" x="7034213" y="6459538"/>
          <p14:tracePt t="31017" x="7034213" y="6448425"/>
          <p14:tracePt t="31033" x="7002463" y="6438900"/>
          <p14:tracePt t="31048" x="6981825" y="6396038"/>
          <p14:tracePt t="31064" x="6940550" y="6365875"/>
          <p14:tracePt t="31082" x="6929438" y="6354763"/>
          <p14:tracePt t="31098" x="6897688" y="6354763"/>
          <p14:tracePt t="31115" x="6877050" y="6354763"/>
          <p14:tracePt t="31149" x="6856413" y="6354763"/>
          <p14:tracePt t="31154" x="6761163" y="6407150"/>
          <p14:tracePt t="31164" x="6656388" y="6459538"/>
          <p14:tracePt t="31181" x="6457950" y="6553200"/>
          <p14:tracePt t="31197" x="6091238" y="6680200"/>
          <p14:tracePt t="31216" x="5745163" y="6764338"/>
          <p14:tracePt t="31230" x="5356225" y="6816725"/>
          <p14:tracePt t="31248" x="5084763" y="6816725"/>
          <p14:tracePt t="31265" x="4948238" y="6794500"/>
          <p14:tracePt t="31281" x="4864100" y="6753225"/>
          <p14:tracePt t="31298" x="4822825" y="6700838"/>
          <p14:tracePt t="31315" x="4800600" y="6657975"/>
          <p14:tracePt t="31331" x="4791075" y="6627813"/>
          <p14:tracePt t="31349" x="4759325" y="6605588"/>
          <p14:tracePt t="31366" x="4738688" y="6605588"/>
          <p14:tracePt t="31382" x="4727575" y="6605588"/>
          <p14:tracePt t="31399" x="4706938" y="6605588"/>
          <p14:tracePt t="31415" x="4686300" y="6605588"/>
          <p14:tracePt t="31420" x="4665663" y="6616700"/>
          <p14:tracePt t="31432" x="4643438" y="6627813"/>
          <p14:tracePt t="31448" x="4633913" y="6627813"/>
          <p14:tracePt t="31514" x="4643438" y="6627813"/>
          <p14:tracePt t="31520" x="4665663" y="6627813"/>
          <p14:tracePt t="31532" x="4686300" y="6616700"/>
          <p14:tracePt t="31550" x="4748213" y="6596063"/>
          <p14:tracePt t="31551" x="4791075" y="6584950"/>
          <p14:tracePt t="31564" x="4843463" y="6564313"/>
          <p14:tracePt t="31584" x="4959350" y="6523038"/>
          <p14:tracePt t="31600" x="5000625" y="6500813"/>
          <p14:tracePt t="31617" x="5021263" y="6491288"/>
          <p14:tracePt t="31634" x="5032375" y="6480175"/>
          <p14:tracePt t="31650" x="5041900" y="6459538"/>
          <p14:tracePt t="31651" x="5041900" y="6448425"/>
          <p14:tracePt t="31667" x="5073650" y="6427788"/>
          <p14:tracePt t="31683" x="5094288" y="6396038"/>
          <p14:tracePt t="31699" x="5105400" y="6386513"/>
          <p14:tracePt t="31715" x="5137150" y="6365875"/>
          <p14:tracePt t="31731" x="5137150" y="6354763"/>
          <p14:tracePt t="31749" x="5146675" y="6354763"/>
          <p14:tracePt t="31831" x="5157788" y="6375400"/>
          <p14:tracePt t="31839" x="5157788" y="6407150"/>
          <p14:tracePt t="31851" x="5157788" y="6418263"/>
          <p14:tracePt t="31866" x="5157788" y="6448425"/>
          <p14:tracePt t="31888" x="5157788" y="6491288"/>
          <p14:tracePt t="31901" x="5157788" y="6500813"/>
          <p14:tracePt t="31903" x="5157788" y="6523038"/>
          <p14:tracePt t="31917" x="5137150" y="6532563"/>
          <p14:tracePt t="31931" x="5126038" y="6543675"/>
          <p14:tracePt t="31934" x="5116513" y="6543675"/>
          <p14:tracePt t="31951" x="5064125" y="6564313"/>
          <p14:tracePt t="31965" x="5021263" y="6575425"/>
          <p14:tracePt t="31987" x="4968875" y="6584950"/>
          <p14:tracePt t="31990" x="4948238" y="6584950"/>
          <p14:tracePt t="31997" x="4927600" y="6584950"/>
          <p14:tracePt t="32019" x="4884738" y="6584950"/>
          <p14:tracePt t="32032" x="4864100" y="6575425"/>
          <p14:tracePt t="32034" x="4843463" y="6564313"/>
          <p14:tracePt t="32052" x="4800600" y="6523038"/>
          <p14:tracePt t="32066" x="4727575" y="6480175"/>
          <p14:tracePt t="32084" x="4675188" y="6438900"/>
          <p14:tracePt t="32098" x="4633913" y="6396038"/>
          <p14:tracePt t="32116" x="4591050" y="6365875"/>
          <p14:tracePt t="32134" x="4570413" y="6343650"/>
          <p14:tracePt t="32150" x="4549775" y="6291263"/>
          <p14:tracePt t="32164" x="4549775" y="6229350"/>
          <p14:tracePt t="32182" x="4549775" y="6197600"/>
          <p14:tracePt t="32208" x="4549775" y="6186488"/>
          <p14:tracePt t="32216" x="4549775" y="6154738"/>
          <p14:tracePt t="32231" x="4560888" y="6124575"/>
          <p14:tracePt t="32233" x="4570413" y="6092825"/>
          <p14:tracePt t="32249" x="4613275" y="6029325"/>
          <p14:tracePt t="32264" x="4654550" y="5976938"/>
          <p14:tracePt t="32282" x="4695825" y="5945188"/>
          <p14:tracePt t="32298" x="4748213" y="5945188"/>
          <p14:tracePt t="32315" x="4800600" y="5945188"/>
          <p14:tracePt t="32332" x="4832350" y="5945188"/>
          <p14:tracePt t="32366" x="4843463" y="5945188"/>
          <p14:tracePt t="32372" x="4875213" y="5945188"/>
          <p14:tracePt t="32381" x="4895850" y="5945188"/>
          <p14:tracePt t="32397" x="4959350" y="5945188"/>
          <p14:tracePt t="32416" x="5000625" y="5956300"/>
          <p14:tracePt t="32431" x="5041900" y="5967413"/>
          <p14:tracePt t="32447" x="5084763" y="5976938"/>
          <p14:tracePt t="32465" x="5105400" y="5997575"/>
          <p14:tracePt t="32467" x="5116513" y="6008688"/>
          <p14:tracePt t="32499" x="5126038" y="6029325"/>
          <p14:tracePt t="32507" x="5137150" y="6040438"/>
          <p14:tracePt t="32516" x="5146675" y="6061075"/>
          <p14:tracePt t="32533" x="5178425" y="6092825"/>
          <p14:tracePt t="32549" x="5199063" y="6124575"/>
          <p14:tracePt t="32566" x="5221288" y="6145213"/>
          <p14:tracePt t="32569" x="5230813" y="6154738"/>
          <p14:tracePt t="32583" x="5230813" y="6165850"/>
          <p14:tracePt t="32586" x="5230813" y="6176963"/>
          <p14:tracePt t="32599" x="5241925" y="6186488"/>
          <p14:tracePt t="32601" x="5241925" y="6207125"/>
          <p14:tracePt t="32616" x="5241925" y="6238875"/>
          <p14:tracePt t="32633" x="5241925" y="6281738"/>
          <p14:tracePt t="32652" x="5241925" y="6302375"/>
          <p14:tracePt t="32666" x="5241925" y="6334125"/>
          <p14:tracePt t="32682" x="5241925" y="6343650"/>
          <p14:tracePt t="32699" x="5241925" y="6365875"/>
          <p14:tracePt t="32780" x="5230813" y="6375400"/>
          <p14:tracePt t="32788" x="5210175" y="6386513"/>
          <p14:tracePt t="32798" x="5199063" y="6386513"/>
          <p14:tracePt t="32817" x="5178425" y="6407150"/>
          <p14:tracePt t="32832" x="5157788" y="6418263"/>
          <p14:tracePt t="32848" x="5146675" y="6418263"/>
          <p14:tracePt t="32865" x="5116513" y="6427788"/>
          <p14:tracePt t="32881" x="5105400" y="6427788"/>
          <p14:tracePt t="32901" x="5094288" y="6427788"/>
          <p14:tracePt t="32918" x="5064125" y="6427788"/>
          <p14:tracePt t="32934" x="5041900" y="6427788"/>
          <p14:tracePt t="32949" x="5021263" y="6427788"/>
          <p14:tracePt t="32953" x="5000625" y="6427788"/>
          <p14:tracePt t="32967" x="4968875" y="6427788"/>
          <p14:tracePt t="32983" x="4937125" y="6427788"/>
          <p14:tracePt t="32998" x="4916488" y="6427788"/>
          <p14:tracePt t="33017" x="4875213" y="6427788"/>
          <p14:tracePt t="33075" x="4864100" y="6427788"/>
          <p14:tracePt t="33082" x="4843463" y="6427788"/>
          <p14:tracePt t="33100" x="4800600" y="6386513"/>
          <p14:tracePt t="33119" x="4779963" y="6365875"/>
          <p14:tracePt t="33134" x="4770438" y="6343650"/>
          <p14:tracePt t="33151" x="4738688" y="6302375"/>
          <p14:tracePt t="33156" x="4727575" y="6291263"/>
          <p14:tracePt t="33166" x="4718050" y="6270625"/>
          <p14:tracePt t="33183" x="4706938" y="6249988"/>
          <p14:tracePt t="33185" x="4706938" y="6238875"/>
          <p14:tracePt t="33200" x="4695825" y="6218238"/>
          <p14:tracePt t="33217" x="4695825" y="6197600"/>
          <p14:tracePt t="33220" x="4686300" y="6176963"/>
          <p14:tracePt t="33233" x="4686300" y="6154738"/>
          <p14:tracePt t="33251" x="4686300" y="6113463"/>
          <p14:tracePt t="33268" x="4686300" y="6081713"/>
          <p14:tracePt t="33284" x="4686300" y="6072188"/>
          <p14:tracePt t="33300" x="4686300" y="6061075"/>
          <p14:tracePt t="33302" x="4686300" y="6049963"/>
          <p14:tracePt t="33339" x="4695825" y="6049963"/>
          <p14:tracePt t="33347" x="4706938" y="6040438"/>
          <p14:tracePt t="33384" x="4718050" y="6040438"/>
          <p14:tracePt t="33392" x="4738688" y="6040438"/>
          <p14:tracePt t="33400" x="4770438" y="6029325"/>
          <p14:tracePt t="33416" x="4864100" y="6019800"/>
          <p14:tracePt t="33434" x="4927600" y="6008688"/>
          <p14:tracePt t="33449" x="4968875" y="6008688"/>
          <p14:tracePt t="33465" x="4989513" y="6008688"/>
          <p14:tracePt t="33482" x="5032375" y="6008688"/>
          <p14:tracePt t="33552" x="5041900" y="6008688"/>
          <p14:tracePt t="33560" x="5053013" y="6019800"/>
          <p14:tracePt t="33570" x="5073650" y="6040438"/>
          <p14:tracePt t="33582" x="5094288" y="6081713"/>
          <p14:tracePt t="33600" x="5116513" y="6113463"/>
          <p14:tracePt t="33616" x="5126038" y="6145213"/>
          <p14:tracePt t="33633" x="5126038" y="6165850"/>
          <p14:tracePt t="33650" x="5126038" y="6197600"/>
          <p14:tracePt t="33666" x="5126038" y="6229350"/>
          <p14:tracePt t="33685" x="5126038" y="6281738"/>
          <p14:tracePt t="33699" x="5105400" y="6334125"/>
          <p14:tracePt t="33719" x="5094288" y="6375400"/>
          <p14:tracePt t="33733" x="5084763" y="6407150"/>
          <p14:tracePt t="33754" x="5084763" y="6418263"/>
          <p14:tracePt t="33768" x="5084763" y="6427788"/>
          <p14:tracePt t="33782" x="5073650" y="6448425"/>
          <p14:tracePt t="33804" x="5064125" y="6448425"/>
          <p14:tracePt t="33819" x="5053013" y="6448425"/>
          <p14:tracePt t="33833" x="5032375" y="6459538"/>
          <p14:tracePt t="33850" x="5021263" y="6470650"/>
          <p14:tracePt t="33864" x="4989513" y="6470650"/>
          <p14:tracePt t="33884" x="4959350" y="6470650"/>
          <p14:tracePt t="33888" x="4948238" y="6470650"/>
          <p14:tracePt t="33899" x="4937125" y="6470650"/>
          <p14:tracePt t="33945" x="4927600" y="6470650"/>
          <p14:tracePt t="33954" x="4916488" y="6470650"/>
          <p14:tracePt t="33966" x="4895850" y="6448425"/>
          <p14:tracePt t="33983" x="4884738" y="6448425"/>
          <p14:tracePt t="33988" x="4875213" y="6438900"/>
          <p14:tracePt t="34000" x="4864100" y="6438900"/>
          <p14:tracePt t="34019" x="4843463" y="6418263"/>
          <p14:tracePt t="34033" x="4832350" y="6407150"/>
          <p14:tracePt t="34035" x="4822825" y="6407150"/>
          <p14:tracePt t="34050" x="4811713" y="6396038"/>
          <p14:tracePt t="34052" x="4811713" y="6386513"/>
          <p14:tracePt t="34066" x="4800600" y="6375400"/>
          <p14:tracePt t="34084" x="4791075" y="6365875"/>
          <p14:tracePt t="34087" x="4779963" y="6343650"/>
          <p14:tracePt t="34099" x="4779963" y="6334125"/>
          <p14:tracePt t="34101" x="4770438" y="6313488"/>
          <p14:tracePt t="34117" x="4770438" y="6281738"/>
          <p14:tracePt t="34135" x="4770438" y="6229350"/>
          <p14:tracePt t="34150" x="4770438" y="6197600"/>
          <p14:tracePt t="34168" x="4770438" y="6186488"/>
          <p14:tracePt t="34184" x="4791075" y="6134100"/>
          <p14:tracePt t="34199" x="4811713" y="6102350"/>
          <p14:tracePt t="34216" x="4832350" y="6092825"/>
          <p14:tracePt t="34232" x="4884738" y="6092825"/>
          <p14:tracePt t="34251" x="4937125" y="6092825"/>
          <p14:tracePt t="34253" x="4948238" y="6092825"/>
          <p14:tracePt t="34265" x="5000625" y="6102350"/>
          <p14:tracePt t="34284" x="5126038" y="6186488"/>
          <p14:tracePt t="34300" x="5178425" y="6229350"/>
          <p14:tracePt t="34321" x="5230813" y="6281738"/>
          <p14:tracePt t="34335" x="5251450" y="6323013"/>
          <p14:tracePt t="34352" x="5251450" y="6334125"/>
          <p14:tracePt t="34368" x="5251450" y="6354763"/>
          <p14:tracePt t="34383" x="5251450" y="6375400"/>
          <p14:tracePt t="34400" x="5251450" y="6386513"/>
          <p14:tracePt t="34414" x="5251450" y="6418263"/>
          <p14:tracePt t="34432" x="5251450" y="6427788"/>
          <p14:tracePt t="34436" x="5241925" y="6438900"/>
          <p14:tracePt t="34505" x="5241925" y="6448425"/>
          <p14:tracePt t="34514" x="5230813" y="6448425"/>
          <p14:tracePt t="34521" x="5230813" y="6459538"/>
          <p14:tracePt t="36550" x="5221288" y="6459538"/>
          <p14:tracePt t="36556" x="5210175" y="6470650"/>
          <p14:tracePt t="36566" x="5189538" y="6470650"/>
          <p14:tracePt t="37475" x="5199063" y="6470650"/>
          <p14:tracePt t="37507" x="5199063" y="6459538"/>
          <p14:tracePt t="37527" x="5210175" y="6459538"/>
          <p14:tracePt t="37579" x="5210175" y="6448425"/>
          <p14:tracePt t="37923" x="5221288" y="6448425"/>
          <p14:tracePt t="38909" x="5230813" y="6448425"/>
          <p14:tracePt t="38919" x="5241925" y="6448425"/>
          <p14:tracePt t="38930" x="5241925" y="6459538"/>
          <p14:tracePt t="38949" x="5251450" y="6470650"/>
          <p14:tracePt t="38965" x="5262563" y="6470650"/>
          <p14:tracePt t="38982" x="5262563" y="6480175"/>
          <p14:tracePt t="38999" x="5262563" y="6500813"/>
          <p14:tracePt t="39019" x="5262563" y="6511925"/>
          <p14:tracePt t="39031" x="5262563" y="6523038"/>
          <p14:tracePt t="39033" x="5262563" y="6532563"/>
          <p14:tracePt t="39049" x="5262563" y="6543675"/>
          <p14:tracePt t="39066" x="5262563" y="6553200"/>
          <p14:tracePt t="39084" x="5251450" y="6553200"/>
          <p14:tracePt t="39101" x="5241925" y="6553200"/>
          <p14:tracePt t="39155" x="5251450" y="6543675"/>
          <p14:tracePt t="39164" x="5262563" y="6532563"/>
          <p14:tracePt t="39170" x="5273675" y="6523038"/>
          <p14:tracePt t="39181" x="5303838" y="6500813"/>
          <p14:tracePt t="39199" x="5419725" y="6480175"/>
          <p14:tracePt t="39217" x="5745163" y="6470650"/>
          <p14:tracePt t="39233" x="5754688" y="6470650"/>
          <p14:tracePt t="39250" x="6143625" y="6470650"/>
          <p14:tracePt t="39267" x="6457950" y="6470650"/>
          <p14:tracePt t="39283" x="6731000" y="6480175"/>
          <p14:tracePt t="39300" x="6783388" y="6500813"/>
          <p14:tracePt t="39317" x="6783388" y="6511925"/>
          <p14:tracePt t="39331" x="6751638" y="6553200"/>
          <p14:tracePt t="39348" x="6667500" y="6596063"/>
          <p14:tracePt t="39364" x="6583363" y="6627813"/>
          <p14:tracePt t="39366" x="6551613" y="6648450"/>
          <p14:tracePt t="39382" x="6519863" y="6648450"/>
          <p14:tracePt t="39384" x="6499225" y="6657975"/>
          <p14:tracePt t="39398" x="6457950" y="6657975"/>
          <p14:tracePt t="39416" x="6437313" y="6657975"/>
          <p14:tracePt t="39468" x="6446838" y="6657975"/>
          <p14:tracePt t="39476" x="6467475" y="6637338"/>
          <p14:tracePt t="39484" x="6489700" y="6627813"/>
          <p14:tracePt t="39498" x="6499225" y="6627813"/>
          <p14:tracePt t="39500" x="6510338" y="6616700"/>
          <p14:tracePt t="39516" x="6519863" y="6605588"/>
          <p14:tracePt t="39518" x="6542088" y="6605588"/>
          <p14:tracePt t="39532" x="6551613" y="6596063"/>
          <p14:tracePt t="39547" x="6562725" y="6584950"/>
          <p14:tracePt t="39549" x="6572250" y="6584950"/>
          <p14:tracePt t="39564" x="6572250" y="6575425"/>
          <p14:tracePt t="39566" x="6583363" y="6575425"/>
          <p14:tracePt t="39581" x="6594475" y="6564313"/>
          <p14:tracePt t="39598" x="6624638" y="6564313"/>
          <p14:tracePt t="39616" x="6646863" y="6553200"/>
          <p14:tracePt t="39632" x="6678613" y="6553200"/>
          <p14:tracePt t="39648" x="6688138" y="6543675"/>
          <p14:tracePt t="39675" x="6688138" y="6532563"/>
          <p14:tracePt t="39698" x="6688138" y="6523038"/>
          <p14:tracePt t="39781" x="6699250" y="6523038"/>
          <p14:tracePt t="39821" x="6708775" y="6523038"/>
          <p14:tracePt t="39902" x="6699250" y="6523038"/>
          <p14:tracePt t="39910" x="6688138" y="6523038"/>
          <p14:tracePt t="39918" x="6667500" y="6543675"/>
          <p14:tracePt t="39932" x="6635750" y="6553200"/>
          <p14:tracePt t="39933" x="6615113" y="6564313"/>
          <p14:tracePt t="39948" x="6583363" y="6584950"/>
          <p14:tracePt t="39950" x="6572250" y="6596063"/>
          <p14:tracePt t="39965" x="6542088" y="6605588"/>
          <p14:tracePt t="39988" x="6530975" y="6605588"/>
          <p14:tracePt t="40000" x="6519863" y="6605588"/>
          <p14:tracePt t="40014" x="6510338" y="6605588"/>
          <p14:tracePt t="40017" x="6499225" y="6605588"/>
          <p14:tracePt t="40031" x="6489700" y="6605588"/>
          <p14:tracePt t="40048" x="6457950" y="6605588"/>
          <p14:tracePt t="40050" x="6446838" y="6605588"/>
          <p14:tracePt t="40065" x="6437313" y="6605588"/>
          <p14:tracePt t="40067" x="6415088" y="6605588"/>
          <p14:tracePt t="40082" x="6394450" y="6605588"/>
          <p14:tracePt t="40085" x="6384925" y="6605588"/>
          <p14:tracePt t="40100" x="6362700" y="6605588"/>
          <p14:tracePt t="40114" x="6353175" y="6605588"/>
          <p14:tracePt t="40166" x="6342063" y="6605588"/>
          <p14:tracePt t="40178" x="6342063" y="6596063"/>
          <p14:tracePt t="40194" x="6332538" y="6596063"/>
          <p14:tracePt t="40202" x="6321425" y="6584950"/>
          <p14:tracePt t="40214" x="6310313" y="6584950"/>
          <p14:tracePt t="40238" x="6300788" y="6584950"/>
          <p14:tracePt t="40247" x="6289675" y="6584950"/>
          <p14:tracePt t="40265" x="6269038" y="6584950"/>
          <p14:tracePt t="40283" x="6248400" y="6584950"/>
          <p14:tracePt t="40299" x="6216650" y="6575425"/>
          <p14:tracePt t="40316" x="6175375" y="6575425"/>
          <p14:tracePt t="40333" x="6143625" y="6575425"/>
          <p14:tracePt t="40352" x="6091238" y="6575425"/>
          <p14:tracePt t="40366" x="6038850" y="6553200"/>
          <p14:tracePt t="40383" x="6027738" y="6543675"/>
          <p14:tracePt t="40443" x="6016625" y="6532563"/>
          <p14:tracePt t="40452" x="6007100" y="6500813"/>
          <p14:tracePt t="40467" x="6007100" y="6470650"/>
          <p14:tracePt t="40483" x="6007100" y="6407150"/>
          <p14:tracePt t="40499" x="6007100" y="6334125"/>
          <p14:tracePt t="40516" x="6027738" y="6270625"/>
          <p14:tracePt t="40532" x="6091238" y="6176963"/>
          <p14:tracePt t="40549" x="6164263" y="6102350"/>
          <p14:tracePt t="40565" x="6269038" y="6040438"/>
          <p14:tracePt t="40581" x="6362700" y="5976938"/>
          <p14:tracePt t="40599" x="6437313" y="5935663"/>
          <p14:tracePt t="40617" x="6519863" y="5903913"/>
          <p14:tracePt t="40632" x="6583363" y="5903913"/>
          <p14:tracePt t="40651" x="6615113" y="5903913"/>
          <p14:tracePt t="40668" x="6624638" y="5903913"/>
          <p14:tracePt t="40683" x="6667500" y="5903913"/>
          <p14:tracePt t="40699" x="6699250" y="5935663"/>
          <p14:tracePt t="40718" x="6751638" y="5956300"/>
          <p14:tracePt t="40733" x="6804025" y="5988050"/>
          <p14:tracePt t="40748" x="6824663" y="5997575"/>
          <p14:tracePt t="40752" x="6845300" y="6008688"/>
          <p14:tracePt t="40767" x="6865938" y="6019800"/>
          <p14:tracePt t="40784" x="6897688" y="6040438"/>
          <p14:tracePt t="40800" x="6908800" y="6061075"/>
          <p14:tracePt t="40818" x="6918325" y="6092825"/>
          <p14:tracePt t="40832" x="6918325" y="6134100"/>
          <p14:tracePt t="40849" x="6918325" y="6176963"/>
          <p14:tracePt t="40884" x="6918325" y="6186488"/>
          <p14:tracePt t="40891" x="6918325" y="6207125"/>
          <p14:tracePt t="40899" x="6918325" y="6218238"/>
          <p14:tracePt t="40917" x="6918325" y="6259513"/>
          <p14:tracePt t="40932" x="6918325" y="6291263"/>
          <p14:tracePt t="40948" x="6908800" y="6323013"/>
          <p14:tracePt t="40966" x="6908800" y="6365875"/>
          <p14:tracePt t="40982" x="6897688" y="6375400"/>
          <p14:tracePt t="40986" x="6888163" y="6396038"/>
          <p14:tracePt t="41001" x="6877050" y="6418263"/>
          <p14:tracePt t="41017" x="6865938" y="6438900"/>
          <p14:tracePt t="41035" x="6856413" y="6448425"/>
          <p14:tracePt t="41050" x="6824663" y="6459538"/>
          <p14:tracePt t="41066" x="6813550" y="6491288"/>
          <p14:tracePt t="41081" x="6772275" y="6523038"/>
          <p14:tracePt t="41099" x="6731000" y="6564313"/>
          <p14:tracePt t="41117" x="6699250" y="6584950"/>
          <p14:tracePt t="41133" x="6656388" y="6616700"/>
          <p14:tracePt t="41135" x="6646863" y="6627813"/>
          <p14:tracePt t="41151" x="6615113" y="6637338"/>
          <p14:tracePt t="41166" x="6604000" y="6637338"/>
          <p14:tracePt t="41274" x="6594475" y="6637338"/>
          <p14:tracePt t="41318" x="6583363" y="6637338"/>
          <p14:tracePt t="41349" x="6572250" y="6637338"/>
          <p14:tracePt t="41355" x="6572250" y="6627813"/>
          <p14:tracePt t="41366" x="6562725" y="6627813"/>
          <p14:tracePt t="41384" x="6562725" y="6616700"/>
          <p14:tracePt t="41397" x="6551613" y="6605588"/>
          <p14:tracePt t="41416" x="6499225" y="6553200"/>
          <p14:tracePt t="41430" x="6457950" y="6500813"/>
          <p14:tracePt t="41449" x="6446838" y="6491288"/>
          <p14:tracePt t="41465" x="6415088" y="6470650"/>
          <p14:tracePt t="41480" x="6394450" y="6448425"/>
          <p14:tracePt t="41497" x="6384925" y="6448425"/>
          <p14:tracePt t="41519" x="6342063" y="6438900"/>
          <p14:tracePt t="41531" x="6289675" y="6418263"/>
          <p14:tracePt t="41548" x="6248400" y="6386513"/>
          <p14:tracePt t="41565" x="6227763" y="6354763"/>
          <p14:tracePt t="41582" x="6205538" y="6334125"/>
          <p14:tracePt t="41599" x="6205538" y="6291263"/>
          <p14:tracePt t="41619" x="6205538" y="6207125"/>
          <p14:tracePt t="41632" x="6205538" y="6176963"/>
          <p14:tracePt t="41635" x="6216650" y="6145213"/>
          <p14:tracePt t="41652" x="6280150" y="6029325"/>
          <p14:tracePt t="41665" x="6332538" y="5988050"/>
          <p14:tracePt t="41683" x="6437313" y="5924550"/>
          <p14:tracePt t="41700" x="6519863" y="5892800"/>
          <p14:tracePt t="41715" x="6615113" y="5872163"/>
          <p14:tracePt t="41730" x="6667500" y="5872163"/>
          <p14:tracePt t="41751" x="6708775" y="5872163"/>
          <p14:tracePt t="41754" x="6731000" y="5872163"/>
          <p14:tracePt t="41765" x="6761163" y="5883275"/>
          <p14:tracePt t="41783" x="6813550" y="5924550"/>
          <p14:tracePt t="41784" x="6835775" y="5956300"/>
          <p14:tracePt t="41799" x="6865938" y="5976938"/>
          <p14:tracePt t="41818" x="6908800" y="6081713"/>
          <p14:tracePt t="41833" x="6908800" y="6113463"/>
          <p14:tracePt t="41834" x="6908800" y="6145213"/>
          <p14:tracePt t="41849" x="6908800" y="6176963"/>
          <p14:tracePt t="41866" x="6908800" y="6229350"/>
          <p14:tracePt t="41883" x="6908800" y="6291263"/>
          <p14:tracePt t="41885" x="6897688" y="6313488"/>
          <p14:tracePt t="41897" x="6897688" y="6323013"/>
          <p14:tracePt t="41919" x="6877050" y="6343650"/>
          <p14:tracePt t="41921" x="6865938" y="6354763"/>
          <p14:tracePt t="41930" x="6845300" y="6375400"/>
          <p14:tracePt t="41949" x="6824663" y="6386513"/>
          <p14:tracePt t="41952" x="6804025" y="6407150"/>
          <p14:tracePt t="41966" x="6783388" y="6418263"/>
          <p14:tracePt t="41983" x="6772275" y="6418263"/>
          <p14:tracePt t="41997" x="6719888" y="6448425"/>
          <p14:tracePt t="42019" x="6646863" y="6470650"/>
          <p14:tracePt t="42032" x="6635750" y="6470650"/>
          <p14:tracePt t="42051" x="6604000" y="6470650"/>
          <p14:tracePt t="42070" x="6594475" y="6470650"/>
          <p14:tracePt t="42082" x="6583363" y="6470650"/>
          <p14:tracePt t="42099" x="6572250" y="6459538"/>
          <p14:tracePt t="42117" x="6562725" y="6459538"/>
          <p14:tracePt t="42153" x="6562725" y="6448425"/>
          <p14:tracePt t="42429" x="6562725" y="6459538"/>
          <p14:tracePt t="42438" x="6562725" y="6480175"/>
          <p14:tracePt t="42447" x="6562725" y="6500813"/>
          <p14:tracePt t="42465" x="6551613" y="6511925"/>
          <p14:tracePt t="42480" x="6530975" y="6523038"/>
          <p14:tracePt t="42498" x="6519863" y="6523038"/>
          <p14:tracePt t="42500" x="6510338" y="6523038"/>
          <p14:tracePt t="42517" x="6467475" y="6500813"/>
          <p14:tracePt t="42533" x="6415088" y="6448425"/>
          <p14:tracePt t="42548" x="6362700" y="6386513"/>
          <p14:tracePt t="42571" x="6362700" y="6365875"/>
          <p14:tracePt t="42580" x="6353175" y="6343650"/>
          <p14:tracePt t="42597" x="6353175" y="6281738"/>
          <p14:tracePt t="42616" x="6353175" y="6218238"/>
          <p14:tracePt t="42617" x="6353175" y="6186488"/>
          <p14:tracePt t="42630" x="6353175" y="6176963"/>
          <p14:tracePt t="42647" x="6362700" y="6124575"/>
          <p14:tracePt t="42665" x="6426200" y="6049963"/>
          <p14:tracePt t="42681" x="6457950" y="6029325"/>
          <p14:tracePt t="42698" x="6519863" y="6019800"/>
          <p14:tracePt t="42719" x="6604000" y="6019800"/>
          <p14:tracePt t="42731" x="6635750" y="6029325"/>
          <p14:tracePt t="42748" x="6699250" y="6072188"/>
          <p14:tracePt t="42766" x="6772275" y="6124575"/>
          <p14:tracePt t="42768" x="6804025" y="6154738"/>
          <p14:tracePt t="42787" x="6804025" y="6165850"/>
          <p14:tracePt t="42797" x="6824663" y="6186488"/>
          <p14:tracePt t="42817" x="6835775" y="6249988"/>
          <p14:tracePt t="42831" x="6835775" y="6302375"/>
          <p14:tracePt t="42850" x="6835775" y="6313488"/>
          <p14:tracePt t="42865" x="6835775" y="6323013"/>
          <p14:tracePt t="42882" x="6824663" y="6343650"/>
          <p14:tracePt t="42897" x="6813550" y="6343650"/>
          <p14:tracePt t="43001" x="6804025" y="6343650"/>
          <p14:tracePt t="43046" x="6792913" y="6343650"/>
          <p14:tracePt t="43238" x="6783388" y="6343650"/>
          <p14:tracePt t="46559" x="6772275" y="6343650"/>
          <p14:tracePt t="46583" x="6761163" y="6343650"/>
          <p14:tracePt t="46588" x="6688138" y="6343650"/>
          <p14:tracePt t="46596" x="6467475" y="6323013"/>
          <p14:tracePt t="46615" x="6446838" y="6313488"/>
          <p14:tracePt t="46630" x="6394450" y="6281738"/>
          <p14:tracePt t="46648" x="6384925" y="6270625"/>
          <p14:tracePt t="46663" x="6342063" y="6207125"/>
          <p14:tracePt t="46683" x="6227763" y="6029325"/>
          <p14:tracePt t="46684" x="6143625" y="5924550"/>
          <p14:tracePt t="46696" x="6027738" y="5830888"/>
          <p14:tracePt t="46699" x="5986463" y="5788025"/>
          <p14:tracePt t="46719" x="5849938" y="5735638"/>
          <p14:tracePt t="46729" x="5838825" y="5735638"/>
          <p14:tracePt t="46749" x="5754688" y="5694363"/>
          <p14:tracePt t="46766" x="5745163" y="5673725"/>
          <p14:tracePt t="46782" x="5745163" y="5630863"/>
          <p14:tracePt t="46785" x="5745163" y="5599113"/>
          <p14:tracePt t="46817" x="5745163" y="5589588"/>
          <p14:tracePt t="47449" x="5734050" y="5578475"/>
          <p14:tracePt t="47454" x="5702300" y="5557838"/>
          <p14:tracePt t="47464" x="5672138" y="5514975"/>
          <p14:tracePt t="47482" x="5588000" y="5453063"/>
          <p14:tracePt t="47499" x="5472113" y="5389563"/>
          <p14:tracePt t="47516" x="5378450" y="5316538"/>
          <p14:tracePt t="47533" x="5199063" y="5191125"/>
          <p14:tracePt t="47547" x="5073650" y="5064125"/>
          <p14:tracePt t="47566" x="4832350" y="4845050"/>
          <p14:tracePt t="47583" x="4581525" y="4624388"/>
          <p14:tracePt t="47599" x="4381500" y="4498975"/>
          <p14:tracePt t="47615" x="4140200" y="4341813"/>
          <p14:tracePt t="47631" x="3930650" y="4214813"/>
          <p14:tracePt t="47648" x="3763963" y="4132263"/>
          <p14:tracePt t="47664" x="3636963" y="4110038"/>
          <p14:tracePt t="47681" x="3575050" y="4110038"/>
          <p14:tracePt t="48768" x="3575050" y="4100513"/>
          <p14:tracePt t="48776" x="3606800" y="4089400"/>
          <p14:tracePt t="48791" x="3659188" y="4079875"/>
          <p14:tracePt t="48799" x="3668713" y="4079875"/>
          <p14:tracePt t="48816" x="3700463" y="4079875"/>
          <p14:tracePt t="48833" x="3763963" y="4079875"/>
          <p14:tracePt t="48836" x="3795713" y="4079875"/>
          <p14:tracePt t="48848" x="3857625" y="4110038"/>
          <p14:tracePt t="48866" x="3910013" y="4121150"/>
          <p14:tracePt t="48870" x="3952875" y="4132263"/>
          <p14:tracePt t="48882" x="3994150" y="4141788"/>
          <p14:tracePt t="48885" x="4035425" y="4141788"/>
          <p14:tracePt t="48899" x="4098925" y="4152900"/>
          <p14:tracePt t="48902" x="4130675" y="4162425"/>
          <p14:tracePt t="48918" x="4192588" y="4173538"/>
          <p14:tracePt t="48933" x="4235450" y="4173538"/>
          <p14:tracePt t="48951" x="4256088" y="4184650"/>
          <p14:tracePt t="48965" x="4297363" y="4184650"/>
          <p14:tracePt t="48981" x="4329113" y="4194175"/>
          <p14:tracePt t="48998" x="4360863" y="4205288"/>
          <p14:tracePt t="49018" x="4381500" y="4225925"/>
          <p14:tracePt t="49021" x="4403725" y="4237038"/>
          <p14:tracePt t="49032" x="4413250" y="4237038"/>
          <p14:tracePt t="49051" x="4456113" y="4237038"/>
          <p14:tracePt t="49055" x="4486275" y="4237038"/>
          <p14:tracePt t="49065" x="4518025" y="4237038"/>
          <p14:tracePt t="49068" x="4549775" y="4237038"/>
          <p14:tracePt t="49084" x="4602163" y="4214813"/>
          <p14:tracePt t="49100" x="4622800" y="4194175"/>
          <p14:tracePt t="49117" x="4633913" y="4184650"/>
          <p14:tracePt t="49133" x="4633913" y="4173538"/>
          <p14:tracePt t="49136" x="4633913" y="4162425"/>
          <p14:tracePt t="49149" x="4633913" y="4152900"/>
          <p14:tracePt t="49212" x="4633913" y="4141788"/>
          <p14:tracePt t="49226" x="4633913" y="4121150"/>
          <p14:tracePt t="49230" x="4633913" y="4110038"/>
          <p14:tracePt t="49243" x="4622800" y="4089400"/>
          <p14:tracePt t="49251" x="4613275" y="4079875"/>
          <p14:tracePt t="49267" x="4591050" y="4057650"/>
          <p14:tracePt t="49285" x="4581525" y="4048125"/>
          <p14:tracePt t="49303" x="4560888" y="4027488"/>
          <p14:tracePt t="49317" x="4549775" y="4027488"/>
          <p14:tracePt t="49498" x="4538663" y="4027488"/>
          <p14:tracePt t="49506" x="4529138" y="4027488"/>
          <p14:tracePt t="49518" x="4518025" y="4027488"/>
          <p14:tracePt t="49532" x="4508500" y="4037013"/>
          <p14:tracePt t="49549" x="4497388" y="4037013"/>
          <p14:tracePt t="49564" x="4486275" y="4048125"/>
          <p14:tracePt t="49583" x="4476750" y="4048125"/>
          <p14:tracePt t="49618" x="4456113" y="4048125"/>
          <p14:tracePt t="49626" x="4433888" y="4048125"/>
          <p14:tracePt t="49635" x="4413250" y="4048125"/>
          <p14:tracePt t="49649" x="4403725" y="4048125"/>
          <p14:tracePt t="49652" x="4381500" y="4048125"/>
          <p14:tracePt t="49666" x="4371975" y="4048125"/>
          <p14:tracePt t="49683" x="4360863" y="4048125"/>
          <p14:tracePt t="49699" x="4360863" y="4057650"/>
          <p14:tracePt t="49719" x="4340225" y="4057650"/>
          <p14:tracePt t="49766" x="4340225" y="4068763"/>
          <p14:tracePt t="49841" x="4340225" y="4079875"/>
          <p14:tracePt t="49854" x="4340225" y="4089400"/>
          <p14:tracePt t="49865" x="4340225" y="4100513"/>
          <p14:tracePt t="49873" x="4340225" y="4121150"/>
          <p14:tracePt t="49882" x="4340225" y="4132263"/>
          <p14:tracePt t="49899" x="4329113" y="4152900"/>
          <p14:tracePt t="49920" x="4319588" y="4173538"/>
          <p14:tracePt t="49933" x="4308475" y="4173538"/>
          <p14:tracePt t="49952" x="4297363" y="4173538"/>
          <p14:tracePt t="49967" x="4287838" y="4184650"/>
          <p14:tracePt t="49983" x="4276725" y="4194175"/>
          <p14:tracePt t="49999" x="4235450" y="4214813"/>
          <p14:tracePt t="50020" x="4192588" y="4225925"/>
          <p14:tracePt t="50023" x="4171950" y="4225925"/>
          <p14:tracePt t="50031" x="4140200" y="4237038"/>
          <p14:tracePt t="50049" x="4087813" y="4237038"/>
          <p14:tracePt t="50066" x="4078288" y="4237038"/>
          <p14:tracePt t="50082" x="4067175" y="4237038"/>
          <p14:tracePt t="50101" x="4046538" y="4225925"/>
          <p14:tracePt t="50114" x="4035425" y="4214813"/>
          <p14:tracePt t="50130" x="4025900" y="4214813"/>
          <p14:tracePt t="50156" x="4005263" y="4205288"/>
          <p14:tracePt t="50158" x="4005263" y="4194175"/>
          <p14:tracePt t="50165" x="3994150" y="4173538"/>
          <p14:tracePt t="50180" x="3962400" y="4152900"/>
          <p14:tracePt t="50197" x="3941763" y="4100513"/>
          <p14:tracePt t="50216" x="3921125" y="4079875"/>
          <p14:tracePt t="50219" x="3910013" y="4068763"/>
          <p14:tracePt t="50230" x="3900488" y="4037013"/>
          <p14:tracePt t="50248" x="3878263" y="3984625"/>
          <p14:tracePt t="50251" x="3868738" y="3952875"/>
          <p14:tracePt t="50265" x="3857625" y="3890963"/>
          <p14:tracePt t="50282" x="3857625" y="3848100"/>
          <p14:tracePt t="50298" x="3857625" y="3786188"/>
          <p14:tracePt t="50319" x="3857625" y="3733800"/>
          <p14:tracePt t="50321" x="3857625" y="3722688"/>
          <p14:tracePt t="50333" x="3857625" y="3711575"/>
          <p14:tracePt t="50351" x="3857625" y="3681413"/>
          <p14:tracePt t="50368" x="3878263" y="3649663"/>
          <p14:tracePt t="50381" x="3900488" y="3638550"/>
          <p14:tracePt t="50397" x="3921125" y="3606800"/>
          <p14:tracePt t="50417" x="3994150" y="3554413"/>
          <p14:tracePt t="50419" x="4025900" y="3522663"/>
          <p14:tracePt t="50430" x="4057650" y="3492500"/>
          <p14:tracePt t="50449" x="4110038" y="3449638"/>
          <p14:tracePt t="50463" x="4151313" y="3417888"/>
          <p14:tracePt t="50480" x="4224338" y="3397250"/>
          <p14:tracePt t="50501" x="4256088" y="3397250"/>
          <p14:tracePt t="50516" x="4308475" y="3397250"/>
          <p14:tracePt t="50530" x="4340225" y="3397250"/>
          <p14:tracePt t="50548" x="4413250" y="3429000"/>
          <p14:tracePt t="50564" x="4445000" y="3460750"/>
          <p14:tracePt t="50580" x="4486275" y="3481388"/>
          <p14:tracePt t="50597" x="4538663" y="3544888"/>
          <p14:tracePt t="50615" x="4549775" y="3544888"/>
          <p14:tracePt t="50633" x="4560888" y="3597275"/>
          <p14:tracePt t="50649" x="4570413" y="3649663"/>
          <p14:tracePt t="50667" x="4570413" y="3722688"/>
          <p14:tracePt t="50669" x="4581525" y="3763963"/>
          <p14:tracePt t="50684" x="4581525" y="3838575"/>
          <p14:tracePt t="50688" x="4581525" y="3900488"/>
          <p14:tracePt t="50698" x="4570413" y="3963988"/>
          <p14:tracePt t="50723" x="4497388" y="4141788"/>
          <p14:tracePt t="50732" x="4456113" y="4194175"/>
          <p14:tracePt t="50750" x="4381500" y="4310063"/>
          <p14:tracePt t="50766" x="4329113" y="4362450"/>
          <p14:tracePt t="50783" x="4297363" y="4394200"/>
          <p14:tracePt t="50800" x="4287838" y="4394200"/>
          <p14:tracePt t="50819" x="4287838" y="4403725"/>
          <p14:tracePt t="51169" x="4276725" y="4403725"/>
          <p14:tracePt t="51181" x="4267200" y="4394200"/>
          <p14:tracePt t="51197" x="4267200" y="4383088"/>
          <p14:tracePt t="51211" x="4267200" y="4371975"/>
          <p14:tracePt t="51219" x="4256088" y="4362450"/>
          <p14:tracePt t="51230" x="4256088" y="4351338"/>
          <p14:tracePt t="51251" x="4244975" y="4330700"/>
          <p14:tracePt t="51266" x="4244975" y="4310063"/>
          <p14:tracePt t="51283" x="4244975" y="4289425"/>
          <p14:tracePt t="51287" x="4244975" y="4267200"/>
          <p14:tracePt t="51299" x="4244975" y="4225925"/>
          <p14:tracePt t="51317" x="4244975" y="4214813"/>
          <p14:tracePt t="51332" x="4256088" y="4194175"/>
          <p14:tracePt t="51417" x="4244975" y="4194175"/>
          <p14:tracePt t="51425" x="4235450" y="4194175"/>
          <p14:tracePt t="51435" x="4214813" y="4205288"/>
          <p14:tracePt t="51447" x="4192588" y="4214813"/>
          <p14:tracePt t="51465" x="4151313" y="4237038"/>
          <p14:tracePt t="51467" x="4130675" y="4237038"/>
          <p14:tracePt t="51481" x="4119563" y="4237038"/>
          <p14:tracePt t="51497" x="4098925" y="4237038"/>
          <p14:tracePt t="51500" x="4087813" y="4214813"/>
          <p14:tracePt t="51521" x="4046538" y="4162425"/>
          <p14:tracePt t="51532" x="4005263" y="4079875"/>
          <p14:tracePt t="51554" x="3994150" y="4057650"/>
          <p14:tracePt t="51564" x="3973513" y="4027488"/>
          <p14:tracePt t="51582" x="3930650" y="3932238"/>
          <p14:tracePt t="51599" x="3910013" y="3868738"/>
          <p14:tracePt t="51614" x="3910013" y="3848100"/>
          <p14:tracePt t="51631" x="3910013" y="3827463"/>
          <p14:tracePt t="51647" x="3921125" y="3786188"/>
          <p14:tracePt t="51664" x="3952875" y="3733800"/>
          <p14:tracePt t="51680" x="4014788" y="3681413"/>
          <p14:tracePt t="51698" x="4087813" y="3606800"/>
          <p14:tracePt t="51701" x="4110038" y="3597275"/>
          <p14:tracePt t="51717" x="4130675" y="3586163"/>
          <p14:tracePt t="51730" x="4140200" y="3586163"/>
          <p14:tracePt t="51749" x="4214813" y="3565525"/>
          <p14:tracePt t="51764" x="4276725" y="3565525"/>
          <p14:tracePt t="51781" x="4319588" y="3565525"/>
          <p14:tracePt t="51798" x="4392613" y="3606800"/>
          <p14:tracePt t="51816" x="4456113" y="3681413"/>
          <p14:tracePt t="51832" x="4486275" y="3733800"/>
          <p14:tracePt t="51835" x="4497388" y="3763963"/>
          <p14:tracePt t="51849" x="4508500" y="3816350"/>
          <p14:tracePt t="51864" x="4508500" y="3890963"/>
          <p14:tracePt t="51881" x="4508500" y="4027488"/>
          <p14:tracePt t="51898" x="4508500" y="4089400"/>
          <p14:tracePt t="51915" x="4476750" y="4194175"/>
          <p14:tracePt t="51932" x="4413250" y="4289425"/>
          <p14:tracePt t="51934" x="4360863" y="4362450"/>
          <p14:tracePt t="51949" x="4329113" y="4394200"/>
          <p14:tracePt t="51965" x="4276725" y="4435475"/>
          <p14:tracePt t="52049" x="4276725" y="4456113"/>
          <p14:tracePt t="52057" x="4276725" y="4487863"/>
          <p14:tracePt t="52065" x="4297363" y="4540250"/>
          <p14:tracePt t="52083" x="4349750" y="4635500"/>
          <p14:tracePt t="52100" x="4413250" y="4760913"/>
          <p14:tracePt t="52117" x="4486275" y="4949825"/>
          <p14:tracePt t="52132" x="4529138" y="5191125"/>
          <p14:tracePt t="52148" x="4529138" y="5400675"/>
          <p14:tracePt t="52166" x="4529138" y="5610225"/>
          <p14:tracePt t="52183" x="4529138" y="5683250"/>
          <p14:tracePt t="52199" x="4529138" y="5735638"/>
          <p14:tracePt t="52217" x="4529138" y="5767388"/>
          <p14:tracePt t="52233" x="4518025" y="5778500"/>
          <p14:tracePt t="52247" x="4497388" y="5799138"/>
          <p14:tracePt t="52264" x="4486275" y="5808663"/>
          <p14:tracePt t="52284" x="4476750" y="5840413"/>
          <p14:tracePt t="52286" x="4476750" y="5861050"/>
          <p14:tracePt t="52298" x="4476750" y="5892800"/>
          <p14:tracePt t="52300" x="4486275" y="5924550"/>
          <p14:tracePt t="52315" x="4497388" y="5956300"/>
          <p14:tracePt t="52318" x="4529138" y="6008688"/>
          <p14:tracePt t="52331" x="4538663" y="6072188"/>
          <p14:tracePt t="52332" x="4538663" y="6113463"/>
          <p14:tracePt t="52349" x="4538663" y="6197600"/>
          <p14:tracePt t="52387" x="4518025" y="6207125"/>
          <p14:tracePt t="52396" x="4508500" y="6207125"/>
          <p14:tracePt t="52403" x="4486275" y="6218238"/>
          <p14:tracePt t="52417" x="4465638" y="6218238"/>
          <p14:tracePt t="52418" x="4433888" y="6218238"/>
          <p14:tracePt t="52430" x="4403725" y="6218238"/>
          <p14:tracePt t="52452" x="4329113" y="6218238"/>
          <p14:tracePt t="52464" x="4287838" y="6229350"/>
          <p14:tracePt t="52481" x="4267200" y="6229350"/>
          <p14:tracePt t="52499" x="4119563" y="6249988"/>
          <p14:tracePt t="52518" x="4057650" y="6249988"/>
          <p14:tracePt t="52520" x="4035425" y="6249988"/>
          <p14:tracePt t="52531" x="4005263" y="6238875"/>
          <p14:tracePt t="52550" x="3962400" y="6176963"/>
          <p14:tracePt t="52565" x="3910013" y="6072188"/>
          <p14:tracePt t="52585" x="3868738" y="5935663"/>
          <p14:tracePt t="52597" x="3868738" y="5924550"/>
          <p14:tracePt t="52616" x="3836988" y="5756275"/>
          <p14:tracePt t="52632" x="3836988" y="5703888"/>
          <p14:tracePt t="52634" x="3836988" y="5651500"/>
          <p14:tracePt t="52649" x="3857625" y="5578475"/>
          <p14:tracePt t="52664" x="3900488" y="5514975"/>
          <p14:tracePt t="52683" x="3994150" y="5432425"/>
          <p14:tracePt t="52697" x="4067175" y="5368925"/>
          <p14:tracePt t="52716" x="4183063" y="5337175"/>
          <p14:tracePt t="52718" x="4244975" y="5327650"/>
          <p14:tracePt t="52731" x="4287838" y="5305425"/>
          <p14:tracePt t="52746" x="4403725" y="5305425"/>
          <p14:tracePt t="52764" x="4497388" y="5327650"/>
          <p14:tracePt t="52767" x="4560888" y="5348288"/>
          <p14:tracePt t="52783" x="4643438" y="5380038"/>
          <p14:tracePt t="52785" x="4706938" y="5400675"/>
          <p14:tracePt t="52799" x="4791075" y="5432425"/>
          <p14:tracePt t="52802" x="4843463" y="5453063"/>
          <p14:tracePt t="52815" x="4884738" y="5473700"/>
          <p14:tracePt t="52818" x="4937125" y="5514975"/>
          <p14:tracePt t="52830" x="4968875" y="5537200"/>
          <p14:tracePt t="52848" x="5011738" y="5610225"/>
          <p14:tracePt t="52865" x="5011738" y="5662613"/>
          <p14:tracePt t="52867" x="5011738" y="5694363"/>
          <p14:tracePt t="52880" x="5011738" y="5726113"/>
          <p14:tracePt t="52900" x="5000625" y="5788025"/>
          <p14:tracePt t="52903" x="4979988" y="5819775"/>
          <p14:tracePt t="52916" x="4937125" y="5883275"/>
          <p14:tracePt t="52931" x="4905375" y="5924550"/>
          <p14:tracePt t="52948" x="4852988" y="5988050"/>
          <p14:tracePt t="52950" x="4800600" y="6019800"/>
          <p14:tracePt t="52964" x="4718050" y="6081713"/>
          <p14:tracePt t="52981" x="4633913" y="6124575"/>
          <p14:tracePt t="52998" x="4508500" y="6176963"/>
          <p14:tracePt t="53001" x="4476750" y="6176963"/>
          <p14:tracePt t="53016" x="4445000" y="6176963"/>
          <p14:tracePt t="53019" x="4424363" y="6176963"/>
          <p14:tracePt t="53031" x="4413250" y="6176963"/>
          <p14:tracePt t="53049" x="4392613" y="6176963"/>
          <p14:tracePt t="53065" x="4381500" y="6165850"/>
          <p14:tracePt t="53082" x="4381500" y="6154738"/>
          <p14:tracePt t="53098" x="4371975" y="6154738"/>
          <p14:tracePt t="53480" x="4371975" y="6145213"/>
          <p14:tracePt t="53491" x="4381500" y="6134100"/>
          <p14:tracePt t="53500" x="4445000" y="6072188"/>
          <p14:tracePt t="53517" x="4643438" y="5872163"/>
          <p14:tracePt t="53533" x="4864100" y="5651500"/>
          <p14:tracePt t="53547" x="5230813" y="5389563"/>
          <p14:tracePt t="53565" x="5724525" y="5011738"/>
          <p14:tracePt t="53582" x="6059488" y="4697413"/>
          <p14:tracePt t="53585" x="6248400" y="4467225"/>
          <p14:tracePt t="53599" x="6342063" y="4351338"/>
          <p14:tracePt t="53602" x="6405563" y="4225925"/>
          <p14:tracePt t="53617" x="6405563" y="4214813"/>
          <p14:tracePt t="53632" x="6457950" y="3932238"/>
          <p14:tracePt t="53650" x="6478588" y="3754438"/>
          <p14:tracePt t="53653" x="6467475" y="3659188"/>
          <p14:tracePt t="53666" x="6426200" y="3554413"/>
          <p14:tracePt t="53669" x="6373813" y="3502025"/>
          <p14:tracePt t="53683" x="6362700" y="3502025"/>
          <p14:tracePt t="53699" x="6237288" y="3481388"/>
          <p14:tracePt t="53716" x="6038850" y="3460750"/>
          <p14:tracePt t="53733" x="5849938" y="3470275"/>
          <p14:tracePt t="53747" x="5724525" y="3481388"/>
          <p14:tracePt t="53765" x="5672138" y="3492500"/>
          <p14:tracePt t="53784" x="5649913" y="3492500"/>
          <p14:tracePt t="53808" x="5640388" y="3492500"/>
          <p14:tracePt t="53817" x="5629275" y="3502025"/>
          <p14:tracePt t="53834" x="5619750" y="3513138"/>
          <p14:tracePt t="53837" x="5608638" y="3513138"/>
          <p14:tracePt t="53850" x="5567363" y="3565525"/>
          <p14:tracePt t="53866" x="5524500" y="3586163"/>
          <p14:tracePt t="53869" x="5483225" y="3629025"/>
          <p14:tracePt t="53883" x="5430838" y="3659188"/>
          <p14:tracePt t="53886" x="5303838" y="3722688"/>
          <p14:tracePt t="53899" x="5189538" y="3786188"/>
          <p14:tracePt t="53902" x="5084763" y="3827463"/>
          <p14:tracePt t="53920" x="4822825" y="3900488"/>
          <p14:tracePt t="53933" x="4706938" y="3921125"/>
          <p14:tracePt t="53936" x="4643438" y="3921125"/>
          <p14:tracePt t="53949" x="4591050" y="3921125"/>
          <p14:tracePt t="53964" x="4549775" y="3900488"/>
          <p14:tracePt t="53984" x="4538663" y="3848100"/>
          <p14:tracePt t="53988" x="4538663" y="3838575"/>
          <p14:tracePt t="54000" x="4538663" y="3816350"/>
          <p14:tracePt t="54002" x="4538663" y="3775075"/>
          <p14:tracePt t="54019" x="4560888" y="3690938"/>
          <p14:tracePt t="54033" x="4570413" y="3659188"/>
          <p14:tracePt t="54036" x="4581525" y="3629025"/>
          <p14:tracePt t="54051" x="4602163" y="3565525"/>
          <p14:tracePt t="54064" x="4613275" y="3533775"/>
          <p14:tracePt t="54068" x="4622800" y="3513138"/>
          <p14:tracePt t="54083" x="4622800" y="3492500"/>
          <p14:tracePt t="54141" x="4633913" y="3492500"/>
          <p14:tracePt t="54154" x="4643438" y="3492500"/>
          <p14:tracePt t="54166" x="4654550" y="3492500"/>
          <p14:tracePt t="54168" x="4654550" y="3502025"/>
          <p14:tracePt t="54177" x="4675188" y="3513138"/>
          <p14:tracePt t="54185" x="4695825" y="3522663"/>
          <p14:tracePt t="54198" x="4718050" y="3533775"/>
          <p14:tracePt t="54200" x="4748213" y="3544888"/>
          <p14:tracePt t="54217" x="4800600" y="3565525"/>
          <p14:tracePt t="54237" x="4832350" y="3565525"/>
          <p14:tracePt t="54248" x="4864100" y="3575050"/>
          <p14:tracePt t="54265" x="4884738" y="3575050"/>
          <p14:tracePt t="54295" x="4884738" y="3586163"/>
          <p14:tracePt t="54307" x="4884738" y="3597275"/>
          <p14:tracePt t="54352" x="4884738" y="3606800"/>
          <p14:tracePt t="54388" x="4875213" y="3606800"/>
          <p14:tracePt t="54398" x="4864100" y="3606800"/>
          <p14:tracePt t="54411" x="4852988" y="3606800"/>
          <p14:tracePt t="54418" x="4832350" y="3597275"/>
          <p14:tracePt t="54432" x="4811713" y="3575050"/>
          <p14:tracePt t="54449" x="4770438" y="3533775"/>
          <p14:tracePt t="54466" x="4748213" y="3502025"/>
          <p14:tracePt t="54483" x="4695825" y="3440113"/>
          <p14:tracePt t="54499" x="4675188" y="3397250"/>
          <p14:tracePt t="54518" x="4665663" y="3355975"/>
          <p14:tracePt t="54521" x="4654550" y="3355975"/>
          <p14:tracePt t="54533" x="4654550" y="3344863"/>
          <p14:tracePt t="54730" x="4654550" y="3355975"/>
          <p14:tracePt t="54738" x="4654550" y="3365500"/>
          <p14:tracePt t="54753" x="4643438" y="3408363"/>
          <p14:tracePt t="54768" x="4643438" y="3417888"/>
          <p14:tracePt t="54770" x="4643438" y="3440113"/>
          <p14:tracePt t="54782" x="4643438" y="3449638"/>
          <p14:tracePt t="54800" x="4643438" y="3502025"/>
          <p14:tracePt t="54818" x="4643438" y="3533775"/>
          <p14:tracePt t="54833" x="4643438" y="3544888"/>
          <p14:tracePt t="54849" x="4643438" y="3554413"/>
          <p14:tracePt t="54866" x="4643438" y="3565525"/>
          <p14:tracePt t="54941" x="4643438" y="3575050"/>
          <p14:tracePt t="54953" x="4643438" y="3586163"/>
          <p14:tracePt t="54974" x="4643438" y="3597275"/>
          <p14:tracePt t="54983" x="4633913" y="3597275"/>
          <p14:tracePt t="55194" x="4633913" y="3586163"/>
          <p14:tracePt t="55201" x="4633913" y="3575050"/>
          <p14:tracePt t="55218" x="4633913" y="3554413"/>
          <p14:tracePt t="55230" x="4643438" y="3544888"/>
          <p14:tracePt t="55251" x="4643438" y="3492500"/>
          <p14:tracePt t="55266" x="4654550" y="3449638"/>
          <p14:tracePt t="55283" x="4654550" y="3408363"/>
          <p14:tracePt t="55300" x="4654550" y="3365500"/>
          <p14:tracePt t="55317" x="4654550" y="3324225"/>
          <p14:tracePt t="55319" x="4665663" y="3313113"/>
          <p14:tracePt t="55330" x="4665663" y="3303588"/>
          <p14:tracePt t="55350" x="4665663" y="3282950"/>
          <p14:tracePt t="55367" x="4665663" y="3271838"/>
          <p14:tracePt t="55381" x="4665663" y="3260725"/>
          <p14:tracePt t="55397" x="4665663" y="3251200"/>
          <p14:tracePt t="55443" x="4665663" y="3240088"/>
          <p14:tracePt t="55593" x="4654550" y="3240088"/>
          <p14:tracePt t="55601" x="4643438" y="3240088"/>
          <p14:tracePt t="55620" x="4622800" y="3271838"/>
          <p14:tracePt t="55630" x="4602163" y="3282950"/>
          <p14:tracePt t="55648" x="4570413" y="3303588"/>
          <p14:tracePt t="55665" x="4538663" y="3344863"/>
          <p14:tracePt t="55754" x="4538663" y="3355975"/>
          <p14:tracePt t="55762" x="4538663" y="3376613"/>
          <p14:tracePt t="55772" x="4538663" y="3408363"/>
          <p14:tracePt t="55783" x="4538663" y="3429000"/>
          <p14:tracePt t="55800" x="4538663" y="3440113"/>
          <p14:tracePt t="55819" x="4538663" y="3522663"/>
          <p14:tracePt t="55833" x="4538663" y="3554413"/>
          <p14:tracePt t="55850" x="4538663" y="3575050"/>
          <p14:tracePt t="55866" x="4538663" y="3586163"/>
          <p14:tracePt t="55886" x="4549775" y="3597275"/>
          <p14:tracePt t="55901" x="4560888" y="3597275"/>
          <p14:tracePt t="55921" x="4570413" y="3597275"/>
          <p14:tracePt t="55931" x="4581525" y="3597275"/>
          <p14:tracePt t="55950" x="4602163" y="3597275"/>
          <p14:tracePt t="55966" x="4613275" y="3597275"/>
          <p14:tracePt t="55968" x="4633913" y="3597275"/>
          <p14:tracePt t="55980" x="4643438" y="3597275"/>
          <p14:tracePt t="55998" x="4675188" y="3597275"/>
          <p14:tracePt t="56000" x="4686300" y="3586163"/>
          <p14:tracePt t="56018" x="4718050" y="3586163"/>
          <p14:tracePt t="56033" x="4748213" y="3586163"/>
          <p14:tracePt t="56051" x="4791075" y="3586163"/>
          <p14:tracePt t="56053" x="4800600" y="3586163"/>
          <p14:tracePt t="56065" x="4822825" y="3586163"/>
          <p14:tracePt t="56082" x="4832350" y="3586163"/>
          <p14:tracePt t="56170" x="4832350" y="3597275"/>
          <p14:tracePt t="56177" x="4822825" y="3606800"/>
          <p14:tracePt t="56185" x="4791075" y="3629025"/>
          <p14:tracePt t="56198" x="4779963" y="3638550"/>
          <p14:tracePt t="56218" x="4759325" y="3649663"/>
          <p14:tracePt t="56233" x="4633913" y="3670300"/>
          <p14:tracePt t="56248" x="4538663" y="3690938"/>
          <p14:tracePt t="56267" x="4371975" y="3690938"/>
          <p14:tracePt t="56287" x="4297363" y="3670300"/>
          <p14:tracePt t="56299" x="4276725" y="3649663"/>
          <p14:tracePt t="56301" x="4267200" y="3629025"/>
          <p14:tracePt t="56318" x="4235450" y="3597275"/>
          <p14:tracePt t="56333" x="4224338" y="3544888"/>
          <p14:tracePt t="56351" x="4214813" y="3502025"/>
          <p14:tracePt t="56372" x="4214813" y="3440113"/>
          <p14:tracePt t="56383" x="4214813" y="3429000"/>
          <p14:tracePt t="56406" x="4214813" y="3417888"/>
          <p14:tracePt t="56422" x="4214813" y="3408363"/>
          <p14:tracePt t="56431" x="4224338" y="3397250"/>
          <p14:tracePt t="56448" x="4244975" y="3387725"/>
          <p14:tracePt t="56465" x="4256088" y="3365500"/>
          <p14:tracePt t="56480" x="4276725" y="3365500"/>
          <p14:tracePt t="56499" x="4276725" y="3355975"/>
          <p14:tracePt t="57221" x="4276725" y="3376613"/>
          <p14:tracePt t="57289" x="4276725" y="3387725"/>
          <p14:tracePt t="57321" x="4276725" y="3397250"/>
          <p14:tracePt t="57811" x="4276725" y="3408363"/>
          <p14:tracePt t="57819" x="4267200" y="3417888"/>
          <p14:tracePt t="57830" x="4256088" y="3417888"/>
          <p14:tracePt t="57848" x="4235450" y="3417888"/>
          <p14:tracePt t="57864" x="4203700" y="3440113"/>
          <p14:tracePt t="57882" x="4192588" y="3440113"/>
          <p14:tracePt t="57899" x="4192588" y="3449638"/>
          <p14:tracePt t="57971" x="4214813" y="3429000"/>
          <p14:tracePt t="57979" x="4235450" y="3408363"/>
          <p14:tracePt t="57986" x="4256088" y="3387725"/>
          <p14:tracePt t="58019" x="4276725" y="3365500"/>
          <p14:tracePt t="58026" x="4308475" y="3344863"/>
          <p14:tracePt t="58034" x="4329113" y="3335338"/>
          <p14:tracePt t="58049" x="4349750" y="3324225"/>
          <p14:tracePt t="58065" x="4392613" y="3303588"/>
          <p14:tracePt t="58067" x="4413250" y="3303588"/>
          <p14:tracePt t="58082" x="4456113" y="3292475"/>
          <p14:tracePt t="58100" x="4518025" y="3292475"/>
          <p14:tracePt t="58115" x="4570413" y="3303588"/>
          <p14:tracePt t="58133" x="4675188" y="3355975"/>
          <p14:tracePt t="58149" x="4695825" y="3365500"/>
          <p14:tracePt t="58153" x="4748213" y="3387725"/>
          <p14:tracePt t="58164" x="4811713" y="3397250"/>
          <p14:tracePt t="58182" x="4989513" y="3492500"/>
          <p14:tracePt t="58198" x="5084763" y="3544888"/>
          <p14:tracePt t="58215" x="5178425" y="3606800"/>
          <p14:tracePt t="58230" x="5314950" y="3681413"/>
          <p14:tracePt t="58247" x="5378450" y="3733800"/>
          <p14:tracePt t="58267" x="5440363" y="3763963"/>
          <p14:tracePt t="58282" x="5545138" y="3827463"/>
          <p14:tracePt t="58298" x="5597525" y="3848100"/>
          <p14:tracePt t="58299" x="5640388" y="3868738"/>
          <p14:tracePt t="58318" x="5724525" y="3900488"/>
          <p14:tracePt t="58333" x="5870575" y="3963988"/>
          <p14:tracePt t="58349" x="5995988" y="3984625"/>
          <p14:tracePt t="58367" x="6100763" y="3984625"/>
          <p14:tracePt t="58382" x="6205538" y="3984625"/>
          <p14:tracePt t="58397" x="6342063" y="3984625"/>
          <p14:tracePt t="58418" x="6405563" y="3984625"/>
          <p14:tracePt t="58421" x="6426200" y="3984625"/>
          <p14:tracePt t="58431" x="6446838" y="3984625"/>
          <p14:tracePt t="58449" x="6510338" y="3984625"/>
          <p14:tracePt t="58465" x="6530975" y="3984625"/>
          <p14:tracePt t="58481" x="6583363" y="3984625"/>
          <p14:tracePt t="58499" x="6635750" y="3973513"/>
          <p14:tracePt t="58515" x="6699250" y="3963988"/>
          <p14:tracePt t="58530" x="6740525" y="3943350"/>
          <p14:tracePt t="58550" x="6792913" y="3911600"/>
          <p14:tracePt t="58552" x="6813550" y="3890963"/>
          <p14:tracePt t="58563" x="6824663" y="3868738"/>
          <p14:tracePt t="58580" x="6865938" y="3816350"/>
          <p14:tracePt t="58596" x="6918325" y="3754438"/>
          <p14:tracePt t="58615" x="6961188" y="3690938"/>
          <p14:tracePt t="58617" x="6970713" y="3659188"/>
          <p14:tracePt t="58630" x="6970713" y="3629025"/>
          <p14:tracePt t="58633" x="6981825" y="3597275"/>
          <p14:tracePt t="58838" x="6970713" y="3597275"/>
          <p14:tracePt t="58848" x="6950075" y="3606800"/>
          <p14:tracePt t="59262" x="6918325" y="3597275"/>
          <p14:tracePt t="59268" x="6908800" y="3586163"/>
          <p14:tracePt t="59301" x="6888163" y="3575050"/>
          <p14:tracePt t="59309" x="6856413" y="3575050"/>
          <p14:tracePt t="59316" x="6813550" y="3565525"/>
          <p14:tracePt t="59331" x="6783388" y="3554413"/>
          <p14:tracePt t="59348" x="6708775" y="3533775"/>
          <p14:tracePt t="59351" x="6656388" y="3522663"/>
          <p14:tracePt t="59365" x="6615113" y="3513138"/>
          <p14:tracePt t="59367" x="6583363" y="3492500"/>
          <p14:tracePt t="59383" x="6542088" y="3470275"/>
          <p14:tracePt t="59385" x="6437313" y="3408363"/>
          <p14:tracePt t="59398" x="6353175" y="3387725"/>
          <p14:tracePt t="59400" x="6269038" y="3335338"/>
          <p14:tracePt t="59418" x="6111875" y="3240088"/>
          <p14:tracePt t="59430" x="6080125" y="3208338"/>
          <p14:tracePt t="59450" x="5986463" y="3094038"/>
          <p14:tracePt t="59465" x="5964238" y="3041650"/>
          <p14:tracePt t="59468" x="5954713" y="3030538"/>
          <p14:tracePt t="59487" x="5954713" y="3009900"/>
          <p14:tracePt t="59497" x="5954713" y="2989263"/>
          <p14:tracePt t="59519" x="5943600" y="2884488"/>
          <p14:tracePt t="59532" x="5934075" y="2852738"/>
          <p14:tracePt t="59534" x="5911850" y="2809875"/>
          <p14:tracePt t="59550" x="5902325" y="2757488"/>
          <p14:tracePt t="59567" x="5891213" y="2716213"/>
          <p14:tracePt t="59582" x="5881688" y="2695575"/>
          <p14:tracePt t="59725" x="5881688" y="2684463"/>
          <p14:tracePt t="59742" x="5881688" y="2673350"/>
          <p14:tracePt t="59767" x="5881688" y="2663825"/>
          <p14:tracePt t="59817" x="5870575" y="2663825"/>
          <p14:tracePt t="59849" x="5859463" y="2663825"/>
          <p14:tracePt t="59860" x="5849938" y="2663825"/>
          <p14:tracePt t="59869" x="5849938" y="2652713"/>
          <p14:tracePt t="59909" x="5838825" y="2643188"/>
          <p14:tracePt t="60105" x="5838825" y="2632075"/>
          <p14:tracePt t="60109" x="5859463" y="2632075"/>
          <p14:tracePt t="60119" x="5881688" y="2620963"/>
          <p14:tracePt t="60132" x="5902325" y="2620963"/>
          <p14:tracePt t="60147" x="5911850" y="2620963"/>
          <p14:tracePt t="60209" x="5911850" y="2632075"/>
          <p14:tracePt t="60224" x="5911850" y="2652713"/>
          <p14:tracePt t="60235" x="5911850" y="2663825"/>
          <p14:tracePt t="60247" x="5911850" y="2684463"/>
          <p14:tracePt t="60264" x="5891213" y="2705100"/>
          <p14:tracePt t="60283" x="5829300" y="2757488"/>
          <p14:tracePt t="60298" x="5807075" y="2768600"/>
          <p14:tracePt t="60301" x="5807075" y="2778125"/>
          <p14:tracePt t="60314" x="5786438" y="2789238"/>
          <p14:tracePt t="60331" x="5765800" y="2789238"/>
          <p14:tracePt t="60348" x="5754688" y="2789238"/>
          <p14:tracePt t="60368" x="5734050" y="2789238"/>
          <p14:tracePt t="60380" x="5724525" y="2789238"/>
          <p14:tracePt t="60399" x="5713413" y="2789238"/>
          <p14:tracePt t="60416" x="5692775" y="2789238"/>
          <p14:tracePt t="60433" x="5672138" y="2789238"/>
          <p14:tracePt t="60449" x="5649913" y="2789238"/>
          <p14:tracePt t="60466" x="5629275" y="2768600"/>
          <p14:tracePt t="60483" x="5588000" y="2757488"/>
          <p14:tracePt t="60499" x="5545138" y="2736850"/>
          <p14:tracePt t="60515" x="5524500" y="2716213"/>
          <p14:tracePt t="60533" x="5503863" y="2705100"/>
          <p14:tracePt t="60550" x="5451475" y="2663825"/>
          <p14:tracePt t="60553" x="5430838" y="2643188"/>
          <p14:tracePt t="60565" x="5408613" y="2632075"/>
          <p14:tracePt t="60584" x="5356225" y="2590800"/>
          <p14:tracePt t="60600" x="5294313" y="2538413"/>
          <p14:tracePt t="60627" x="5294313" y="2527300"/>
          <p14:tracePt t="60635" x="5283200" y="2516188"/>
          <p14:tracePt t="60647" x="5283200" y="2495550"/>
          <p14:tracePt t="60665" x="5273675" y="2454275"/>
          <p14:tracePt t="60669" x="5273675" y="2432050"/>
          <p14:tracePt t="60684" x="5273675" y="2401888"/>
          <p14:tracePt t="60700" x="5283200" y="2349500"/>
          <p14:tracePt t="60704" x="5303838" y="2317750"/>
          <p14:tracePt t="60714" x="5314950" y="2297113"/>
          <p14:tracePt t="60732" x="5356225" y="2254250"/>
          <p14:tracePt t="60749" x="5419725" y="2201863"/>
          <p14:tracePt t="60764" x="5483225" y="2160588"/>
          <p14:tracePt t="60784" x="5672138" y="2076450"/>
          <p14:tracePt t="60798" x="5734050" y="2065338"/>
          <p14:tracePt t="60818" x="5859463" y="2055813"/>
          <p14:tracePt t="60834" x="5934075" y="2055813"/>
          <p14:tracePt t="60850" x="5986463" y="2055813"/>
          <p14:tracePt t="60875" x="5995988" y="2055813"/>
          <p14:tracePt t="60883" x="6016625" y="2055813"/>
          <p14:tracePt t="60901" x="6038850" y="2097088"/>
          <p14:tracePt t="60914" x="6048375" y="2117725"/>
          <p14:tracePt t="60917" x="6059488" y="2139950"/>
          <p14:tracePt t="60920" x="6069013" y="2170113"/>
          <p14:tracePt t="60931" x="6080125" y="2192338"/>
          <p14:tracePt t="60959" x="6091238" y="2233613"/>
          <p14:tracePt t="60967" x="6100763" y="2274888"/>
          <p14:tracePt t="60980" x="6100763" y="2297113"/>
          <p14:tracePt t="60983" x="6100763" y="2327275"/>
          <p14:tracePt t="60998" x="6100763" y="2349500"/>
          <p14:tracePt t="61035" x="6091238" y="2370138"/>
          <p14:tracePt t="61043" x="6069013" y="2401888"/>
          <p14:tracePt t="61051" x="6048375" y="2432050"/>
          <p14:tracePt t="61065" x="5975350" y="2495550"/>
          <p14:tracePt t="61083" x="5881688" y="2559050"/>
          <p14:tracePt t="61099" x="5786438" y="2620963"/>
          <p14:tracePt t="61115" x="5597525" y="2725738"/>
          <p14:tracePt t="61132" x="5483225" y="2778125"/>
          <p14:tracePt t="61454" x="5483225" y="2789238"/>
          <p14:tracePt t="61463" x="5483225" y="2800350"/>
          <p14:tracePt t="61470" x="5483225" y="2820988"/>
          <p14:tracePt t="61975" x="5492750" y="2820988"/>
          <p14:tracePt t="61982" x="5524500" y="2820988"/>
          <p14:tracePt t="62001" x="5576888" y="2809875"/>
          <p14:tracePt t="62018" x="5619750" y="2800350"/>
          <p14:tracePt t="62033" x="5692775" y="2747963"/>
          <p14:tracePt t="62049" x="5713413" y="2747963"/>
          <p14:tracePt t="62065" x="5754688" y="2716213"/>
          <p14:tracePt t="62082" x="5776913" y="2705100"/>
          <p14:tracePt t="62099" x="5797550" y="2684463"/>
          <p14:tracePt t="62101" x="5818188" y="2673350"/>
          <p14:tracePt t="62115" x="5838825" y="2663825"/>
          <p14:tracePt t="62118" x="5870575" y="2663825"/>
          <p14:tracePt t="62130" x="5902325" y="2652713"/>
          <p14:tracePt t="62149" x="6038850" y="2643188"/>
          <p14:tracePt t="62167" x="6143625" y="2632075"/>
          <p14:tracePt t="62186" x="6237288" y="2620963"/>
          <p14:tracePt t="62187" x="6289675" y="2611438"/>
          <p14:tracePt t="62196" x="6342063" y="2600325"/>
          <p14:tracePt t="62213" x="6384925" y="2579688"/>
          <p14:tracePt t="62231" x="6426200" y="2559050"/>
          <p14:tracePt t="62248" x="6437313" y="2547938"/>
          <p14:tracePt t="62339" x="6426200" y="2547938"/>
          <p14:tracePt t="62354" x="6405563" y="2547938"/>
          <p14:tracePt t="62368" x="6373813" y="2547938"/>
          <p14:tracePt t="62372" x="6342063" y="2547938"/>
          <p14:tracePt t="62382" x="6310313" y="2547938"/>
          <p14:tracePt t="62400" x="6196013" y="2559050"/>
          <p14:tracePt t="62416" x="6143625" y="2568575"/>
          <p14:tracePt t="62431" x="6091238" y="2568575"/>
          <p14:tracePt t="62447" x="6091238" y="2579688"/>
          <p14:tracePt t="62525" x="6100763" y="2579688"/>
          <p14:tracePt t="62533" x="6122988" y="2579688"/>
          <p14:tracePt t="62561" x="6216650" y="2568575"/>
          <p14:tracePt t="62564" x="6257925" y="2568575"/>
          <p14:tracePt t="62570" x="6280150" y="2568575"/>
          <p14:tracePt t="62590" x="6405563" y="2568575"/>
          <p14:tracePt t="62602" x="6426200" y="2559050"/>
          <p14:tracePt t="62604" x="6467475" y="2559050"/>
          <p14:tracePt t="62624" x="6499225" y="2559050"/>
          <p14:tracePt t="62849" x="5870575" y="2590800"/>
          <p14:tracePt t="62887" x="5870575" y="2579688"/>
          <p14:tracePt t="62925" x="5891213" y="2559050"/>
          <p14:tracePt t="62935" x="5891213" y="2547938"/>
          <p14:tracePt t="63343" x="5911850" y="2547938"/>
          <p14:tracePt t="63351" x="5934075" y="2547938"/>
          <p14:tracePt t="63365" x="5964238" y="2547938"/>
          <p14:tracePt t="63392" x="6111875" y="2547938"/>
          <p14:tracePt t="63399" x="6153150" y="2547938"/>
          <p14:tracePt t="63406" x="6216650" y="2527300"/>
          <p14:tracePt t="63414" x="6269038" y="2527300"/>
          <p14:tracePt t="63430" x="6405563" y="2527300"/>
          <p14:tracePt t="63458" x="6678613" y="2527300"/>
          <p14:tracePt t="63465" x="6761163" y="2527300"/>
          <p14:tracePt t="63506" x="7327900" y="2579688"/>
          <p14:tracePt t="63508" x="7464425" y="2590800"/>
          <p14:tracePt t="63522" x="7578725" y="2620963"/>
          <p14:tracePt t="63533" x="7894638" y="2673350"/>
          <p14:tracePt t="63550" x="8020050" y="2684463"/>
          <p14:tracePt t="63564" x="8134350" y="2695575"/>
          <p14:tracePt t="63648" x="8480425" y="2716213"/>
          <p14:tracePt t="63663" x="8439150" y="2716213"/>
          <p14:tracePt t="63671" x="8428038" y="2716213"/>
          <p14:tracePt t="63684" x="8407400" y="2705100"/>
          <p14:tracePt t="63698" x="8396288" y="2705100"/>
          <p14:tracePt t="63714" x="8375650" y="2705100"/>
          <p14:tracePt t="63754" x="8343900" y="2705100"/>
          <p14:tracePt t="63805" x="8313738" y="2684463"/>
          <p14:tracePt t="63857" x="8407400" y="2527300"/>
          <p14:tracePt t="63865" x="8439150" y="2495550"/>
          <p14:tracePt t="63871" x="8459788" y="2474913"/>
          <p14:tracePt t="63884" x="8491538" y="2454275"/>
          <p14:tracePt t="63887" x="8555038" y="2401888"/>
          <p14:tracePt t="63898" x="8607425" y="2359025"/>
          <p14:tracePt t="63961" x="8712200" y="2306638"/>
          <p14:tracePt t="63976" x="8712200" y="2317750"/>
          <p14:tracePt t="63985" x="8712200" y="2359025"/>
          <p14:tracePt t="64054" x="8532813" y="2747963"/>
          <p14:tracePt t="64065" x="8502650" y="2768600"/>
          <p14:tracePt t="64103" x="8386763" y="2820988"/>
          <p14:tracePt t="64120" x="8250238" y="2820988"/>
          <p14:tracePt t="64125" x="8134350" y="2820988"/>
          <p14:tracePt t="64131" x="7977188" y="2809875"/>
          <p14:tracePt t="64155" x="7621588" y="2716213"/>
          <p14:tracePt t="64163" x="7558088" y="2684463"/>
          <p14:tracePt t="64211" x="7485063" y="2538413"/>
          <p14:tracePt t="64237" x="7653338" y="2454275"/>
          <p14:tracePt t="64249" x="7820025" y="2443163"/>
          <p14:tracePt t="64256" x="7967663" y="2422525"/>
          <p14:tracePt t="64293" x="8375650" y="2495550"/>
          <p14:tracePt t="64296" x="8480425" y="2547938"/>
          <p14:tracePt t="64307" x="8575675" y="2568575"/>
          <p14:tracePt t="64314" x="8648700" y="2611438"/>
          <p14:tracePt t="64336" x="8764588" y="2705100"/>
          <p14:tracePt t="64351" x="8774113" y="2736850"/>
          <p14:tracePt t="64365" x="8774113" y="2757488"/>
          <p14:tracePt t="64380" x="8774113" y="2768600"/>
          <p14:tracePt t="64383" x="8774113" y="2778125"/>
          <p14:tracePt t="64403" x="8753475" y="2789238"/>
          <p14:tracePt t="64416" x="8742363" y="2800350"/>
          <p14:tracePt t="64432" x="8732838" y="2820988"/>
          <p14:tracePt t="64450" x="8732838" y="2830513"/>
          <p14:tracePt t="64474" x="8753475" y="2830513"/>
          <p14:tracePt t="64477" x="8785225" y="2841625"/>
          <p14:tracePt t="64484" x="8858250" y="2862263"/>
          <p14:tracePt t="64497" x="8942388" y="2873375"/>
          <p14:tracePt t="64520" x="9329738" y="2905125"/>
          <p14:tracePt t="64535" x="9634538" y="2905125"/>
          <p14:tracePt t="64548" x="10021888" y="2894013"/>
          <p14:tracePt t="64565" x="10326688" y="2894013"/>
          <p14:tracePt t="64582" x="10536238" y="2884488"/>
          <p14:tracePt t="64588" x="10598150" y="2884488"/>
          <p14:tracePt t="64601" x="10671175" y="2884488"/>
          <p14:tracePt t="64603" x="10723563" y="2873375"/>
          <p14:tracePt t="64622" x="10745788" y="2873375"/>
          <p14:tracePt t="64633" x="10755313" y="2873375"/>
          <p14:tracePt t="64651" x="10755313" y="2862263"/>
          <p14:tracePt t="64679" x="10745788" y="2862263"/>
          <p14:tracePt t="64686" x="10734675" y="2862263"/>
          <p14:tracePt t="64698" x="10723563" y="2852738"/>
          <p14:tracePt t="64715" x="10671175" y="2852738"/>
          <p14:tracePt t="64735" x="10618788" y="2841625"/>
          <p14:tracePt t="64738" x="10588625" y="2841625"/>
          <p14:tracePt t="64747" x="10556875" y="2830513"/>
          <p14:tracePt t="64753" x="10504488" y="2820988"/>
          <p14:tracePt t="64764" x="10452100" y="2809875"/>
          <p14:tracePt t="64787" x="10315575" y="2778125"/>
          <p14:tracePt t="64800" x="10283825" y="2768600"/>
          <p14:tracePt t="64805" x="10252075" y="2736850"/>
          <p14:tracePt t="64816" x="10231438" y="2736850"/>
          <p14:tracePt t="64821" x="10231438" y="2725738"/>
          <p14:tracePt t="64851" x="10231438" y="2716213"/>
          <p14:tracePt t="64858" x="10231438" y="2673350"/>
          <p14:tracePt t="64875" x="10231438" y="2652713"/>
          <p14:tracePt t="64882" x="10252075" y="2611438"/>
          <p14:tracePt t="64898" x="10336213" y="2486025"/>
          <p14:tracePt t="64916" x="10356850" y="2463800"/>
          <p14:tracePt t="64931" x="10483850" y="2379663"/>
          <p14:tracePt t="64951" x="10641013" y="2274888"/>
          <p14:tracePt t="64954" x="10661650" y="2265363"/>
          <p14:tracePt t="64966" x="10702925" y="2244725"/>
          <p14:tracePt t="64970" x="10723563" y="2244725"/>
          <p14:tracePt t="64982" x="10723563" y="2233613"/>
          <p14:tracePt t="64986" x="10734675" y="2233613"/>
          <p14:tracePt t="65001" x="10755313" y="2233613"/>
          <p14:tracePt t="65004" x="10755313" y="2244725"/>
          <p14:tracePt t="65019" x="10787063" y="2317750"/>
          <p14:tracePt t="65035" x="10798175" y="2390775"/>
          <p14:tracePt t="65047" x="10798175" y="2474913"/>
          <p14:tracePt t="65067" x="10798175" y="2663825"/>
          <p14:tracePt t="65070" x="10798175" y="2768600"/>
          <p14:tracePt t="65083" x="10766425" y="2841625"/>
          <p14:tracePt t="65086" x="10723563" y="2946400"/>
          <p14:tracePt t="65096" x="10682288" y="3019425"/>
          <p14:tracePt t="65119" x="10545763" y="3187700"/>
          <p14:tracePt t="65132" x="10461625" y="3228975"/>
          <p14:tracePt t="65138" x="10420350" y="3240088"/>
          <p14:tracePt t="65147" x="10336213" y="3251200"/>
          <p14:tracePt t="65169" x="10190163" y="3260725"/>
          <p14:tracePt t="65185" x="10147300" y="3260725"/>
          <p14:tracePt t="65323" x="10137775" y="3260725"/>
          <p14:tracePt t="65331" x="10126663" y="3271838"/>
          <p14:tracePt t="65338" x="10115550" y="3271838"/>
          <p14:tracePt t="65374" x="10094913" y="3282950"/>
          <p14:tracePt t="65383" x="10001250" y="3303588"/>
          <p14:tracePt t="65390" x="9917113" y="3335338"/>
          <p14:tracePt t="65402" x="9896475" y="3335338"/>
          <p14:tracePt t="65416" x="9707563" y="3376613"/>
          <p14:tracePt t="65419" x="9686925" y="3387725"/>
          <p14:tracePt t="65430" x="9591675" y="3397250"/>
          <p14:tracePt t="65448" x="9498013" y="3417888"/>
          <p14:tracePt t="65450" x="9340850" y="3460750"/>
          <p14:tracePt t="65464" x="9036050" y="3502025"/>
          <p14:tracePt t="65481" x="8637588" y="3565525"/>
          <p14:tracePt t="65483" x="8555038" y="3586163"/>
          <p14:tracePt t="65498" x="8261350" y="3586163"/>
          <p14:tracePt t="65515" x="8239125" y="3586163"/>
          <p14:tracePt t="65623" x="8239125" y="3597275"/>
          <p14:tracePt t="65630" x="8239125" y="3606800"/>
          <p14:tracePt t="65638" x="8239125" y="3638550"/>
          <p14:tracePt t="65647" x="8239125" y="3681413"/>
          <p14:tracePt t="65664" x="8239125" y="3754438"/>
          <p14:tracePt t="65680" x="8239125" y="3848100"/>
          <p14:tracePt t="65698" x="8218488" y="3995738"/>
          <p14:tracePt t="65718" x="8197850" y="4057650"/>
          <p14:tracePt t="65720" x="8156575" y="4132263"/>
          <p14:tracePt t="65730" x="8124825" y="4205288"/>
          <p14:tracePt t="65748" x="8072438" y="4310063"/>
          <p14:tracePt t="65765" x="7935913" y="4572000"/>
          <p14:tracePt t="65783" x="7767638" y="4886325"/>
          <p14:tracePt t="65799" x="7758113" y="4918075"/>
          <p14:tracePt t="65815" x="7726363" y="4949825"/>
          <p14:tracePt t="65832" x="7715250" y="4970463"/>
          <p14:tracePt t="65849" x="7683500" y="5002213"/>
          <p14:tracePt t="65866" x="7662863" y="5011738"/>
          <p14:tracePt t="65885" x="7653338" y="5011738"/>
          <p14:tracePt t="65887" x="7653338" y="5022850"/>
          <p14:tracePt t="65919" x="7653338" y="5033963"/>
          <p14:tracePt t="65927" x="7653338" y="5043488"/>
          <p14:tracePt t="65934" x="7653338" y="5054600"/>
          <p14:tracePt t="65951" x="7642225" y="5075238"/>
          <p14:tracePt t="65966" x="7642225" y="5095875"/>
          <p14:tracePt t="65967" x="7642225" y="5116513"/>
          <p14:tracePt t="65982" x="7631113" y="5138738"/>
          <p14:tracePt t="65986" x="7631113" y="5148263"/>
          <p14:tracePt t="65999" x="7631113" y="5180013"/>
          <p14:tracePt t="66021" x="7621588" y="5191125"/>
          <p14:tracePt t="66081" x="7610475" y="5191125"/>
          <p14:tracePt t="66090" x="7610475" y="5170488"/>
          <p14:tracePt t="66097" x="7610475" y="5159375"/>
          <p14:tracePt t="66114" x="7610475" y="5127625"/>
          <p14:tracePt t="66132" x="7610475" y="5106988"/>
          <p14:tracePt t="66150" x="7610475" y="5095875"/>
          <p14:tracePt t="66523" x="7578725" y="5086350"/>
          <p14:tracePt t="66531" x="7526338" y="5075238"/>
          <p14:tracePt t="66539" x="7496175" y="5075238"/>
          <p14:tracePt t="66548" x="7453313" y="5064125"/>
          <p14:tracePt t="66565" x="7380288" y="5043488"/>
          <p14:tracePt t="66581" x="7296150" y="5011738"/>
          <p14:tracePt t="66598" x="7191375" y="4991100"/>
          <p14:tracePt t="66615" x="7118350" y="4981575"/>
          <p14:tracePt t="66632" x="6970713" y="4959350"/>
          <p14:tracePt t="66646" x="6783388" y="4918075"/>
          <p14:tracePt t="66665" x="6562725" y="4854575"/>
          <p14:tracePt t="66682" x="6300788" y="4760913"/>
          <p14:tracePt t="66701" x="6205538" y="4718050"/>
          <p14:tracePt t="66714" x="6080125" y="4645025"/>
          <p14:tracePt t="66732" x="5786438" y="4383088"/>
          <p14:tracePt t="66748" x="5649913" y="4141788"/>
          <p14:tracePt t="66765" x="5576888" y="3932238"/>
          <p14:tracePt t="66782" x="5545138" y="3659188"/>
          <p14:tracePt t="66799" x="5524500" y="3449638"/>
          <p14:tracePt t="66814" x="5513388" y="3303588"/>
          <p14:tracePt t="66831" x="5492750" y="3103563"/>
          <p14:tracePt t="66835" x="5492750" y="3051175"/>
          <p14:tracePt t="66849" x="5492750" y="2989263"/>
          <p14:tracePt t="66865" x="5503863" y="2946400"/>
          <p14:tracePt t="66882" x="5513388" y="2936875"/>
          <p14:tracePt t="66898" x="5524500" y="2936875"/>
          <p14:tracePt t="66901" x="5535613" y="2936875"/>
          <p14:tracePt t="66918" x="5535613" y="2925763"/>
          <p14:tracePt t="66931" x="5545138" y="2925763"/>
          <p14:tracePt t="66947" x="5576888" y="2925763"/>
          <p14:tracePt t="66965" x="5619750" y="2925763"/>
          <p14:tracePt t="66982" x="5681663" y="2914650"/>
          <p14:tracePt t="66985" x="5713413" y="2914650"/>
          <p14:tracePt t="66996" x="5745163" y="2914650"/>
          <p14:tracePt t="67016" x="5849938" y="2925763"/>
          <p14:tracePt t="67034" x="5891213" y="2936875"/>
          <p14:tracePt t="67048" x="5902325" y="2946400"/>
          <p14:tracePt t="68034" x="5902325" y="2967038"/>
          <p14:tracePt t="68043" x="5870575" y="2989263"/>
          <p14:tracePt t="68052" x="5859463" y="2998788"/>
          <p14:tracePt t="68059" x="5849938" y="2998788"/>
          <p14:tracePt t="68066" x="5838825" y="3009900"/>
          <p14:tracePt t="68082" x="5829300" y="3009900"/>
          <p14:tracePt t="68101" x="5807075" y="3009900"/>
          <p14:tracePt t="68141" x="5797550" y="3009900"/>
          <p14:tracePt t="68186" x="5786438" y="3009900"/>
          <p14:tracePt t="68205" x="5776913" y="3009900"/>
          <p14:tracePt t="68308" x="5797550" y="3009900"/>
          <p14:tracePt t="68322" x="5849938" y="3030538"/>
          <p14:tracePt t="68325" x="5911850" y="3030538"/>
          <p14:tracePt t="68334" x="5995988" y="3041650"/>
          <p14:tracePt t="68347" x="6153150" y="3051175"/>
          <p14:tracePt t="68369" x="6310313" y="3071813"/>
          <p14:tracePt t="68381" x="6342063" y="3071813"/>
          <p14:tracePt t="68397" x="6394450" y="3082925"/>
          <p14:tracePt t="68416" x="6415088" y="3082925"/>
          <p14:tracePt t="68419" x="6426200" y="3082925"/>
          <p14:tracePt t="68473" x="6426200" y="3071813"/>
          <p14:tracePt t="68485" x="6426200" y="3062288"/>
          <p14:tracePt t="68492" x="6426200" y="3051175"/>
          <p14:tracePt t="68500" x="6405563" y="3041650"/>
          <p14:tracePt t="68515" x="6373813" y="3019425"/>
          <p14:tracePt t="68518" x="6321425" y="2989263"/>
          <p14:tracePt t="68529" x="6257925" y="2957513"/>
          <p14:tracePt t="68549" x="6122988" y="2884488"/>
          <p14:tracePt t="68551" x="5986463" y="2820988"/>
          <p14:tracePt t="68565" x="5849938" y="2778125"/>
          <p14:tracePt t="68582" x="5713413" y="2705100"/>
          <p14:tracePt t="68597" x="5702300" y="2705100"/>
          <p14:tracePt t="68615" x="5640388" y="2684463"/>
          <p14:tracePt t="68618" x="5629275" y="2673350"/>
          <p14:tracePt t="68690" x="5640388" y="2695575"/>
          <p14:tracePt t="68721" x="5661025" y="2695575"/>
          <p14:tracePt t="68729" x="5724525" y="2716213"/>
          <p14:tracePt t="68736" x="5838825" y="2768600"/>
          <p14:tracePt t="68747" x="5870575" y="2778125"/>
          <p14:tracePt t="68764" x="6016625" y="2800350"/>
          <p14:tracePt t="68781" x="6091238" y="2820988"/>
          <p14:tracePt t="68797" x="6111875" y="2830513"/>
          <p14:tracePt t="68814" x="6122988" y="2830513"/>
          <p14:tracePt t="68853" x="6132513" y="2830513"/>
          <p14:tracePt t="68864" x="6143625" y="2830513"/>
          <p14:tracePt t="68872" x="6143625" y="2841625"/>
          <p14:tracePt t="68882" x="6153150" y="2841625"/>
          <p14:tracePt t="68898" x="6184900" y="2841625"/>
          <p14:tracePt t="68916" x="6196013" y="2862263"/>
          <p14:tracePt t="68918" x="6205538" y="2873375"/>
          <p14:tracePt t="68931" x="6216650" y="2884488"/>
          <p14:tracePt t="68978" x="6184900" y="2884488"/>
          <p14:tracePt t="68985" x="6132513" y="2884488"/>
          <p14:tracePt t="68998" x="6069013" y="2884488"/>
          <p14:tracePt t="69014" x="5891213" y="2873375"/>
          <p14:tracePt t="69033" x="5881688" y="2873375"/>
          <p14:tracePt t="69049" x="5724525" y="2873375"/>
          <p14:tracePt t="69066" x="5619750" y="2873375"/>
          <p14:tracePt t="69080" x="5576888" y="2873375"/>
          <p14:tracePt t="69101" x="5576888" y="2894013"/>
          <p14:tracePt t="69115" x="5588000" y="2925763"/>
          <p14:tracePt t="69131" x="5619750" y="2957513"/>
          <p14:tracePt t="69148" x="5640388" y="2957513"/>
          <p14:tracePt t="69163" x="5649913" y="2967038"/>
          <p14:tracePt t="69190" x="5649913" y="2978150"/>
          <p14:tracePt t="69281" x="5649913" y="2967038"/>
          <p14:tracePt t="69293" x="5640388" y="2967038"/>
          <p14:tracePt t="69363" x="5629275" y="2967038"/>
          <p14:tracePt t="69370" x="5629275" y="2957513"/>
          <p14:tracePt t="69381" x="5619750" y="2957513"/>
          <p14:tracePt t="69400" x="5588000" y="2936875"/>
          <p14:tracePt t="69416" x="5576888" y="2925763"/>
          <p14:tracePt t="69433" x="5556250" y="2925763"/>
          <p14:tracePt t="69447" x="5524500" y="2925763"/>
          <p14:tracePt t="69464" x="5472113" y="2914650"/>
          <p14:tracePt t="69480" x="5419725" y="2914650"/>
          <p14:tracePt t="69498" x="5378450" y="2914650"/>
          <p14:tracePt t="69530" x="5378450" y="2905125"/>
          <p14:tracePt t="69668" x="5367338" y="2905125"/>
          <p14:tracePt t="69675" x="5356225" y="2905125"/>
          <p14:tracePt t="69684" x="5326063" y="2905125"/>
          <p14:tracePt t="69698" x="5283200" y="2905125"/>
          <p14:tracePt t="69716" x="5199063" y="2914650"/>
          <p14:tracePt t="69732" x="5178425" y="2914650"/>
          <p14:tracePt t="69753" x="5168900" y="2914650"/>
          <p14:tracePt t="69809" x="5178425" y="2914650"/>
          <p14:tracePt t="69816" x="5189538" y="2914650"/>
          <p14:tracePt t="69824" x="5221288" y="2914650"/>
          <p14:tracePt t="69832" x="5283200" y="2914650"/>
          <p14:tracePt t="69848" x="5346700" y="2905125"/>
          <p14:tracePt t="69864" x="5408613" y="2894013"/>
          <p14:tracePt t="69882" x="5492750" y="2894013"/>
          <p14:tracePt t="69898" x="5576888" y="2894013"/>
          <p14:tracePt t="69914" x="5681663" y="2894013"/>
          <p14:tracePt t="69930" x="5734050" y="2894013"/>
          <p14:tracePt t="69948" x="5745163" y="2894013"/>
          <p14:tracePt t="69965" x="5765800" y="2894013"/>
          <p14:tracePt t="69981" x="5818188" y="2894013"/>
          <p14:tracePt t="69996" x="5870575" y="2894013"/>
          <p14:tracePt t="70014" x="5891213" y="2894013"/>
          <p14:tracePt t="70156" x="5922963" y="2894013"/>
          <p14:tracePt t="70164" x="6007100" y="2894013"/>
          <p14:tracePt t="70171" x="6069013" y="2905125"/>
          <p14:tracePt t="70182" x="6227763" y="2905125"/>
          <p14:tracePt t="70197" x="6530975" y="2905125"/>
          <p14:tracePt t="70213" x="6897688" y="2905125"/>
          <p14:tracePt t="70230" x="7150100" y="2905125"/>
          <p14:tracePt t="70247" x="7316788" y="2894013"/>
          <p14:tracePt t="70272" x="7286625" y="2894013"/>
          <p14:tracePt t="70281" x="7212013" y="2894013"/>
          <p14:tracePt t="70299" x="7054850" y="2894013"/>
          <p14:tracePt t="70313" x="6950075" y="2914650"/>
          <p14:tracePt t="70371" x="6940550" y="2914650"/>
          <p14:tracePt t="70381" x="6929438" y="2914650"/>
          <p14:tracePt t="70388" x="6929438" y="2925763"/>
          <p14:tracePt t="70396" x="6929438" y="2936875"/>
          <p14:tracePt t="70414" x="6929438" y="2957513"/>
          <p14:tracePt t="70430" x="6970713" y="2967038"/>
          <p14:tracePt t="70447" x="7023100" y="2978150"/>
          <p14:tracePt t="70464" x="7075488" y="2989263"/>
          <p14:tracePt t="70482" x="7107238" y="2989263"/>
          <p14:tracePt t="70497" x="7127875" y="2989263"/>
          <p14:tracePt t="70498" x="7150100" y="2989263"/>
          <p14:tracePt t="70516" x="7191375" y="2989263"/>
          <p14:tracePt t="70531" x="7264400" y="2989263"/>
          <p14:tracePt t="70548" x="7327900" y="2989263"/>
          <p14:tracePt t="70565" x="7412038" y="2989263"/>
          <p14:tracePt t="70583" x="7464425" y="2989263"/>
          <p14:tracePt t="70586" x="7473950" y="2989263"/>
          <p14:tracePt t="70600" x="7485063" y="2989263"/>
          <p14:tracePt t="70617" x="7526338" y="2989263"/>
          <p14:tracePt t="70633" x="7578725" y="2989263"/>
          <p14:tracePt t="70652" x="7653338" y="2989263"/>
          <p14:tracePt t="70667" x="7778750" y="2989263"/>
          <p14:tracePt t="70682" x="7915275" y="2989263"/>
          <p14:tracePt t="70698" x="8134350" y="2989263"/>
          <p14:tracePt t="70715" x="8375650" y="2989263"/>
          <p14:tracePt t="70731" x="8669338" y="2989263"/>
          <p14:tracePt t="70747" x="8805863" y="2989263"/>
          <p14:tracePt t="70763" x="8826500" y="2989263"/>
          <p14:tracePt t="70790" x="8794750" y="2989263"/>
          <p14:tracePt t="70798" x="8753475" y="2978150"/>
          <p14:tracePt t="70814" x="8721725" y="2978150"/>
          <p14:tracePt t="70830" x="8689975" y="2978150"/>
          <p14:tracePt t="70850" x="8680450" y="2978150"/>
          <p14:tracePt t="70881" x="8701088" y="2978150"/>
          <p14:tracePt t="70888" x="8742363" y="2978150"/>
          <p14:tracePt t="70897" x="8878888" y="2998788"/>
          <p14:tracePt t="70915" x="9245600" y="2998788"/>
          <p14:tracePt t="70931" x="9801225" y="2998788"/>
          <p14:tracePt t="70947" x="10231438" y="2998788"/>
          <p14:tracePt t="70964" x="10420350" y="2998788"/>
          <p14:tracePt t="70982" x="10452100" y="2998788"/>
          <p14:tracePt t="71003" x="10440988" y="2998788"/>
          <p14:tracePt t="71015" x="10399713" y="3009900"/>
          <p14:tracePt t="71032" x="10315575" y="3030538"/>
          <p14:tracePt t="71048" x="10263188" y="3051175"/>
          <p14:tracePt t="71084" x="10274300" y="3051175"/>
          <p14:tracePt t="71093" x="10283825" y="3051175"/>
          <p14:tracePt t="71141" x="10252075" y="3051175"/>
          <p14:tracePt t="71151" x="10231438" y="3041650"/>
          <p14:tracePt t="71158" x="10199688" y="3030538"/>
          <p14:tracePt t="71166" x="10169525" y="3030538"/>
          <p14:tracePt t="71181" x="10094913" y="3019425"/>
          <p14:tracePt t="71197" x="10063163" y="3019425"/>
          <p14:tracePt t="71199" x="9980613" y="2998788"/>
          <p14:tracePt t="71214" x="9937750" y="2998788"/>
          <p14:tracePt t="71216" x="9812338" y="2978150"/>
          <p14:tracePt t="71231" x="9748838" y="2978150"/>
          <p14:tracePt t="71232" x="9707563" y="2978150"/>
          <p14:tracePt t="71249" x="9655175" y="2967038"/>
          <p14:tracePt t="71305" x="9675813" y="2967038"/>
          <p14:tracePt t="71313" x="9686925" y="2967038"/>
          <p14:tracePt t="71320" x="9718675" y="2967038"/>
          <p14:tracePt t="71331" x="9780588" y="2967038"/>
          <p14:tracePt t="71347" x="9937750" y="2967038"/>
          <p14:tracePt t="71363" x="10199688" y="2967038"/>
          <p14:tracePt t="71382" x="10514013" y="2967038"/>
          <p14:tracePt t="71383" x="10777538" y="2967038"/>
          <p14:tracePt t="71397" x="10987088" y="2967038"/>
          <p14:tracePt t="71400" x="11133138" y="2967038"/>
          <p14:tracePt t="71416" x="11333163" y="2967038"/>
          <p14:tracePt t="71430" x="11583988" y="2967038"/>
          <p14:tracePt t="71643" x="11583988" y="2978150"/>
          <p14:tracePt t="71651" x="11572875" y="3019425"/>
          <p14:tracePt t="71663" x="11563350" y="3062288"/>
          <p14:tracePt t="71682" x="11499850" y="3146425"/>
          <p14:tracePt t="71698" x="11395075" y="3240088"/>
          <p14:tracePt t="71714" x="11226800" y="3387725"/>
          <p14:tracePt t="71731" x="11174413" y="3417888"/>
          <p14:tracePt t="72063" x="11153775" y="3417888"/>
          <p14:tracePt t="72076" x="11144250" y="3429000"/>
          <p14:tracePt t="72082" x="11133138" y="3440113"/>
          <p14:tracePt t="72096" x="11112500" y="3460750"/>
          <p14:tracePt t="72099" x="11060113" y="3481388"/>
          <p14:tracePt t="72117" x="11007725" y="3533775"/>
          <p14:tracePt t="72132" x="10955338" y="3575050"/>
          <p14:tracePt t="72148" x="10902950" y="3638550"/>
          <p14:tracePt t="72165" x="10850563" y="3690938"/>
          <p14:tracePt t="72182" x="10787063" y="3763963"/>
          <p14:tracePt t="72198" x="10734675" y="3806825"/>
          <p14:tracePt t="72217" x="10641013" y="3879850"/>
          <p14:tracePt t="72232" x="10504488" y="3973513"/>
          <p14:tracePt t="72249" x="10472738" y="3995738"/>
          <p14:tracePt t="72264" x="10315575" y="4110038"/>
          <p14:tracePt t="72281" x="10221913" y="4184650"/>
          <p14:tracePt t="72297" x="10074275" y="4257675"/>
          <p14:tracePt t="72319" x="9707563" y="4446588"/>
          <p14:tracePt t="72321" x="9529763" y="4519613"/>
          <p14:tracePt t="72330" x="9309100" y="4592638"/>
          <p14:tracePt t="72349" x="8994775" y="4729163"/>
          <p14:tracePt t="72351" x="8764588" y="4833938"/>
          <p14:tracePt t="72366" x="8659813" y="4865688"/>
          <p14:tracePt t="72383" x="8439150" y="4918075"/>
          <p14:tracePt t="72400" x="8396288" y="4918075"/>
          <p14:tracePt t="72421" x="8386763" y="4918075"/>
          <p14:tracePt t="72459" x="8375650" y="4918075"/>
          <p14:tracePt t="72475" x="8355013" y="4918075"/>
          <p14:tracePt t="72484" x="8302625" y="4938713"/>
          <p14:tracePt t="72498" x="8261350" y="4959350"/>
          <p14:tracePt t="72521" x="7904163" y="5180013"/>
          <p14:tracePt t="72530" x="7799388" y="5232400"/>
          <p14:tracePt t="72551" x="7621588" y="5348288"/>
          <p14:tracePt t="72566" x="7558088" y="5410200"/>
          <p14:tracePt t="72567" x="7453313" y="5484813"/>
          <p14:tracePt t="72584" x="7412038" y="5526088"/>
          <p14:tracePt t="72599" x="7412038" y="5537200"/>
          <p14:tracePt t="72616" x="7421563" y="5537200"/>
          <p14:tracePt t="72972" x="7432675" y="5537200"/>
          <p14:tracePt t="72977" x="7473950" y="5514975"/>
          <p14:tracePt t="72985" x="7516813" y="5505450"/>
          <p14:tracePt t="72999" x="7558088" y="5494338"/>
          <p14:tracePt t="73001" x="7578725" y="5484813"/>
          <p14:tracePt t="73019" x="7610475" y="5484813"/>
          <p14:tracePt t="73033" x="7621588" y="5473700"/>
          <p14:tracePt t="73127" x="7621588" y="5484813"/>
          <p14:tracePt t="73138" x="7621588" y="5494338"/>
          <p14:tracePt t="73151" x="7610475" y="5505450"/>
          <p14:tracePt t="73154" x="7610475" y="5526088"/>
          <p14:tracePt t="73164" x="7610475" y="5537200"/>
          <p14:tracePt t="73181" x="7610475" y="5568950"/>
          <p14:tracePt t="73184" x="7610475" y="5578475"/>
          <p14:tracePt t="73197" x="7610475" y="5589588"/>
          <p14:tracePt t="73216" x="7610475" y="5630863"/>
          <p14:tracePt t="73232" x="7610475" y="5662613"/>
          <p14:tracePt t="73235" x="7610475" y="5694363"/>
          <p14:tracePt t="73250" x="7610475" y="5726113"/>
          <p14:tracePt t="73264" x="7610475" y="5799138"/>
          <p14:tracePt t="73283" x="7631113" y="5883275"/>
          <p14:tracePt t="73301" x="7642225" y="5924550"/>
          <p14:tracePt t="73316" x="7662863" y="5976938"/>
          <p14:tracePt t="73319" x="7673975" y="5988050"/>
          <p14:tracePt t="73332" x="7683500" y="6029325"/>
          <p14:tracePt t="73335" x="7694613" y="6029325"/>
          <p14:tracePt t="73364" x="7694613" y="6040438"/>
          <p14:tracePt t="73371" x="7694613" y="6061075"/>
          <p14:tracePt t="73381" x="7683500" y="6081713"/>
          <p14:tracePt t="73399" x="7642225" y="6134100"/>
          <p14:tracePt t="73401" x="7631113" y="6154738"/>
          <p14:tracePt t="73414" x="7610475" y="6176963"/>
          <p14:tracePt t="73432" x="7589838" y="6197600"/>
          <p14:tracePt t="73450" x="7558088" y="6229350"/>
          <p14:tracePt t="73465" x="7537450" y="6238875"/>
          <p14:tracePt t="73481" x="7505700" y="6249988"/>
          <p14:tracePt t="73499" x="7485063" y="6249988"/>
          <p14:tracePt t="73516" x="7432675" y="6238875"/>
          <p14:tracePt t="73533" x="7400925" y="6218238"/>
          <p14:tracePt t="73550" x="7316788" y="6176963"/>
          <p14:tracePt t="73566" x="7254875" y="6154738"/>
          <p14:tracePt t="73582" x="7191375" y="6102350"/>
          <p14:tracePt t="73599" x="7138988" y="6040438"/>
          <p14:tracePt t="73614" x="7097713" y="5945188"/>
          <p14:tracePt t="73631" x="7097713" y="5840413"/>
          <p14:tracePt t="73646" x="7107238" y="5735638"/>
          <p14:tracePt t="73663" x="7159625" y="5621338"/>
          <p14:tracePt t="73666" x="7202488" y="5578475"/>
          <p14:tracePt t="73681" x="7232650" y="5526088"/>
          <p14:tracePt t="73683" x="7307263" y="5473700"/>
          <p14:tracePt t="73698" x="7391400" y="5389563"/>
          <p14:tracePt t="73716" x="7516813" y="5305425"/>
          <p14:tracePt t="73732" x="7705725" y="5222875"/>
          <p14:tracePt t="73747" x="7894638" y="5159375"/>
          <p14:tracePt t="73766" x="8093075" y="5116513"/>
          <p14:tracePt t="73783" x="8366125" y="5106988"/>
          <p14:tracePt t="73786" x="8459788" y="5106988"/>
          <p14:tracePt t="73799" x="8659813" y="5106988"/>
          <p14:tracePt t="73816" x="8847138" y="5127625"/>
          <p14:tracePt t="73833" x="9036050" y="5180013"/>
          <p14:tracePt t="73850" x="9151938" y="5232400"/>
          <p14:tracePt t="73867" x="9183688" y="5253038"/>
          <p14:tracePt t="73884" x="9236075" y="5337175"/>
          <p14:tracePt t="73899" x="9267825" y="5400675"/>
          <p14:tracePt t="73902" x="9277350" y="5441950"/>
          <p14:tracePt t="73919" x="9288463" y="5568950"/>
          <p14:tracePt t="73932" x="9288463" y="5651500"/>
          <p14:tracePt t="73947" x="9288463" y="5683250"/>
          <p14:tracePt t="73951" x="9288463" y="5726113"/>
          <p14:tracePt t="73964" x="9256713" y="5778500"/>
          <p14:tracePt t="73966" x="9236075" y="5808663"/>
          <p14:tracePt t="73979" x="9215438" y="5830888"/>
          <p14:tracePt t="73982" x="9193213" y="5861050"/>
          <p14:tracePt t="73998" x="9140825" y="5892800"/>
          <p14:tracePt t="74017" x="9088438" y="5924550"/>
          <p14:tracePt t="74020" x="9058275" y="5935663"/>
          <p14:tracePt t="74032" x="9015413" y="5945188"/>
          <p14:tracePt t="74047" x="8942388" y="5967413"/>
          <p14:tracePt t="74051" x="8899525" y="5967413"/>
          <p14:tracePt t="74065" x="8858250" y="5976938"/>
          <p14:tracePt t="74067" x="8794750" y="5976938"/>
          <p14:tracePt t="74080" x="8721725" y="5976938"/>
          <p14:tracePt t="74099" x="8596313" y="5976938"/>
          <p14:tracePt t="74114" x="8532813" y="5976938"/>
          <p14:tracePt t="74132" x="8502650" y="5967413"/>
          <p14:tracePt t="74147" x="8491538" y="5967413"/>
          <p14:tracePt t="74164" x="8470900" y="5967413"/>
          <p14:tracePt t="74193" x="8459788" y="5967413"/>
          <p14:tracePt t="74496" x="8450263" y="5967413"/>
          <p14:tracePt t="74505" x="8418513" y="5976938"/>
          <p14:tracePt t="74517" x="8386763" y="5988050"/>
          <p14:tracePt t="74531" x="8281988" y="6019800"/>
          <p14:tracePt t="74548" x="8156575" y="6040438"/>
          <p14:tracePt t="74564" x="7967663" y="6049963"/>
          <p14:tracePt t="74580" x="7799388" y="6061075"/>
          <p14:tracePt t="74598" x="7758113" y="6061075"/>
          <p14:tracePt t="74613" x="7747000" y="6061075"/>
          <p14:tracePt t="74699" x="7767638" y="6061075"/>
          <p14:tracePt t="74707" x="7788275" y="6061075"/>
          <p14:tracePt t="74719" x="7820025" y="6061075"/>
          <p14:tracePt t="74721" x="7862888" y="6049963"/>
          <p14:tracePt t="74729" x="7904163" y="6049963"/>
          <p14:tracePt t="74749" x="8124825" y="6061075"/>
          <p14:tracePt t="74766" x="8343900" y="6072188"/>
          <p14:tracePt t="74784" x="8669338" y="6092825"/>
          <p14:tracePt t="74798" x="8951913" y="6092825"/>
          <p14:tracePt t="74819" x="9455150" y="6102350"/>
          <p14:tracePt t="74839" x="9466263" y="6102350"/>
          <p14:tracePt t="74849" x="9571038" y="6102350"/>
          <p14:tracePt t="74865" x="9896475" y="6092825"/>
          <p14:tracePt t="74881" x="9958388" y="6072188"/>
          <p14:tracePt t="74899" x="10074275" y="6072188"/>
          <p14:tracePt t="74902" x="10094913" y="6072188"/>
          <p14:tracePt t="74913" x="10190163" y="6072188"/>
          <p14:tracePt t="74930" x="10252075" y="6072188"/>
          <p14:tracePt t="74948" x="10274300" y="6081713"/>
          <p14:tracePt t="74965" x="10274300" y="6092825"/>
          <p14:tracePt t="74984" x="10274300" y="6102350"/>
          <p14:tracePt t="75004" x="10274300" y="6113463"/>
          <p14:tracePt t="75019" x="10274300" y="6134100"/>
          <p14:tracePt t="75071" x="10274300" y="6145213"/>
          <p14:tracePt t="75099" x="10294938" y="6145213"/>
          <p14:tracePt t="75106" x="10326688" y="6145213"/>
          <p14:tracePt t="75116" x="10356850" y="6145213"/>
          <p14:tracePt t="75134" x="10461625" y="6145213"/>
          <p14:tracePt t="75138" x="10514013" y="6145213"/>
          <p14:tracePt t="75147" x="10577513" y="6145213"/>
          <p14:tracePt t="75164" x="10714038" y="6145213"/>
          <p14:tracePt t="75182" x="10891838" y="6134100"/>
          <p14:tracePt t="75198" x="11028363" y="6124575"/>
          <p14:tracePt t="75216" x="11153775" y="6113463"/>
          <p14:tracePt t="75218" x="11217275" y="6113463"/>
          <p14:tracePt t="75231" x="11269663" y="6092825"/>
          <p14:tracePt t="75248" x="11269663" y="6081713"/>
          <p14:tracePt t="75265" x="11269663" y="6072188"/>
          <p14:tracePt t="75283" x="11269663" y="6049963"/>
          <p14:tracePt t="75285" x="11249025" y="6040438"/>
          <p14:tracePt t="75298" x="11206163" y="6019800"/>
          <p14:tracePt t="75301" x="11196638" y="6008688"/>
          <p14:tracePt t="75317" x="11144250" y="5997575"/>
          <p14:tracePt t="75332" x="11101388" y="5988050"/>
          <p14:tracePt t="75335" x="11069638" y="5976938"/>
          <p14:tracePt t="75350" x="11039475" y="5976938"/>
          <p14:tracePt t="75352" x="11007725" y="5967413"/>
          <p14:tracePt t="75366" x="10955338" y="5956300"/>
          <p14:tracePt t="75382" x="10912475" y="5956300"/>
          <p14:tracePt t="75400" x="10818813" y="5935663"/>
          <p14:tracePt t="75402" x="10787063" y="5935663"/>
          <p14:tracePt t="75415" x="10745788" y="5924550"/>
          <p14:tracePt t="75416" x="10723563" y="5924550"/>
          <p14:tracePt t="75431" x="10682288" y="5915025"/>
          <p14:tracePt t="75433" x="10650538" y="5915025"/>
          <p14:tracePt t="75448" x="10609263" y="5915025"/>
          <p14:tracePt t="75463" x="10545763" y="5903913"/>
          <p14:tracePt t="75480" x="10493375" y="5903913"/>
          <p14:tracePt t="75565" x="10483850" y="5903913"/>
          <p14:tracePt t="75572" x="10472738" y="5903913"/>
          <p14:tracePt t="75580" x="10440988" y="5915025"/>
          <p14:tracePt t="75597" x="10356850" y="5956300"/>
          <p14:tracePt t="75616" x="10283825" y="5976938"/>
          <p14:tracePt t="75818" x="10283825" y="5967413"/>
          <p14:tracePt t="75825" x="10294938" y="5956300"/>
          <p14:tracePt t="75833" x="10315575" y="5956300"/>
          <p14:tracePt t="75849" x="10336213" y="5935663"/>
          <p14:tracePt t="75852" x="10356850" y="5935663"/>
          <p14:tracePt t="75864" x="10388600" y="5915025"/>
          <p14:tracePt t="75867" x="10431463" y="5892800"/>
          <p14:tracePt t="75883" x="10536238" y="5872163"/>
          <p14:tracePt t="75899" x="10545763" y="5861050"/>
          <p14:tracePt t="75920" x="10566400" y="5861050"/>
          <p14:tracePt t="75924" x="10671175" y="5861050"/>
          <p14:tracePt t="75931" x="10682288" y="5861050"/>
          <p14:tracePt t="75950" x="10798175" y="5861050"/>
          <p14:tracePt t="75952" x="10850563" y="5861050"/>
          <p14:tracePt t="75965" x="10871200" y="5861050"/>
          <p14:tracePt t="75966" x="10902950" y="5861050"/>
          <p14:tracePt t="75979" x="10923588" y="5861050"/>
          <p14:tracePt t="75999" x="10955338" y="5861050"/>
          <p14:tracePt t="76080" x="10934700" y="5872163"/>
          <p14:tracePt t="76087" x="10882313" y="5872163"/>
          <p14:tracePt t="76099" x="10839450" y="5883275"/>
          <p14:tracePt t="76117" x="10723563" y="5883275"/>
          <p14:tracePt t="76131" x="10609263" y="5883275"/>
          <p14:tracePt t="76185" x="10577513" y="5883275"/>
          <p14:tracePt t="76193" x="10556875" y="5883275"/>
          <p14:tracePt t="76200" x="10536238" y="5883275"/>
          <p14:tracePt t="76217" x="10525125" y="5883275"/>
          <p14:tracePt t="76230" x="10504488" y="5883275"/>
          <p14:tracePt t="76248" x="10483850" y="5883275"/>
          <p14:tracePt t="76264" x="10431463" y="5883275"/>
          <p14:tracePt t="76282" x="10356850" y="5883275"/>
          <p14:tracePt t="76299" x="10274300" y="5883275"/>
          <p14:tracePt t="76302" x="10242550" y="5883275"/>
          <p14:tracePt t="76317" x="10190163" y="5883275"/>
          <p14:tracePt t="76331" x="10169525" y="5883275"/>
          <p14:tracePt t="76348" x="10137775" y="5883275"/>
          <p14:tracePt t="76368" x="10053638" y="5915025"/>
          <p14:tracePt t="76382" x="10021888" y="5924550"/>
          <p14:tracePt t="76399" x="9937750" y="5967413"/>
          <p14:tracePt t="76401" x="9917113" y="5988050"/>
          <p14:tracePt t="76416" x="9896475" y="5997575"/>
          <p14:tracePt t="76419" x="9885363" y="6008688"/>
          <p14:tracePt t="76431" x="9885363" y="6019800"/>
          <p14:tracePt t="76447" x="9875838" y="6019800"/>
          <p14:tracePt t="76465" x="9875838" y="6029325"/>
          <p14:tracePt t="76545" x="9875838" y="6040438"/>
          <p14:tracePt t="76585" x="9875838" y="6049963"/>
          <p14:tracePt t="76591" x="9875838" y="6061075"/>
          <p14:tracePt t="76761" x="9875838" y="6049963"/>
          <p14:tracePt t="76769" x="9885363" y="6040438"/>
          <p14:tracePt t="76782" x="9906000" y="6029325"/>
          <p14:tracePt t="76798" x="9928225" y="6008688"/>
          <p14:tracePt t="76822" x="9906000" y="6008688"/>
          <p14:tracePt t="77130" x="9948863" y="6008688"/>
          <p14:tracePt t="77139" x="9990138" y="5997575"/>
          <p14:tracePt t="77146" x="10010775" y="5997575"/>
          <p14:tracePt t="77165" x="10094913" y="5967413"/>
          <p14:tracePt t="77180" x="10158413" y="5956300"/>
          <p14:tracePt t="77200" x="10242550" y="5945188"/>
          <p14:tracePt t="77213" x="10263188" y="5935663"/>
          <p14:tracePt t="77230" x="10274300" y="5924550"/>
          <p14:tracePt t="77233" x="10283825" y="5924550"/>
          <p14:tracePt t="77247" x="10304463" y="5924550"/>
          <p14:tracePt t="77250" x="10315575" y="5924550"/>
          <p14:tracePt t="77265" x="10326688" y="5924550"/>
          <p14:tracePt t="77281" x="10347325" y="5924550"/>
          <p14:tracePt t="77297" x="10347325" y="5935663"/>
          <p14:tracePt t="77299" x="10356850" y="5935663"/>
          <p14:tracePt t="77343" x="10356850" y="5945188"/>
          <p14:tracePt t="77359" x="10347325" y="5956300"/>
          <p14:tracePt t="77367" x="10326688" y="5967413"/>
          <p14:tracePt t="77380" x="10304463" y="5976938"/>
          <p14:tracePt t="77400" x="10242550" y="5997575"/>
          <p14:tracePt t="77415" x="10179050" y="6019800"/>
          <p14:tracePt t="77430" x="10137775" y="6019800"/>
          <p14:tracePt t="77448" x="10106025" y="6029325"/>
          <p14:tracePt t="77464" x="10094913" y="6040438"/>
          <p14:tracePt t="77480" x="10063163" y="6049963"/>
          <p14:tracePt t="77498" x="10042525" y="6072188"/>
          <p14:tracePt t="77517" x="10021888" y="6072188"/>
          <p14:tracePt t="77531" x="10021888" y="6081713"/>
          <p14:tracePt t="77632" x="10021888" y="6092825"/>
          <p14:tracePt t="78118" x="10021888" y="6102350"/>
          <p14:tracePt t="78130" x="10021888" y="6113463"/>
          <p14:tracePt t="78151" x="10021888" y="6124575"/>
          <p14:tracePt t="78164" x="10010775" y="6134100"/>
          <p14:tracePt t="78174" x="10001250" y="6145213"/>
          <p14:tracePt t="78182" x="9990138" y="6145213"/>
          <p14:tracePt t="78198" x="9969500" y="6154738"/>
          <p14:tracePt t="78200" x="9958388" y="6154738"/>
          <p14:tracePt t="78215" x="9928225" y="6176963"/>
          <p14:tracePt t="78231" x="9832975" y="6186488"/>
          <p14:tracePt t="78233" x="9771063" y="6186488"/>
          <p14:tracePt t="78246" x="9655175" y="6186488"/>
          <p14:tracePt t="78249" x="9582150" y="6176963"/>
          <p14:tracePt t="78265" x="9518650" y="6165850"/>
          <p14:tracePt t="78267" x="9466263" y="6145213"/>
          <p14:tracePt t="78281" x="9413875" y="6102350"/>
          <p14:tracePt t="78297" x="9329738" y="6019800"/>
          <p14:tracePt t="78317" x="9329738" y="6008688"/>
          <p14:tracePt t="78320" x="9329738" y="5988050"/>
          <p14:tracePt t="78330" x="9329738" y="5967413"/>
          <p14:tracePt t="78347" x="9372600" y="5883275"/>
          <p14:tracePt t="78368" x="9571038" y="5673725"/>
          <p14:tracePt t="78381" x="9666288" y="5610225"/>
          <p14:tracePt t="78399" x="9937750" y="5505450"/>
          <p14:tracePt t="78417" x="10274300" y="5421313"/>
          <p14:tracePt t="78430" x="10566400" y="5421313"/>
          <p14:tracePt t="78449" x="10871200" y="5441950"/>
          <p14:tracePt t="78465" x="11039475" y="5505450"/>
          <p14:tracePt t="78482" x="11122025" y="5568950"/>
          <p14:tracePt t="78500" x="11164888" y="5651500"/>
          <p14:tracePt t="78517" x="11164888" y="5726113"/>
          <p14:tracePt t="78533" x="11164888" y="5830888"/>
          <p14:tracePt t="78550" x="11122025" y="5956300"/>
          <p14:tracePt t="78566" x="11049000" y="6072188"/>
          <p14:tracePt t="78583" x="10996613" y="6134100"/>
          <p14:tracePt t="78599" x="10912475" y="6218238"/>
          <p14:tracePt t="78619" x="10891838" y="6229350"/>
          <p14:tracePt t="78631" x="10829925" y="6259513"/>
          <p14:tracePt t="78633" x="10787063" y="6281738"/>
          <p14:tracePt t="78649" x="10702925" y="6302375"/>
          <p14:tracePt t="78665" x="10650538" y="6313488"/>
          <p14:tracePt t="78683" x="10629900" y="6313488"/>
          <p14:tracePt t="78687" x="10618788" y="6313488"/>
          <p14:tracePt t="78696" x="10609263" y="6313488"/>
          <p14:tracePt t="78715" x="10598150" y="6313488"/>
          <p14:tracePt t="78733" x="10588625" y="6313488"/>
          <p14:tracePt t="78747" x="10577513" y="6313488"/>
          <p14:tracePt t="78749" x="10566400" y="6313488"/>
          <p14:tracePt t="78764" x="10556875" y="6313488"/>
          <p14:tracePt t="78767" x="10525125" y="6313488"/>
          <p14:tracePt t="78784" x="10461625" y="6302375"/>
          <p14:tracePt t="78798" x="10431463" y="6291263"/>
          <p14:tracePt t="78817" x="10409238" y="6281738"/>
          <p14:tracePt t="78853" x="10409238" y="6270625"/>
          <p14:tracePt t="78873" x="10409238" y="6259513"/>
          <p14:tracePt t="78889" x="10409238" y="6249988"/>
          <p14:tracePt t="78901" x="10409238" y="6238875"/>
          <p14:tracePt t="78914" x="10420350" y="6229350"/>
          <p14:tracePt t="78923" x="10431463" y="6218238"/>
          <p14:tracePt t="78930" x="10461625" y="6197600"/>
          <p14:tracePt t="78971" x="10472738" y="6197600"/>
          <p14:tracePt t="78980" x="10493375" y="6197600"/>
          <p14:tracePt t="78987" x="10514013" y="6186488"/>
          <p14:tracePt t="78998" x="10525125" y="6186488"/>
          <p14:tracePt t="79369" x="10536238" y="6186488"/>
          <p14:tracePt t="79377" x="10556875" y="6186488"/>
          <p14:tracePt t="79385" x="10577513" y="6186488"/>
          <p14:tracePt t="79396" x="10588625" y="6186488"/>
          <p14:tracePt t="79399" x="10598150" y="6186488"/>
          <p14:tracePt t="79415" x="10609263" y="6176963"/>
          <p14:tracePt t="79448" x="10598150" y="6176963"/>
          <p14:tracePt t="79455" x="10598150" y="6165850"/>
          <p14:tracePt t="79465" x="10556875" y="6165850"/>
          <p14:tracePt t="79480" x="10525125" y="6145213"/>
          <p14:tracePt t="79483" x="10493375" y="6134100"/>
          <p14:tracePt t="79498" x="10431463" y="6113463"/>
          <p14:tracePt t="79517" x="10315575" y="6061075"/>
          <p14:tracePt t="79532" x="10126663" y="5988050"/>
          <p14:tracePt t="79559" x="10042525" y="5976938"/>
          <p14:tracePt t="79567" x="9969500" y="5976938"/>
          <p14:tracePt t="79582" x="9791700" y="5976938"/>
          <p14:tracePt t="79598" x="9655175" y="5976938"/>
          <p14:tracePt t="79615" x="9539288" y="5976938"/>
          <p14:tracePt t="79631" x="9466263" y="5976938"/>
          <p14:tracePt t="79648" x="9424988" y="5976938"/>
          <p14:tracePt t="79686" x="9445625" y="5976938"/>
          <p14:tracePt t="79693" x="9455150" y="5976938"/>
          <p14:tracePt t="79701" x="9477375" y="5976938"/>
          <p14:tracePt t="79718" x="9539288" y="5976938"/>
          <p14:tracePt t="79732" x="9644063" y="5976938"/>
          <p14:tracePt t="79748" x="9748838" y="5976938"/>
          <p14:tracePt t="79765" x="9875838" y="5976938"/>
          <p14:tracePt t="79783" x="10053638" y="5976938"/>
          <p14:tracePt t="79798" x="10094913" y="5976938"/>
          <p14:tracePt t="79817" x="10315575" y="5976938"/>
          <p14:tracePt t="79833" x="10431463" y="5976938"/>
          <p14:tracePt t="79850" x="10598150" y="5997575"/>
          <p14:tracePt t="79866" x="10641013" y="6008688"/>
          <p14:tracePt t="79882" x="10661650" y="6008688"/>
          <p14:tracePt t="79905" x="10661650" y="6019800"/>
          <p14:tracePt t="79921" x="10661650" y="6029325"/>
          <p14:tracePt t="79932" x="10641013" y="6040438"/>
          <p14:tracePt t="79935" x="10618788" y="6040438"/>
          <p14:tracePt t="79947" x="10598150" y="6049963"/>
          <p14:tracePt t="79966" x="10556875" y="6072188"/>
          <p14:tracePt t="79968" x="10545763" y="6081713"/>
          <p14:tracePt t="79980" x="10536238" y="6081713"/>
          <p14:tracePt t="79998" x="10504488" y="6102350"/>
          <p14:tracePt t="80001" x="10493375" y="6102350"/>
          <p14:tracePt t="80083" x="10493375" y="6092825"/>
          <p14:tracePt t="80109" x="10504488" y="6092825"/>
          <p14:tracePt t="80119" x="10514013" y="6081713"/>
          <p14:tracePt t="80130" x="10525125" y="6081713"/>
          <p14:tracePt t="80149" x="10536238" y="6072188"/>
          <p14:tracePt t="80163" x="10556875" y="6072188"/>
          <p14:tracePt t="80185" x="10598150" y="6072188"/>
          <p14:tracePt t="80198" x="10650538" y="6072188"/>
          <p14:tracePt t="80272" x="10671175" y="6072188"/>
          <p14:tracePt t="80282" x="10682288" y="6072188"/>
          <p14:tracePt t="80319" x="10671175" y="6081713"/>
          <p14:tracePt t="80327" x="10641013" y="6081713"/>
          <p14:tracePt t="80335" x="10609263" y="6092825"/>
          <p14:tracePt t="80348" x="10566400" y="6102350"/>
          <p14:tracePt t="80368" x="10461625" y="6102350"/>
          <p14:tracePt t="80371" x="10399713" y="6102350"/>
          <p14:tracePt t="80382" x="10326688" y="6102350"/>
          <p14:tracePt t="80397" x="10053638" y="6081713"/>
          <p14:tracePt t="80416" x="9780588" y="6019800"/>
          <p14:tracePt t="80430" x="9402763" y="5924550"/>
          <p14:tracePt t="80450" x="8974138" y="5788025"/>
          <p14:tracePt t="80465" x="8732838" y="5726113"/>
          <p14:tracePt t="80481" x="8564563" y="5641975"/>
          <p14:tracePt t="80498" x="8555038" y="5630863"/>
          <p14:tracePt t="80522" x="8575675" y="5589588"/>
          <p14:tracePt t="80546" x="8585200" y="5589588"/>
          <p14:tracePt t="80553" x="8648700" y="5589588"/>
          <p14:tracePt t="80565" x="8742363" y="5589588"/>
          <p14:tracePt t="80584" x="9110663" y="5589588"/>
          <p14:tracePt t="80600" x="9424988" y="5610225"/>
          <p14:tracePt t="80614" x="9539288" y="5621338"/>
          <p14:tracePt t="80615" x="9718675" y="5651500"/>
          <p14:tracePt t="80630" x="9917113" y="5694363"/>
          <p14:tracePt t="80648" x="10094913" y="5735638"/>
          <p14:tracePt t="80665" x="10221913" y="5788025"/>
          <p14:tracePt t="80681" x="10304463" y="5819775"/>
          <p14:tracePt t="80697" x="10336213" y="5851525"/>
          <p14:tracePt t="80718" x="10367963" y="5883275"/>
          <p14:tracePt t="80730" x="10379075" y="5892800"/>
          <p14:tracePt t="80748" x="10388600" y="5903913"/>
          <p14:tracePt t="80765" x="10388600" y="5924550"/>
          <p14:tracePt t="80784" x="10388600" y="5945188"/>
          <p14:tracePt t="80799" x="10388600" y="5967413"/>
          <p14:tracePt t="80818" x="10399713" y="5988050"/>
          <p14:tracePt t="80831" x="10399713" y="5997575"/>
          <p14:tracePt t="80849" x="10420350" y="5997575"/>
          <p14:tracePt t="80864" x="10431463" y="5997575"/>
          <p14:tracePt t="80883" x="10452100" y="5997575"/>
          <p14:tracePt t="80884" x="10472738" y="5997575"/>
          <p14:tracePt t="80897" x="10472738" y="6008688"/>
          <p14:tracePt t="80919" x="10504488" y="6008688"/>
          <p14:tracePt t="80934" x="10514013" y="6008688"/>
          <p14:tracePt t="81036" x="10514013" y="6019800"/>
          <p14:tracePt t="81335" x="10536238" y="6019800"/>
          <p14:tracePt t="81342" x="10545763" y="6008688"/>
          <p14:tracePt t="81350" x="10556875" y="6008688"/>
          <p14:tracePt t="81365" x="10566400" y="6008688"/>
          <p14:tracePt t="81382" x="10577513" y="5997575"/>
          <p14:tracePt t="81399" x="10566400" y="5988050"/>
          <p14:tracePt t="81416" x="10536238" y="5988050"/>
          <p14:tracePt t="81431" x="10514013" y="5988050"/>
          <p14:tracePt t="81433" x="10504488" y="5988050"/>
          <p14:tracePt t="81449" x="10493375" y="5988050"/>
          <p14:tracePt t="81464" x="10483850" y="5988050"/>
          <p14:tracePt t="81465" x="10472738" y="5988050"/>
          <p14:tracePt t="81480" x="10472738" y="5976938"/>
          <p14:tracePt t="81523" x="10440988" y="5976938"/>
          <p14:tracePt t="81531" x="10409238" y="5967413"/>
          <p14:tracePt t="81538" x="10367963" y="5967413"/>
          <p14:tracePt t="81546" x="10274300" y="5956300"/>
          <p14:tracePt t="81565" x="10190163" y="5956300"/>
          <p14:tracePt t="81582" x="10169525" y="5956300"/>
          <p14:tracePt t="81596" x="9948863" y="5956300"/>
          <p14:tracePt t="81615" x="9393238" y="5956300"/>
          <p14:tracePt t="81617" x="9110663" y="5956300"/>
          <p14:tracePt t="81630" x="8837613" y="5956300"/>
          <p14:tracePt t="81632" x="8659813" y="5945188"/>
          <p14:tracePt t="81646" x="8523288" y="5924550"/>
          <p14:tracePt t="81663" x="8343900" y="5892800"/>
          <p14:tracePt t="81681" x="8302625" y="5883275"/>
          <p14:tracePt t="81722" x="8291513" y="5883275"/>
          <p14:tracePt t="81731" x="8281988" y="5883275"/>
          <p14:tracePt t="81738" x="8270875" y="5883275"/>
          <p14:tracePt t="81748" x="8250238" y="5883275"/>
          <p14:tracePt t="81765" x="8197850" y="5915025"/>
          <p14:tracePt t="81797" x="8072438" y="5935663"/>
          <p14:tracePt t="81805" x="7915275" y="5945188"/>
          <p14:tracePt t="81814" x="7872413" y="5945188"/>
          <p14:tracePt t="81831" x="7862888" y="5945188"/>
          <p14:tracePt t="81847" x="7359650" y="5967413"/>
          <p14:tracePt t="81865" x="6950075" y="6019800"/>
          <p14:tracePt t="81882" x="6635750" y="6049963"/>
          <p14:tracePt t="81899" x="6551613" y="6049963"/>
          <p14:tracePt t="81917" x="6478588" y="6049963"/>
          <p14:tracePt t="81920" x="6457950" y="6049963"/>
          <p14:tracePt t="81931" x="6446838" y="6049963"/>
          <p14:tracePt t="82050" x="6446838" y="6040438"/>
          <p14:tracePt t="82057" x="6437313" y="6040438"/>
          <p14:tracePt t="82077" x="6437313" y="6029325"/>
          <p14:tracePt t="82100" x="6437313" y="6019800"/>
          <p14:tracePt t="82130" x="6437313" y="6008688"/>
          <p14:tracePt t="82153" x="6426200" y="6008688"/>
          <p14:tracePt t="82159" x="6415088" y="5997575"/>
          <p14:tracePt t="82166" x="6394450" y="5997575"/>
          <p14:tracePt t="82183" x="6353175" y="5988050"/>
          <p14:tracePt t="82198" x="6300788" y="5988050"/>
          <p14:tracePt t="82227" x="6289675" y="5988050"/>
          <p14:tracePt t="82235" x="6184900" y="5988050"/>
          <p14:tracePt t="82248" x="6143625" y="5976938"/>
          <p14:tracePt t="82265" x="6059488" y="5967413"/>
          <p14:tracePt t="82282" x="5995988" y="5924550"/>
          <p14:tracePt t="82299" x="5975350" y="5924550"/>
          <p14:tracePt t="82321" x="5975350" y="5915025"/>
          <p14:tracePt t="82423" x="5975350" y="5903913"/>
          <p14:tracePt t="82431" x="5975350" y="5892800"/>
          <p14:tracePt t="82439" x="5975350" y="5883275"/>
          <p14:tracePt t="82448" x="5975350" y="5872163"/>
          <p14:tracePt t="82463" x="5986463" y="5830888"/>
          <p14:tracePt t="82481" x="6016625" y="5788025"/>
          <p14:tracePt t="82498" x="6069013" y="5756275"/>
          <p14:tracePt t="82518" x="6153150" y="5726113"/>
          <p14:tracePt t="82522" x="6164263" y="5715000"/>
          <p14:tracePt t="82530" x="6227763" y="5703888"/>
          <p14:tracePt t="82551" x="6415088" y="5683250"/>
          <p14:tracePt t="82565" x="6530975" y="5683250"/>
          <p14:tracePt t="82581" x="6583363" y="5683250"/>
          <p14:tracePt t="82623" x="6583363" y="5694363"/>
          <p14:tracePt t="82634" x="6572250" y="5715000"/>
          <p14:tracePt t="82649" x="6562725" y="5735638"/>
          <p14:tracePt t="82651" x="6551613" y="5756275"/>
          <p14:tracePt t="82664" x="6542088" y="5767388"/>
          <p14:tracePt t="82666" x="6519863" y="5778500"/>
          <p14:tracePt t="82682" x="6510338" y="5799138"/>
          <p14:tracePt t="82684" x="6467475" y="5819775"/>
          <p14:tracePt t="82698" x="6384925" y="5872163"/>
          <p14:tracePt t="82720" x="6257925" y="5892800"/>
          <p14:tracePt t="82731" x="6175375" y="5903913"/>
          <p14:tracePt t="82752" x="5859463" y="5924550"/>
          <p14:tracePt t="82765" x="5807075" y="5924550"/>
          <p14:tracePt t="82768" x="5681663" y="5915025"/>
          <p14:tracePt t="82784" x="5640388" y="5915025"/>
          <p14:tracePt t="82801" x="5556250" y="5892800"/>
          <p14:tracePt t="82819" x="5335588" y="5840413"/>
          <p14:tracePt t="82835" x="5053013" y="5726113"/>
          <p14:tracePt t="82849" x="4895850" y="5599113"/>
          <p14:tracePt t="82865" x="4791075" y="5453063"/>
          <p14:tracePt t="82884" x="4738688" y="5284788"/>
          <p14:tracePt t="82899" x="4738688" y="5064125"/>
          <p14:tracePt t="82918" x="4800600" y="4886325"/>
          <p14:tracePt t="82931" x="4843463" y="4792663"/>
          <p14:tracePt t="82948" x="5053013" y="4613275"/>
          <p14:tracePt t="82963" x="5241925" y="4508500"/>
          <p14:tracePt t="82981" x="5524500" y="4394200"/>
          <p14:tracePt t="82983" x="5692775" y="4362450"/>
          <p14:tracePt t="82999" x="5986463" y="4351338"/>
          <p14:tracePt t="83015" x="6143625" y="4351338"/>
          <p14:tracePt t="83017" x="6373813" y="4351338"/>
          <p14:tracePt t="83033" x="6719888" y="4371975"/>
          <p14:tracePt t="83051" x="6981825" y="4446588"/>
          <p14:tracePt t="83066" x="7180263" y="4519613"/>
          <p14:tracePt t="83086" x="7380288" y="4656138"/>
          <p14:tracePt t="83099" x="7464425" y="4772025"/>
          <p14:tracePt t="83119" x="7505700" y="4897438"/>
          <p14:tracePt t="83134" x="7505700" y="5022850"/>
          <p14:tracePt t="83150" x="7464425" y="5200650"/>
          <p14:tracePt t="83167" x="7400925" y="5368925"/>
          <p14:tracePt t="83185" x="7286625" y="5526088"/>
          <p14:tracePt t="83200" x="7138988" y="5662613"/>
          <p14:tracePt t="83220" x="6981825" y="5778500"/>
          <p14:tracePt t="83232" x="6813550" y="5883275"/>
          <p14:tracePt t="83251" x="6604000" y="5988050"/>
          <p14:tracePt t="83265" x="6519863" y="6008688"/>
          <p14:tracePt t="83266" x="6437313" y="6040438"/>
          <p14:tracePt t="83283" x="6373813" y="6061075"/>
          <p14:tracePt t="83300" x="6373813" y="6072188"/>
          <p14:tracePt t="83318" x="6373813" y="6081713"/>
          <p14:tracePt t="83497" x="6362700" y="6081713"/>
          <p14:tracePt t="83506" x="6353175" y="6092825"/>
          <p14:tracePt t="83519" x="6342063" y="6102350"/>
          <p14:tracePt t="83532" x="6332538" y="6124575"/>
          <p14:tracePt t="83548" x="6321425" y="6134100"/>
          <p14:tracePt t="83608" x="6321425" y="6124575"/>
          <p14:tracePt t="83619" x="6321425" y="6113463"/>
          <p14:tracePt t="83632" x="6310313" y="6113463"/>
          <p14:tracePt t="84235" x="6310313" y="6102350"/>
          <p14:tracePt t="84242" x="6310313" y="6092825"/>
          <p14:tracePt t="84249" x="6310313" y="6072188"/>
          <p14:tracePt t="84264" x="6310313" y="6061075"/>
          <p14:tracePt t="84265" x="6310313" y="6040438"/>
          <p14:tracePt t="84283" x="6310313" y="6019800"/>
          <p14:tracePt t="84298" x="6310313" y="5967413"/>
          <p14:tracePt t="84316" x="6310313" y="5915025"/>
          <p14:tracePt t="84320" x="6300788" y="5872163"/>
          <p14:tracePt t="84332" x="6289675" y="5808663"/>
          <p14:tracePt t="84350" x="6280150" y="5726113"/>
          <p14:tracePt t="84352" x="6269038" y="5694363"/>
          <p14:tracePt t="84364" x="6269038" y="5662613"/>
          <p14:tracePt t="84382" x="6248400" y="5599113"/>
          <p14:tracePt t="84385" x="6237288" y="5568950"/>
          <p14:tracePt t="84399" x="6205538" y="5421313"/>
          <p14:tracePt t="84419" x="6205538" y="5389563"/>
          <p14:tracePt t="84432" x="6205538" y="5264150"/>
          <p14:tracePt t="84434" x="6205538" y="5127625"/>
          <p14:tracePt t="84450" x="6196013" y="4981575"/>
          <p14:tracePt t="84452" x="6196013" y="4970463"/>
          <p14:tracePt t="84465" x="6196013" y="4772025"/>
          <p14:tracePt t="84467" x="6196013" y="4592638"/>
          <p14:tracePt t="84482" x="6196013" y="4403725"/>
          <p14:tracePt t="84485" x="6196013" y="4141788"/>
          <p14:tracePt t="84499" x="6227763" y="3775075"/>
          <p14:tracePt t="84516" x="6248400" y="3597275"/>
          <p14:tracePt t="84533" x="6289675" y="3228975"/>
          <p14:tracePt t="84551" x="6342063" y="2936875"/>
          <p14:tracePt t="84554" x="6373813" y="2768600"/>
          <p14:tracePt t="84565" x="6373813" y="2757488"/>
          <p14:tracePt t="84583" x="6426200" y="2600325"/>
          <p14:tracePt t="84600" x="6467475" y="2486025"/>
          <p14:tracePt t="84616" x="6510338" y="2401888"/>
          <p14:tracePt t="84632" x="6542088" y="2390775"/>
          <p14:tracePt t="84649" x="6551613" y="2370138"/>
          <p14:tracePt t="84665" x="6562725" y="2370138"/>
          <p14:tracePt t="84874" x="6562725" y="2338388"/>
          <p14:tracePt t="84885" x="6562725" y="2317750"/>
          <p14:tracePt t="84892" x="6446838" y="2085975"/>
          <p14:tracePt t="84901" x="6248400" y="1771650"/>
          <p14:tracePt t="84915" x="6184900" y="1677988"/>
          <p14:tracePt t="84931" x="6153150" y="1635125"/>
          <p14:tracePt t="84949" x="6059488" y="1457325"/>
          <p14:tracePt t="84964" x="6048375" y="1436688"/>
          <p14:tracePt t="84982" x="6027738" y="1404938"/>
          <p14:tracePt t="85023" x="6016625" y="1404938"/>
          <p14:tracePt t="85034" x="6007100" y="1404938"/>
          <p14:tracePt t="85043" x="5986463" y="1416050"/>
          <p14:tracePt t="85051" x="5975350" y="1425575"/>
          <p14:tracePt t="85064" x="5943600" y="1457325"/>
          <p14:tracePt t="85082" x="5934075" y="1457325"/>
          <p14:tracePt t="85097" x="5922963" y="1457325"/>
          <p14:tracePt t="85115" x="5911850" y="1447800"/>
          <p14:tracePt t="85130" x="5881688" y="1395413"/>
          <p14:tracePt t="85148" x="5818188" y="1258888"/>
          <p14:tracePt t="85151" x="5776913" y="1195388"/>
          <p14:tracePt t="85163" x="5724525" y="1111250"/>
          <p14:tracePt t="85167" x="5608638" y="996950"/>
          <p14:tracePt t="85180" x="5535613" y="912813"/>
          <p14:tracePt t="85198" x="5461000" y="838200"/>
          <p14:tracePt t="85214" x="5451475" y="817563"/>
          <p14:tracePt t="85400" x="5451475" y="828675"/>
          <p14:tracePt t="85408" x="5461000" y="838200"/>
          <p14:tracePt t="85415" x="5472113" y="860425"/>
          <p14:tracePt t="85432" x="5503863" y="869950"/>
          <p14:tracePt t="85448" x="5513388" y="881063"/>
          <p14:tracePt t="85464" x="5524500" y="890588"/>
          <p14:tracePt t="85483" x="5524500" y="901700"/>
          <p14:tracePt t="85515" x="5535613" y="901700"/>
          <p14:tracePt t="85521" x="5545138" y="901700"/>
          <p14:tracePt t="85543" x="5556250" y="912813"/>
          <p14:tracePt t="85551" x="5567363" y="922338"/>
          <p14:tracePt t="85564" x="5588000" y="933450"/>
          <p14:tracePt t="85566" x="5597525" y="933450"/>
          <p14:tracePt t="85580" x="5608638" y="942975"/>
          <p14:tracePt t="85600" x="5672138" y="942975"/>
          <p14:tracePt t="85615" x="5692775" y="942975"/>
          <p14:tracePt t="85632" x="5734050" y="942975"/>
          <p14:tracePt t="85647" x="5765800" y="942975"/>
          <p14:tracePt t="85665" x="5797550" y="942975"/>
          <p14:tracePt t="85681" x="5829300" y="942975"/>
          <p14:tracePt t="85697" x="5881688" y="942975"/>
          <p14:tracePt t="85714" x="5943600" y="942975"/>
          <p14:tracePt t="85716" x="6016625" y="942975"/>
          <p14:tracePt t="85730" x="6069013" y="942975"/>
          <p14:tracePt t="85732" x="6153150" y="954088"/>
          <p14:tracePt t="85746" x="6237288" y="954088"/>
          <p14:tracePt t="85748" x="6280150" y="965200"/>
          <p14:tracePt t="85763" x="6342063" y="965200"/>
          <p14:tracePt t="85765" x="6394450" y="965200"/>
          <p14:tracePt t="85780" x="6426200" y="974725"/>
          <p14:tracePt t="85784" x="6457950" y="974725"/>
          <p14:tracePt t="85797" x="6478588" y="974725"/>
          <p14:tracePt t="85843" x="6489700" y="974725"/>
          <p14:tracePt t="85851" x="6499225" y="974725"/>
          <p14:tracePt t="85865" x="6510338" y="974725"/>
          <p14:tracePt t="85867" x="6542088" y="974725"/>
          <p14:tracePt t="85882" x="6572250" y="974725"/>
          <p14:tracePt t="85884" x="6583363" y="996950"/>
          <p14:tracePt t="86449" x="6583363" y="985838"/>
          <p14:tracePt t="86457" x="6583363" y="974725"/>
          <p14:tracePt t="86466" x="6583363" y="965200"/>
          <p14:tracePt t="86482" x="6583363" y="954088"/>
          <p14:tracePt t="86500" x="6583363" y="942975"/>
          <p14:tracePt t="86502" x="6594475" y="942975"/>
          <p14:tracePt t="86520" x="6604000" y="942975"/>
          <p14:tracePt t="86583" x="6615113" y="942975"/>
          <p14:tracePt t="86591" x="6624638" y="942975"/>
          <p14:tracePt t="86598" x="6635750" y="942975"/>
          <p14:tracePt t="86615" x="6646863" y="942975"/>
          <p14:tracePt t="86632" x="6678613" y="954088"/>
          <p14:tracePt t="86648" x="6688138" y="954088"/>
          <p14:tracePt t="86665" x="6699250" y="954088"/>
          <p14:tracePt t="86698" x="6708775" y="954088"/>
          <p14:tracePt t="86719" x="6719888" y="954088"/>
          <p14:tracePt t="86725" x="6731000" y="954088"/>
          <p14:tracePt t="86733" x="6740525" y="954088"/>
          <p14:tracePt t="86750" x="6783388" y="954088"/>
          <p14:tracePt t="86765" x="6865938" y="954088"/>
          <p14:tracePt t="86785" x="6970713" y="965200"/>
          <p14:tracePt t="86809" x="6981825" y="965200"/>
          <p14:tracePt t="86819" x="7034213" y="965200"/>
          <p14:tracePt t="86833" x="7086600" y="965200"/>
          <p14:tracePt t="86852" x="7097713" y="965200"/>
          <p14:tracePt t="86888" x="7097713" y="954088"/>
          <p14:tracePt t="86907" x="7097713" y="942975"/>
          <p14:tracePt t="86932" x="7086600" y="942975"/>
          <p14:tracePt t="87037" x="7097713" y="942975"/>
          <p14:tracePt t="87048" x="7127875" y="942975"/>
          <p14:tracePt t="87053" x="7150100" y="942975"/>
          <p14:tracePt t="87064" x="7191375" y="942975"/>
          <p14:tracePt t="87081" x="7254875" y="942975"/>
          <p14:tracePt t="87098" x="7380288" y="933450"/>
          <p14:tracePt t="87116" x="7443788" y="933450"/>
          <p14:tracePt t="87131" x="7453313" y="933450"/>
          <p14:tracePt t="87134" x="7464425" y="933450"/>
          <p14:tracePt t="87148" x="7473950" y="933450"/>
          <p14:tracePt t="87164" x="7485063" y="933450"/>
          <p14:tracePt t="87180" x="7516813" y="942975"/>
          <p14:tracePt t="87200" x="7548563" y="954088"/>
          <p14:tracePt t="87696" x="7548563" y="974725"/>
          <p14:tracePt t="87723" x="7548563" y="985838"/>
          <p14:tracePt t="87735" x="7548563" y="996950"/>
          <p14:tracePt t="87742" x="7569200" y="1006475"/>
          <p14:tracePt t="87752" x="7578725" y="1006475"/>
          <p14:tracePt t="87767" x="7589838" y="1017588"/>
          <p14:tracePt t="87783" x="7621588" y="1017588"/>
          <p14:tracePt t="87799" x="7653338" y="1006475"/>
          <p14:tracePt t="87817" x="7662863" y="1006475"/>
          <p14:tracePt t="87835" x="7673975" y="1006475"/>
          <p14:tracePt t="87849" x="7683500" y="1006475"/>
          <p14:tracePt t="87853" x="7705725" y="1006475"/>
          <p14:tracePt t="87866" x="7758113" y="996950"/>
          <p14:tracePt t="87882" x="7788275" y="996950"/>
          <p14:tracePt t="87899" x="7851775" y="996950"/>
          <p14:tracePt t="87920" x="7915275" y="996950"/>
          <p14:tracePt t="87923" x="7947025" y="996950"/>
          <p14:tracePt t="87930" x="7967663" y="996950"/>
          <p14:tracePt t="87949" x="7977188" y="996950"/>
          <p14:tracePt t="87966" x="7988300" y="996950"/>
          <p14:tracePt t="88288" x="8008938" y="996950"/>
          <p14:tracePt t="88290" x="8113713" y="996950"/>
          <p14:tracePt t="88298" x="8229600" y="996950"/>
          <p14:tracePt t="88307" x="8323263" y="996950"/>
          <p14:tracePt t="88318" x="8732838" y="996950"/>
          <p14:tracePt t="88331" x="8921750" y="996950"/>
          <p14:tracePt t="88352" x="9361488" y="1017588"/>
          <p14:tracePt t="88370" x="9582150" y="1038225"/>
          <p14:tracePt t="88386" x="9634538" y="1058863"/>
          <p14:tracePt t="88399" x="9644063" y="1058863"/>
          <p14:tracePt t="88628" x="9634538" y="1058863"/>
          <p14:tracePt t="88637" x="9623425" y="1058863"/>
          <p14:tracePt t="88649" x="9613900" y="1058863"/>
          <p14:tracePt t="88667" x="9571038" y="1058863"/>
          <p14:tracePt t="88669" x="9550400" y="1058863"/>
          <p14:tracePt t="88681" x="9518650" y="1058863"/>
          <p14:tracePt t="88698" x="9434513" y="1058863"/>
          <p14:tracePt t="88719" x="9256713" y="1058863"/>
          <p14:tracePt t="88729" x="9215438" y="1058863"/>
          <p14:tracePt t="88747" x="9110663" y="1058863"/>
          <p14:tracePt t="88765" x="8994775" y="1058863"/>
          <p14:tracePt t="88782" x="8890000" y="1058863"/>
          <p14:tracePt t="88799" x="8753475" y="1069975"/>
          <p14:tracePt t="88821" x="8669338" y="1079500"/>
          <p14:tracePt t="88831" x="8659813" y="1079500"/>
          <p14:tracePt t="88951" x="8659813" y="1069975"/>
          <p14:tracePt t="88955" x="8659813" y="1058863"/>
          <p14:tracePt t="88962" x="8669338" y="1058863"/>
          <p14:tracePt t="88971" x="8689975" y="1049338"/>
          <p14:tracePt t="88980" x="8712200" y="1027113"/>
          <p14:tracePt t="89001" x="8774113" y="1006475"/>
          <p14:tracePt t="89016" x="8805863" y="1006475"/>
          <p14:tracePt t="89019" x="8837613" y="1006475"/>
          <p14:tracePt t="89032" x="8869363" y="1006475"/>
          <p14:tracePt t="89035" x="8910638" y="1006475"/>
          <p14:tracePt t="89051" x="9015413" y="1006475"/>
          <p14:tracePt t="89066" x="9099550" y="1006475"/>
          <p14:tracePt t="89085" x="9256713" y="1017588"/>
          <p14:tracePt t="89099" x="9372600" y="1038225"/>
          <p14:tracePt t="89115" x="9455150" y="1049338"/>
          <p14:tracePt t="89130" x="9507538" y="1049338"/>
          <p14:tracePt t="89158" x="9529763" y="1049338"/>
          <p14:tracePt t="89564" x="9518650" y="1049338"/>
          <p14:tracePt t="89571" x="9507538" y="1049338"/>
          <p14:tracePt t="89580" x="9486900" y="1049338"/>
          <p14:tracePt t="89598" x="9477375" y="1049338"/>
          <p14:tracePt t="89617" x="9445625" y="1038225"/>
          <p14:tracePt t="89618" x="9424988" y="1027113"/>
          <p14:tracePt t="89630" x="9402763" y="1017588"/>
          <p14:tracePt t="89648" x="9382125" y="996950"/>
          <p14:tracePt t="89650" x="9372600" y="996950"/>
          <p14:tracePt t="89665" x="9350375" y="996950"/>
          <p14:tracePt t="89681" x="9350375" y="985838"/>
          <p14:tracePt t="89699" x="9340850" y="985838"/>
          <p14:tracePt t="89720" x="9329738" y="985838"/>
          <p14:tracePt t="90146" x="9350375" y="996950"/>
          <p14:tracePt t="90156" x="9361488" y="1006475"/>
          <p14:tracePt t="90163" x="9382125" y="1017588"/>
          <p14:tracePt t="90181" x="9434513" y="1038225"/>
          <p14:tracePt t="90197" x="9498013" y="1038225"/>
          <p14:tracePt t="90215" x="9582150" y="1038225"/>
          <p14:tracePt t="90217" x="9613900" y="1038225"/>
          <p14:tracePt t="90230" x="9644063" y="1038225"/>
          <p14:tracePt t="90232" x="9675813" y="1049338"/>
          <p14:tracePt t="90248" x="9728200" y="1049338"/>
          <p14:tracePt t="90264" x="9748838" y="1058863"/>
          <p14:tracePt t="90283" x="9771063" y="1058863"/>
          <p14:tracePt t="90297" x="9791700" y="1058863"/>
          <p14:tracePt t="90317" x="9801225" y="1058863"/>
          <p14:tracePt t="90318" x="9812338" y="1058863"/>
          <p14:tracePt t="90330" x="9823450" y="1058863"/>
          <p14:tracePt t="90348" x="9832975" y="1058863"/>
          <p14:tracePt t="90391" x="9832975" y="1069975"/>
          <p14:tracePt t="90462" x="9844088" y="1069975"/>
          <p14:tracePt t="90493" x="9844088" y="1079500"/>
          <p14:tracePt t="90527" x="9844088" y="1090613"/>
          <p14:tracePt t="90948" x="9853613" y="1090613"/>
          <p14:tracePt t="90955" x="9864725" y="1090613"/>
          <p14:tracePt t="90998" x="9875838" y="1090613"/>
          <p14:tracePt t="91005" x="9885363" y="1090613"/>
          <p14:tracePt t="91015" x="9896475" y="1090613"/>
          <p14:tracePt t="91032" x="9906000" y="1090613"/>
          <p14:tracePt t="91035" x="9917113" y="1090613"/>
          <p14:tracePt t="91048" x="9928225" y="1090613"/>
          <p14:tracePt t="91067" x="9937750" y="1090613"/>
          <p14:tracePt t="91082" x="9980613" y="1058863"/>
          <p14:tracePt t="91100" x="10010775" y="1038225"/>
          <p14:tracePt t="91120" x="10033000" y="1038225"/>
          <p14:tracePt t="91134" x="10063163" y="1027113"/>
          <p14:tracePt t="91135" x="10106025" y="1017588"/>
          <p14:tracePt t="91150" x="10137775" y="1006475"/>
          <p14:tracePt t="91153" x="10169525" y="996950"/>
          <p14:tracePt t="91164" x="10190163" y="996950"/>
          <p14:tracePt t="91181" x="10221913" y="985838"/>
          <p14:tracePt t="91199" x="10231438" y="985838"/>
          <p14:tracePt t="91217" x="10242550" y="985838"/>
          <p14:tracePt t="91230" x="10263188" y="985838"/>
          <p14:tracePt t="91254" x="10294938" y="985838"/>
          <p14:tracePt t="91265" x="10326688" y="985838"/>
          <p14:tracePt t="91282" x="10379075" y="985838"/>
          <p14:tracePt t="91301" x="10399713" y="985838"/>
          <p14:tracePt t="91321" x="10409238" y="996950"/>
          <p14:tracePt t="91332" x="10409238" y="1006475"/>
          <p14:tracePt t="91351" x="10420350" y="1017588"/>
          <p14:tracePt t="91368" x="10431463" y="1027113"/>
          <p14:tracePt t="91383" x="10431463" y="1038225"/>
          <p14:tracePt t="91385" x="10440988" y="1038225"/>
          <p14:tracePt t="91398" x="10440988" y="1049338"/>
          <p14:tracePt t="91416" x="10431463" y="1079500"/>
          <p14:tracePt t="91430" x="10388600" y="1111250"/>
          <p14:tracePt t="91449" x="10294938" y="1163638"/>
          <p14:tracePt t="91464" x="10169525" y="1247775"/>
          <p14:tracePt t="91482" x="9990138" y="1373188"/>
          <p14:tracePt t="91499" x="9801225" y="1541463"/>
          <p14:tracePt t="91520" x="9372600" y="1971675"/>
          <p14:tracePt t="91522" x="9151938" y="2192338"/>
          <p14:tracePt t="91536" x="8732838" y="2579688"/>
          <p14:tracePt t="91550" x="7956550" y="3282950"/>
          <p14:tracePt t="91552" x="7516813" y="3617913"/>
          <p14:tracePt t="91565" x="7232650" y="3838575"/>
          <p14:tracePt t="91582" x="6740525" y="4267200"/>
          <p14:tracePt t="91600" x="6237288" y="4665663"/>
          <p14:tracePt t="91616" x="6059488" y="4845050"/>
          <p14:tracePt t="91631" x="5943600" y="5002213"/>
          <p14:tracePt t="91650" x="5943600" y="5022850"/>
          <p14:tracePt t="91662" x="5943600" y="5033963"/>
          <p14:tracePt t="91664" x="5943600" y="5043488"/>
          <p14:tracePt t="91680" x="5954713" y="5086350"/>
          <p14:tracePt t="91698" x="5954713" y="5127625"/>
          <p14:tracePt t="91716" x="5954713" y="5170488"/>
          <p14:tracePt t="91730" x="5922963" y="5211763"/>
          <p14:tracePt t="91750" x="5859463" y="5275263"/>
          <p14:tracePt t="91764" x="5849938" y="5284788"/>
          <p14:tracePt t="91782" x="5838825" y="5284788"/>
          <p14:tracePt t="91798" x="5807075" y="5243513"/>
          <p14:tracePt t="91819" x="5797550" y="5148263"/>
          <p14:tracePt t="91832" x="5797550" y="5106988"/>
          <p14:tracePt t="91847" x="5797550" y="5002213"/>
          <p14:tracePt t="91865" x="5838825" y="4876800"/>
          <p14:tracePt t="91867" x="5859463" y="4833938"/>
          <p14:tracePt t="91880" x="5870575" y="4781550"/>
          <p14:tracePt t="91881" x="5891213" y="4740275"/>
          <p14:tracePt t="91897" x="5943600" y="4603750"/>
          <p14:tracePt t="91916" x="5975350" y="4540250"/>
          <p14:tracePt t="91930" x="6007100" y="4456113"/>
          <p14:tracePt t="91947" x="6038850" y="4362450"/>
          <p14:tracePt t="91964" x="6048375" y="4257675"/>
          <p14:tracePt t="91981" x="6048375" y="4162425"/>
          <p14:tracePt t="91999" x="6048375" y="4141788"/>
          <p14:tracePt t="92019" x="6048375" y="4089400"/>
          <p14:tracePt t="92091" x="6059488" y="4121150"/>
          <p14:tracePt t="92098" x="6091238" y="4173538"/>
          <p14:tracePt t="92116" x="6091238" y="4184650"/>
          <p14:tracePt t="92120" x="6100763" y="4237038"/>
          <p14:tracePt t="92129" x="6100763" y="4278313"/>
          <p14:tracePt t="92148" x="6122988" y="4351338"/>
          <p14:tracePt t="92163" x="6122988" y="4362450"/>
          <p14:tracePt t="92207" x="6111875" y="4351338"/>
          <p14:tracePt t="92216" x="6091238" y="4330700"/>
          <p14:tracePt t="92223" x="6091238" y="4319588"/>
          <p14:tracePt t="92233" x="6091238" y="4310063"/>
          <p14:tracePt t="92248" x="6091238" y="4289425"/>
          <p14:tracePt t="92250" x="6091238" y="4267200"/>
          <p14:tracePt t="92264" x="6091238" y="4237038"/>
          <p14:tracePt t="92286" x="6091238" y="4214813"/>
          <p14:tracePt t="92297" x="6080125" y="4184650"/>
          <p14:tracePt t="92313" x="6080125" y="4121150"/>
          <p14:tracePt t="92331" x="6080125" y="4057650"/>
          <p14:tracePt t="92334" x="6080125" y="4016375"/>
          <p14:tracePt t="92347" x="6080125" y="4005263"/>
          <p14:tracePt t="92368" x="6080125" y="3952875"/>
          <p14:tracePt t="92380" x="6080125" y="3900488"/>
          <p14:tracePt t="92382" x="6080125" y="3848100"/>
          <p14:tracePt t="92399" x="6080125" y="3763963"/>
          <p14:tracePt t="92416" x="6091238" y="3690938"/>
          <p14:tracePt t="92418" x="6100763" y="3638550"/>
          <p14:tracePt t="92431" x="6100763" y="3597275"/>
          <p14:tracePt t="92449" x="6111875" y="3544888"/>
          <p14:tracePt t="92465" x="6111875" y="3492500"/>
          <p14:tracePt t="92481" x="6111875" y="3470275"/>
          <p14:tracePt t="92501" x="6111875" y="3460750"/>
          <p14:tracePt t="92517" x="6111875" y="3449638"/>
          <p14:tracePt t="92521" x="6111875" y="3440113"/>
          <p14:tracePt t="92533" x="6100763" y="3417888"/>
          <p14:tracePt t="92552" x="6091238" y="3376613"/>
          <p14:tracePt t="92564" x="6091238" y="3365500"/>
          <p14:tracePt t="92567" x="6091238" y="3344863"/>
          <p14:tracePt t="92582" x="6091238" y="3292475"/>
          <p14:tracePt t="92600" x="6080125" y="3260725"/>
          <p14:tracePt t="92615" x="6080125" y="3240088"/>
          <p14:tracePt t="92692" x="6080125" y="3260725"/>
          <p14:tracePt t="92698" x="6080125" y="3292475"/>
          <p14:tracePt t="92718" x="6059488" y="3387725"/>
          <p14:tracePt t="92721" x="6059488" y="3440113"/>
          <p14:tracePt t="92729" x="6059488" y="3481388"/>
          <p14:tracePt t="92751" x="6059488" y="3502025"/>
          <p14:tracePt t="92764" x="6059488" y="3544888"/>
          <p14:tracePt t="92781" x="6069013" y="3649663"/>
          <p14:tracePt t="92785" x="6069013" y="3690938"/>
          <p14:tracePt t="92799" x="6080125" y="3733800"/>
          <p14:tracePt t="92802" x="6091238" y="3838575"/>
          <p14:tracePt t="92819" x="6091238" y="3890963"/>
          <p14:tracePt t="92832" x="6091238" y="3963988"/>
          <p14:tracePt t="92834" x="6091238" y="4005263"/>
          <p14:tracePt t="92850" x="6091238" y="4057650"/>
          <p14:tracePt t="92865" x="6091238" y="4110038"/>
          <p14:tracePt t="92882" x="6091238" y="4141788"/>
          <p14:tracePt t="92883" x="6091238" y="4173538"/>
          <p14:tracePt t="92899" x="6091238" y="4194175"/>
          <p14:tracePt t="92913" x="6091238" y="4214813"/>
          <p14:tracePt t="92931" x="6091238" y="4237038"/>
          <p14:tracePt t="92933" x="6091238" y="4246563"/>
          <p14:tracePt t="92948" x="6091238" y="4267200"/>
          <p14:tracePt t="92951" x="6091238" y="4289425"/>
          <p14:tracePt t="92964" x="6091238" y="4298950"/>
          <p14:tracePt t="92966" x="6091238" y="4310063"/>
          <p14:tracePt t="92997" x="6091238" y="4319588"/>
          <p14:tracePt t="93093" x="6091238" y="4289425"/>
          <p14:tracePt t="93102" x="6091238" y="4246563"/>
          <p14:tracePt t="93117" x="6091238" y="4132263"/>
          <p14:tracePt t="93130" x="6091238" y="4079875"/>
          <p14:tracePt t="93133" x="6091238" y="4016375"/>
          <p14:tracePt t="93146" x="6091238" y="3973513"/>
          <p14:tracePt t="93162" x="6091238" y="3806825"/>
          <p14:tracePt t="93164" x="6091238" y="3763963"/>
          <p14:tracePt t="93175" x="6091238" y="3733800"/>
          <p14:tracePt t="93183" x="6091238" y="3670300"/>
          <p14:tracePt t="93197" x="6091238" y="3617913"/>
          <p14:tracePt t="93213" x="6100763" y="3470275"/>
          <p14:tracePt t="93229" x="6100763" y="3440113"/>
          <p14:tracePt t="93248" x="6100763" y="3408363"/>
          <p14:tracePt t="93263" x="6100763" y="3397250"/>
          <p14:tracePt t="93340" x="6100763" y="3417888"/>
          <p14:tracePt t="93354" x="6100763" y="3449638"/>
          <p14:tracePt t="93365" x="6100763" y="3502025"/>
          <p14:tracePt t="93371" x="6100763" y="3565525"/>
          <p14:tracePt t="93379" x="6100763" y="3649663"/>
          <p14:tracePt t="93396" x="6100763" y="3816350"/>
          <p14:tracePt t="93415" x="6100763" y="3911600"/>
          <p14:tracePt t="93418" x="6100763" y="3943350"/>
          <p14:tracePt t="93430" x="6100763" y="3952875"/>
          <p14:tracePt t="93432" x="6100763" y="3984625"/>
          <p14:tracePt t="93446" x="6100763" y="4016375"/>
          <p14:tracePt t="93465" x="6091238" y="4068763"/>
          <p14:tracePt t="93480" x="6091238" y="4079875"/>
          <p14:tracePt t="93498" x="6091238" y="4110038"/>
          <p14:tracePt t="93514" x="6091238" y="4132263"/>
          <p14:tracePt t="93533" x="6091238" y="4141788"/>
          <p14:tracePt t="93877" x="6091238" y="4152900"/>
          <p14:tracePt t="93884" x="6091238" y="4173538"/>
          <p14:tracePt t="93896" x="6091238" y="4205288"/>
          <p14:tracePt t="93915" x="6080125" y="4278313"/>
          <p14:tracePt t="93930" x="6080125" y="4310063"/>
          <p14:tracePt t="93947" x="6080125" y="4319588"/>
          <p14:tracePt t="93964" x="6080125" y="4362450"/>
          <p14:tracePt t="93981" x="6080125" y="4414838"/>
          <p14:tracePt t="94008" x="6080125" y="4425950"/>
          <p14:tracePt t="94016" x="6080125" y="4435475"/>
          <p14:tracePt t="94183" x="6080125" y="4425950"/>
          <p14:tracePt t="94206" x="6080125" y="4414838"/>
          <p14:tracePt t="94215" x="6080125" y="4403725"/>
          <p14:tracePt t="94220" x="6080125" y="4371975"/>
          <p14:tracePt t="94230" x="6080125" y="4351338"/>
          <p14:tracePt t="94248" x="6080125" y="4330700"/>
          <p14:tracePt t="94264" x="6080125" y="4319588"/>
          <p14:tracePt t="94281" x="6080125" y="4298950"/>
          <p14:tracePt t="94297" x="6080125" y="4289425"/>
          <p14:tracePt t="94458" x="6080125" y="4310063"/>
          <p14:tracePt t="94480" x="6080125" y="4341813"/>
          <p14:tracePt t="94488" x="6080125" y="4371975"/>
          <p14:tracePt t="94497" x="6080125" y="4403725"/>
          <p14:tracePt t="94517" x="6080125" y="4414838"/>
          <p14:tracePt t="94530" x="6080125" y="4467225"/>
          <p14:tracePt t="94549" x="6080125" y="4519613"/>
          <p14:tracePt t="94564" x="6080125" y="4560888"/>
          <p14:tracePt t="94582" x="6100763" y="4592638"/>
          <p14:tracePt t="94598" x="6100763" y="4603750"/>
          <p14:tracePt t="94639" x="6100763" y="4592638"/>
          <p14:tracePt t="94647" x="6100763" y="4560888"/>
          <p14:tracePt t="94654" x="6100763" y="4519613"/>
          <p14:tracePt t="94663" x="6100763" y="4478338"/>
          <p14:tracePt t="94679" x="6100763" y="4371975"/>
          <p14:tracePt t="94697" x="6100763" y="4351338"/>
          <p14:tracePt t="94700" x="6100763" y="4298950"/>
          <p14:tracePt t="94722" x="6100763" y="4267200"/>
          <p14:tracePt t="94731" x="6100763" y="4237038"/>
          <p14:tracePt t="94746" x="6100763" y="4184650"/>
          <p14:tracePt t="94763" x="6100763" y="4162425"/>
          <p14:tracePt t="94783" x="6100763" y="4121150"/>
          <p14:tracePt t="94799" x="6100763" y="4100513"/>
          <p14:tracePt t="94801" x="6100763" y="4079875"/>
          <p14:tracePt t="94816" x="6100763" y="4057650"/>
          <p14:tracePt t="94819" x="6100763" y="4048125"/>
          <p14:tracePt t="94850" x="6100763" y="4037013"/>
          <p14:tracePt t="94857" x="6100763" y="4005263"/>
          <p14:tracePt t="94866" x="6111875" y="3973513"/>
          <p14:tracePt t="94882" x="6122988" y="3911600"/>
          <p14:tracePt t="94905" x="6122988" y="3900488"/>
          <p14:tracePt t="94913" x="6122988" y="3848100"/>
          <p14:tracePt t="94931" x="6143625" y="3733800"/>
          <p14:tracePt t="94946" x="6196013" y="3597275"/>
          <p14:tracePt t="94965" x="6289675" y="3449638"/>
          <p14:tracePt t="94967" x="6384925" y="3335338"/>
          <p14:tracePt t="94979" x="6394450" y="3335338"/>
          <p14:tracePt t="94996" x="6446838" y="3282950"/>
          <p14:tracePt t="95014" x="7075488" y="2736850"/>
          <p14:tracePt t="95032" x="7999413" y="2024063"/>
          <p14:tracePt t="95036" x="8543925" y="1646238"/>
          <p14:tracePt t="95047" x="8669338" y="1562100"/>
          <p14:tracePt t="95049" x="8689975" y="1552575"/>
          <p14:tracePt t="95064" x="9058275" y="1300163"/>
          <p14:tracePt t="95082" x="9434513" y="1111250"/>
          <p14:tracePt t="95085" x="9718675" y="1006475"/>
          <p14:tracePt t="95098" x="9875838" y="965200"/>
          <p14:tracePt t="95116" x="10085388" y="912813"/>
          <p14:tracePt t="95119" x="10190163" y="912813"/>
          <p14:tracePt t="95133" x="10210800" y="912813"/>
          <p14:tracePt t="95157" x="10210800" y="933450"/>
          <p14:tracePt t="95165" x="10210800" y="974725"/>
          <p14:tracePt t="95209" x="10210800" y="985838"/>
          <p14:tracePt t="95218" x="10210800" y="996950"/>
          <p14:tracePt t="95296" x="10221913" y="985838"/>
          <p14:tracePt t="95422" x="10210800" y="996950"/>
          <p14:tracePt t="95430" x="10199688" y="1006475"/>
          <p14:tracePt t="95438" x="10190163" y="1027113"/>
          <p14:tracePt t="95449" x="10179050" y="1027113"/>
          <p14:tracePt t="95465" x="10158413" y="1049338"/>
          <p14:tracePt t="95481" x="10147300" y="1049338"/>
          <p14:tracePt t="95497" x="10137775" y="1058863"/>
          <p14:tracePt t="95501" x="10126663" y="1058863"/>
          <p14:tracePt t="95517" x="10115550" y="1058863"/>
          <p14:tracePt t="95522" x="10106025" y="1058863"/>
          <p14:tracePt t="95524" x="10094913" y="1058863"/>
          <p14:tracePt t="95531" x="10085388" y="1058863"/>
          <p14:tracePt t="95550" x="10063163" y="1058863"/>
          <p14:tracePt t="95566" x="10033000" y="1058863"/>
          <p14:tracePt t="95582" x="10001250" y="1058863"/>
          <p14:tracePt t="95600" x="9917113" y="1079500"/>
          <p14:tracePt t="95619" x="9885363" y="1090613"/>
          <p14:tracePt t="95621" x="9853613" y="1101725"/>
          <p14:tracePt t="95631" x="9812338" y="1101725"/>
          <p14:tracePt t="95652" x="9718675" y="1101725"/>
          <p14:tracePt t="95665" x="9675813" y="1101725"/>
          <p14:tracePt t="95682" x="9644063" y="1101725"/>
          <p14:tracePt t="95685" x="9623425" y="1101725"/>
          <p14:tracePt t="95689" x="9613900" y="1101725"/>
          <p14:tracePt t="95729" x="9602788" y="1090613"/>
          <p14:tracePt t="95737" x="9582150" y="1090613"/>
          <p14:tracePt t="95750" x="9582150" y="1079500"/>
          <p14:tracePt t="95752" x="9559925" y="1069975"/>
          <p14:tracePt t="95763" x="9539288" y="1058863"/>
          <p14:tracePt t="95782" x="9498013" y="1049338"/>
          <p14:tracePt t="95786" x="9486900" y="1038225"/>
          <p14:tracePt t="95799" x="9477375" y="1038225"/>
          <p14:tracePt t="95816" x="9455150" y="1027113"/>
          <p14:tracePt t="95833" x="9445625" y="1017588"/>
          <p14:tracePt t="95848" x="9445625" y="985838"/>
          <p14:tracePt t="95864" x="9445625" y="942975"/>
          <p14:tracePt t="95882" x="9445625" y="890588"/>
          <p14:tracePt t="95898" x="9445625" y="849313"/>
          <p14:tracePt t="95917" x="9445625" y="808038"/>
          <p14:tracePt t="95919" x="9445625" y="785813"/>
          <p14:tracePt t="95931" x="9455150" y="755650"/>
          <p14:tracePt t="95949" x="9477375" y="712788"/>
          <p14:tracePt t="95965" x="9498013" y="671513"/>
          <p14:tracePt t="95982" x="9518650" y="639763"/>
          <p14:tracePt t="96067" x="9529763" y="639763"/>
          <p14:tracePt t="96077" x="9539288" y="639763"/>
          <p14:tracePt t="96085" x="9559925" y="639763"/>
          <p14:tracePt t="96091" x="9582150" y="639763"/>
          <p14:tracePt t="96100" x="9602788" y="628650"/>
          <p14:tracePt t="96116" x="9634538" y="628650"/>
          <p14:tracePt t="96132" x="9655175" y="619125"/>
          <p14:tracePt t="96152" x="9666288" y="619125"/>
          <p14:tracePt t="96165" x="9686925" y="619125"/>
          <p14:tracePt t="96167" x="9707563" y="619125"/>
          <p14:tracePt t="96183" x="9759950" y="608013"/>
          <p14:tracePt t="96199" x="9801225" y="608013"/>
          <p14:tracePt t="96217" x="9832975" y="608013"/>
          <p14:tracePt t="96233" x="9853613" y="608013"/>
          <p14:tracePt t="96249" x="9906000" y="628650"/>
          <p14:tracePt t="96265" x="9958388" y="650875"/>
          <p14:tracePt t="96285" x="10021888" y="660400"/>
          <p14:tracePt t="96302" x="10042525" y="671513"/>
          <p14:tracePt t="96315" x="10053638" y="671513"/>
          <p14:tracePt t="96318" x="10063163" y="681038"/>
          <p14:tracePt t="96332" x="10074275" y="681038"/>
          <p14:tracePt t="96350" x="10094913" y="681038"/>
          <p14:tracePt t="96366" x="10106025" y="692150"/>
          <p14:tracePt t="96383" x="10137775" y="712788"/>
          <p14:tracePt t="96388" x="10147300" y="723900"/>
          <p14:tracePt t="96403" x="10158413" y="723900"/>
          <p14:tracePt t="96417" x="10179050" y="723900"/>
          <p14:tracePt t="96420" x="10190163" y="733425"/>
          <p14:tracePt t="96439" x="10190163" y="744538"/>
          <p14:tracePt t="96448" x="10199688" y="744538"/>
          <p14:tracePt t="96464" x="10210800" y="755650"/>
          <p14:tracePt t="96483" x="10231438" y="765175"/>
          <p14:tracePt t="96498" x="10242550" y="765175"/>
          <p14:tracePt t="96517" x="10263188" y="776288"/>
          <p14:tracePt t="96521" x="10263188" y="785813"/>
          <p14:tracePt t="96532" x="10274300" y="796925"/>
          <p14:tracePt t="96551" x="10304463" y="817563"/>
          <p14:tracePt t="96565" x="10304463" y="828675"/>
          <p14:tracePt t="96567" x="10304463" y="838200"/>
          <p14:tracePt t="96583" x="10304463" y="849313"/>
          <p14:tracePt t="96598" x="10315575" y="890588"/>
          <p14:tracePt t="96615" x="10315575" y="901700"/>
          <p14:tracePt t="96631" x="10315575" y="922338"/>
          <p14:tracePt t="96649" x="10315575" y="933450"/>
          <p14:tracePt t="96667" x="10315575" y="954088"/>
          <p14:tracePt t="96681" x="10315575" y="965200"/>
          <p14:tracePt t="96685" x="10315575" y="974725"/>
          <p14:tracePt t="96699" x="10315575" y="996950"/>
          <p14:tracePt t="96715" x="10315575" y="1017588"/>
          <p14:tracePt t="96731" x="10304463" y="1038225"/>
          <p14:tracePt t="96747" x="10294938" y="1049338"/>
          <p14:tracePt t="96773" x="10294938" y="1058863"/>
          <p14:tracePt t="96799" x="10283825" y="1058863"/>
          <p14:tracePt t="96841" x="10274300" y="1058863"/>
          <p14:tracePt t="97020" x="10263188" y="1058863"/>
          <p14:tracePt t="97030" x="10252075" y="1058863"/>
          <p14:tracePt t="97038" x="10242550" y="1058863"/>
          <p14:tracePt t="97048" x="10242550" y="1049338"/>
          <p14:tracePt t="97065" x="10210800" y="1027113"/>
          <p14:tracePt t="97081" x="10179050" y="1027113"/>
          <p14:tracePt t="97097" x="10115550" y="1027113"/>
          <p14:tracePt t="97116" x="10106025" y="1017588"/>
          <p14:tracePt t="97117" x="10106025" y="1006475"/>
          <p14:tracePt t="97620" x="10106025" y="996950"/>
          <p14:tracePt t="97623" x="10126663" y="985838"/>
          <p14:tracePt t="97630" x="10137775" y="985838"/>
          <p14:tracePt t="97685" x="10137775" y="974725"/>
          <p14:tracePt t="97698" x="10137775" y="965200"/>
          <p14:tracePt t="97713" x="10137775" y="954088"/>
          <p14:tracePt t="97762" x="10137775" y="942975"/>
          <p14:tracePt t="97864" x="10137775" y="954088"/>
          <p14:tracePt t="97872" x="10137775" y="965200"/>
          <p14:tracePt t="97881" x="10137775" y="974725"/>
          <p14:tracePt t="97898" x="10137775" y="985838"/>
          <p14:tracePt t="97917" x="10137775" y="1006475"/>
          <p14:tracePt t="97919" x="10137775" y="1017588"/>
          <p14:tracePt t="97938" x="10137775" y="1027113"/>
          <p14:tracePt t="97950" x="10137775" y="1038225"/>
          <p14:tracePt t="97963" x="10137775" y="1049338"/>
          <p14:tracePt t="97997" x="10137775" y="1058863"/>
          <p14:tracePt t="98018" x="10137775" y="1069975"/>
          <p14:tracePt t="98035" x="10137775" y="1079500"/>
          <p14:tracePt t="98048" x="10126663" y="1090613"/>
          <p14:tracePt t="98063" x="10115550" y="1101725"/>
          <p14:tracePt t="98070" x="10106025" y="1122363"/>
          <p14:tracePt t="98081" x="10094913" y="1131888"/>
          <p14:tracePt t="98097" x="10085388" y="1131888"/>
          <p14:tracePt t="98099" x="10085388" y="1143000"/>
          <p14:tracePt t="98115" x="10053638" y="1154113"/>
          <p14:tracePt t="98131" x="10033000" y="1163638"/>
          <p14:tracePt t="98147" x="10010775" y="1163638"/>
          <p14:tracePt t="98165" x="10001250" y="1163638"/>
          <p14:tracePt t="98181" x="9980613" y="1163638"/>
          <p14:tracePt t="98198" x="9958388" y="1163638"/>
          <p14:tracePt t="98215" x="9937750" y="1154113"/>
          <p14:tracePt t="98230" x="9885363" y="1143000"/>
          <p14:tracePt t="98247" x="9812338" y="1122363"/>
          <p14:tracePt t="98264" x="9759950" y="1111250"/>
          <p14:tracePt t="98281" x="9718675" y="1090613"/>
          <p14:tracePt t="98298" x="9666288" y="1058863"/>
          <p14:tracePt t="98315" x="9623425" y="1038225"/>
          <p14:tracePt t="98331" x="9559925" y="974725"/>
          <p14:tracePt t="98349" x="9529763" y="954088"/>
          <p14:tracePt t="98367" x="9477375" y="890588"/>
          <p14:tracePt t="98368" x="9455150" y="890588"/>
          <p14:tracePt t="98380" x="9445625" y="869950"/>
          <p14:tracePt t="98396" x="9434513" y="838200"/>
          <p14:tracePt t="98412" x="9413875" y="796925"/>
          <p14:tracePt t="98429" x="9382125" y="723900"/>
          <p14:tracePt t="98447" x="9361488" y="660400"/>
          <p14:tracePt t="98464" x="9361488" y="608013"/>
          <p14:tracePt t="98481" x="9372600" y="544513"/>
          <p14:tracePt t="98483" x="9402763" y="514350"/>
          <p14:tracePt t="98499" x="9455150" y="461963"/>
          <p14:tracePt t="98515" x="9486900" y="419100"/>
          <p14:tracePt t="98531" x="9507538" y="419100"/>
          <p14:tracePt t="98537" x="9571038" y="387350"/>
          <p14:tracePt t="98540" x="9655175" y="366713"/>
          <p14:tracePt t="98549" x="9707563" y="366713"/>
          <p14:tracePt t="98564" x="9823450" y="366713"/>
          <p14:tracePt t="98585" x="9948863" y="366713"/>
          <p14:tracePt t="98598" x="10063163" y="366713"/>
          <p14:tracePt t="98614" x="10147300" y="366713"/>
          <p14:tracePt t="98631" x="10263188" y="387350"/>
          <p14:tracePt t="98648" x="10294938" y="398463"/>
          <p14:tracePt t="98663" x="10326688" y="430213"/>
          <p14:tracePt t="98681" x="10356850" y="461963"/>
          <p14:tracePt t="98682" x="10367963" y="482600"/>
          <p14:tracePt t="98697" x="10379075" y="514350"/>
          <p14:tracePt t="98699" x="10388600" y="544513"/>
          <p14:tracePt t="98721" x="10409238" y="608013"/>
          <p14:tracePt t="98731" x="10420350" y="671513"/>
          <p14:tracePt t="98751" x="10420350" y="712788"/>
          <p14:tracePt t="98753" x="10420350" y="733425"/>
          <p14:tracePt t="98762" x="10431463" y="733425"/>
          <p14:tracePt t="98782" x="10431463" y="765175"/>
          <p14:tracePt t="98798" x="10431463" y="776288"/>
          <p14:tracePt t="98817" x="10431463" y="785813"/>
          <p14:tracePt t="98831" x="10431463" y="796925"/>
          <p14:tracePt t="98848" x="10409238" y="817563"/>
          <p14:tracePt t="98863" x="10388600" y="828675"/>
          <p14:tracePt t="98880" x="10336213" y="849313"/>
          <p14:tracePt t="98898" x="10274300" y="901700"/>
          <p14:tracePt t="98917" x="10190163" y="954088"/>
          <p14:tracePt t="98929" x="10053638" y="1038225"/>
          <p14:tracePt t="98950" x="9969500" y="1079500"/>
          <p14:tracePt t="98963" x="9906000" y="1101725"/>
          <p14:tracePt t="98980" x="9864725" y="1111250"/>
          <p14:tracePt t="98999" x="9832975" y="1111250"/>
          <p14:tracePt t="99017" x="9823450" y="1111250"/>
          <p14:tracePt t="99034" x="9812338" y="1111250"/>
          <p14:tracePt t="99046" x="9801225" y="1101725"/>
          <p14:tracePt t="99065" x="9791700" y="1090613"/>
          <p14:tracePt t="99079" x="9771063" y="1090613"/>
          <p14:tracePt t="99099" x="9759950" y="1079500"/>
          <p14:tracePt t="99116" x="9748838" y="1069975"/>
          <p14:tracePt t="99141" x="9739313" y="1069975"/>
          <p14:tracePt t="99162" x="9739313" y="1058863"/>
          <p14:tracePt t="99666" x="9718675" y="1058863"/>
          <p14:tracePt t="99673" x="9686925" y="1090613"/>
          <p14:tracePt t="99680" x="9623425" y="1131888"/>
          <p14:tracePt t="99701" x="9477375" y="1247775"/>
          <p14:tracePt t="99704" x="9372600" y="1352550"/>
          <p14:tracePt t="99717" x="9361488" y="1363663"/>
          <p14:tracePt t="99719" x="9236075" y="1500188"/>
          <p14:tracePt t="99731" x="8994775" y="1751013"/>
          <p14:tracePt t="99746" x="8512175" y="2297113"/>
          <p14:tracePt t="99765" x="7956550" y="2978150"/>
          <p14:tracePt t="99783" x="7883525" y="3071813"/>
          <p14:tracePt t="99787" x="7589838" y="3335338"/>
          <p14:tracePt t="99796" x="7369175" y="3554413"/>
          <p14:tracePt t="99816" x="6908800" y="3963988"/>
          <p14:tracePt t="99819" x="6783388" y="4057650"/>
          <p14:tracePt t="99831" x="6708775" y="4110038"/>
          <p14:tracePt t="99834" x="6583363" y="4225925"/>
          <p14:tracePt t="99849" x="6415088" y="4362450"/>
          <p14:tracePt t="99865" x="6332538" y="4446588"/>
          <p14:tracePt t="99883" x="6300788" y="4487863"/>
          <p14:tracePt t="99897" x="6300788" y="4498975"/>
          <p14:tracePt t="99917" x="6289675" y="4540250"/>
          <p14:tracePt t="99931" x="6257925" y="4583113"/>
          <p14:tracePt t="99934" x="6227763" y="4613275"/>
          <p14:tracePt t="99949" x="6175375" y="4665663"/>
          <p14:tracePt t="99952" x="6143625" y="4687888"/>
          <p14:tracePt t="99968" x="6111875" y="4708525"/>
          <p14:tracePt t="99980" x="6007100" y="4760913"/>
          <p14:tracePt t="99984" x="5849938" y="4845050"/>
          <p14:tracePt t="99999" x="5745163" y="4886325"/>
          <p14:tracePt t="100002" x="5597525" y="4949825"/>
          <p14:tracePt t="100016" x="5535613" y="4959350"/>
          <p14:tracePt t="100059" x="5535613" y="4929188"/>
          <p14:tracePt t="100067" x="5556250" y="4897438"/>
          <p14:tracePt t="100080" x="5567363" y="4876800"/>
          <p14:tracePt t="100098" x="5629275" y="4802188"/>
          <p14:tracePt t="100100" x="5649913" y="4772025"/>
          <p14:tracePt t="100115" x="5745163" y="4635500"/>
          <p14:tracePt t="100130" x="5797550" y="4560888"/>
          <p14:tracePt t="100149" x="5859463" y="4467225"/>
          <p14:tracePt t="100163" x="5934075" y="4403725"/>
          <p14:tracePt t="100180" x="5986463" y="4330700"/>
          <p14:tracePt t="100198" x="6016625" y="4298950"/>
          <p14:tracePt t="100215" x="6048375" y="4289425"/>
          <p14:tracePt t="100220" x="6059488" y="4278313"/>
          <p14:tracePt t="100237" x="6069013" y="4278313"/>
          <p14:tracePt t="100247" x="6091238" y="4257675"/>
          <p14:tracePt t="100266" x="6132513" y="4205288"/>
          <p14:tracePt t="100280" x="6175375" y="4162425"/>
          <p14:tracePt t="100297" x="6205538" y="4121150"/>
          <p14:tracePt t="100299" x="6205538" y="4110038"/>
          <p14:tracePt t="100316" x="6227763" y="4089400"/>
          <p14:tracePt t="100331" x="6237288" y="4068763"/>
          <p14:tracePt t="100352" x="6248400" y="4057650"/>
          <p14:tracePt t="100364" x="6257925" y="4027488"/>
          <p14:tracePt t="100384" x="6269038" y="4016375"/>
          <p14:tracePt t="100387" x="6269038" y="4005263"/>
          <p14:tracePt t="100398" x="6269038" y="3995738"/>
          <p14:tracePt t="100416" x="6269038" y="3984625"/>
          <p14:tracePt t="100457" x="6257925" y="3984625"/>
          <p14:tracePt t="100505" x="6248400" y="3984625"/>
          <p14:tracePt t="100515" x="6237288" y="3984625"/>
          <p14:tracePt t="100523" x="6227763" y="4005263"/>
          <p14:tracePt t="100531" x="6216650" y="4027488"/>
          <p14:tracePt t="100548" x="6196013" y="4068763"/>
          <p14:tracePt t="100565" x="6184900" y="4110038"/>
          <p14:tracePt t="100582" x="6184900" y="4152900"/>
          <p14:tracePt t="100599" x="6184900" y="4184650"/>
          <p14:tracePt t="100616" x="6175375" y="4237038"/>
          <p14:tracePt t="100632" x="6175375" y="4267200"/>
          <p14:tracePt t="100649" x="6164263" y="4298950"/>
          <p14:tracePt t="100667" x="6153150" y="4319588"/>
          <p14:tracePt t="100681" x="6132513" y="4341813"/>
          <p14:tracePt t="100697" x="6122988" y="4362450"/>
          <p14:tracePt t="100715" x="6100763" y="4383088"/>
          <p14:tracePt t="100732" x="6080125" y="4383088"/>
          <p14:tracePt t="100748" x="6038850" y="4383088"/>
          <p14:tracePt t="100765" x="5995988" y="4383088"/>
          <p14:tracePt t="100783" x="5954713" y="4362450"/>
          <p14:tracePt t="100799" x="5891213" y="4330700"/>
          <p14:tracePt t="100816" x="5870575" y="4310063"/>
          <p14:tracePt t="100831" x="5849938" y="4267200"/>
          <p14:tracePt t="100850" x="5829300" y="4214813"/>
          <p14:tracePt t="100866" x="5818188" y="4141788"/>
          <p14:tracePt t="100868" x="5807075" y="4100513"/>
          <p14:tracePt t="100882" x="5807075" y="4057650"/>
          <p14:tracePt t="100884" x="5807075" y="4005263"/>
          <p14:tracePt t="100898" x="5807075" y="3963988"/>
          <p14:tracePt t="100899" x="5807075" y="3911600"/>
          <p14:tracePt t="100915" x="5838825" y="3806825"/>
          <p14:tracePt t="100918" x="5849938" y="3743325"/>
          <p14:tracePt t="100932" x="5891213" y="3597275"/>
          <p14:tracePt t="100948" x="5911850" y="3449638"/>
          <p14:tracePt t="100965" x="5943600" y="3344863"/>
          <p14:tracePt t="100980" x="5964238" y="3271838"/>
          <p14:tracePt t="100998" x="5975350" y="3251200"/>
          <p14:tracePt t="101016" x="5975350" y="3228975"/>
          <p14:tracePt t="101032" x="5986463" y="3187700"/>
          <p14:tracePt t="101048" x="6007100" y="3135313"/>
          <p14:tracePt t="101065" x="6016625" y="3094038"/>
          <p14:tracePt t="101082" x="6038850" y="3071813"/>
          <p14:tracePt t="101085" x="6048375" y="3062288"/>
          <p14:tracePt t="101100" x="6069013" y="3041650"/>
          <p14:tracePt t="101117" x="6080125" y="3009900"/>
          <p14:tracePt t="101134" x="6100763" y="2989263"/>
          <p14:tracePt t="101149" x="6122988" y="2978150"/>
          <p14:tracePt t="101164" x="6143625" y="2978150"/>
          <p14:tracePt t="101181" x="6153150" y="2978150"/>
          <p14:tracePt t="101185" x="6164263" y="2978150"/>
          <p14:tracePt t="101199" x="6175375" y="2978150"/>
          <p14:tracePt t="101243" x="6175375" y="2989263"/>
          <p14:tracePt t="101254" x="6184900" y="3009900"/>
          <p14:tracePt t="101264" x="6184900" y="3041650"/>
          <p14:tracePt t="101284" x="6196013" y="3103563"/>
          <p14:tracePt t="101299" x="6205538" y="3176588"/>
          <p14:tracePt t="101315" x="6205538" y="3240088"/>
          <p14:tracePt t="101337" x="6205538" y="3251200"/>
          <p14:tracePt t="101345" x="6205538" y="3282950"/>
          <p14:tracePt t="101365" x="6205538" y="3335338"/>
          <p14:tracePt t="101367" x="6205538" y="3387725"/>
          <p14:tracePt t="101380" x="6205538" y="3417888"/>
          <p14:tracePt t="101382" x="6205538" y="3440113"/>
          <p14:tracePt t="101397" x="6196013" y="3460750"/>
          <p14:tracePt t="101400" x="6196013" y="3492500"/>
          <p14:tracePt t="101413" x="6184900" y="3544888"/>
          <p14:tracePt t="101431" x="6175375" y="3575050"/>
          <p14:tracePt t="101448" x="6175375" y="3606800"/>
          <p14:tracePt t="101450" x="6175375" y="3629025"/>
          <p14:tracePt t="101464" x="6175375" y="3659188"/>
          <p14:tracePt t="101483" x="6164263" y="3711575"/>
          <p14:tracePt t="101485" x="6164263" y="3733800"/>
          <p14:tracePt t="101501" x="6164263" y="3754438"/>
          <p14:tracePt t="101519" x="6153150" y="3795713"/>
          <p14:tracePt t="101533" x="6153150" y="3806825"/>
          <p14:tracePt t="101537" x="6143625" y="3827463"/>
          <p14:tracePt t="101548" x="6143625" y="3848100"/>
          <p14:tracePt t="101565" x="6143625" y="3921125"/>
          <p14:tracePt t="101567" x="6132513" y="3963988"/>
          <p14:tracePt t="101582" x="6132513" y="4005263"/>
          <p14:tracePt t="101599" x="6132513" y="4068763"/>
          <p14:tracePt t="101602" x="6122988" y="4100513"/>
          <p14:tracePt t="101615" x="6122988" y="4132263"/>
          <p14:tracePt t="101632" x="6122988" y="4184650"/>
          <p14:tracePt t="101648" x="6111875" y="4246563"/>
          <p14:tracePt t="101651" x="6111875" y="4278313"/>
          <p14:tracePt t="101665" x="6100763" y="4351338"/>
          <p14:tracePt t="101666" x="6100763" y="4371975"/>
          <p14:tracePt t="101687" x="6100763" y="4394200"/>
          <p14:tracePt t="101697" x="6069013" y="4498975"/>
          <p14:tracePt t="101713" x="6048375" y="4656138"/>
          <p14:tracePt t="101731" x="6016625" y="4824413"/>
          <p14:tracePt t="101750" x="5986463" y="5116513"/>
          <p14:tracePt t="101764" x="5986463" y="5170488"/>
          <p14:tracePt t="101767" x="5986463" y="5222875"/>
          <p14:tracePt t="101784" x="6007100" y="5305425"/>
          <p14:tracePt t="101799" x="6016625" y="5368925"/>
          <p14:tracePt t="101817" x="6016625" y="5421313"/>
          <p14:tracePt t="101831" x="6016625" y="5462588"/>
          <p14:tracePt t="101850" x="6016625" y="5473700"/>
          <p14:tracePt t="101853" x="6016625" y="5526088"/>
          <p14:tracePt t="101864" x="6016625" y="5589588"/>
          <p14:tracePt t="101882" x="6016625" y="5715000"/>
          <p14:tracePt t="101884" x="6016625" y="5799138"/>
          <p14:tracePt t="101899" x="6038850" y="5903913"/>
          <p14:tracePt t="101919" x="6048375" y="6061075"/>
          <p14:tracePt t="101932" x="6069013" y="6165850"/>
          <p14:tracePt t="101950" x="6080125" y="6229350"/>
          <p14:tracePt t="101965" x="6100763" y="6270625"/>
          <p14:tracePt t="101981" x="6111875" y="6281738"/>
          <p14:tracePt t="101999" x="6111875" y="6291263"/>
          <p14:tracePt t="102001" x="6111875" y="6302375"/>
          <p14:tracePt t="102015" x="6111875" y="6313488"/>
          <p14:tracePt t="102019" x="6122988" y="6323013"/>
          <p14:tracePt t="102032" x="6132513" y="6354763"/>
          <p14:tracePt t="102051" x="6132513" y="6386513"/>
          <p14:tracePt t="102065" x="6153150" y="6407150"/>
          <p14:tracePt t="102082" x="6164263" y="6427788"/>
          <p14:tracePt t="102098" x="6164263" y="6438900"/>
          <p14:tracePt t="102101" x="6164263" y="6448425"/>
          <p14:tracePt t="102224" x="6164263" y="6438900"/>
          <p14:tracePt t="102229" x="6164263" y="6427788"/>
          <p14:tracePt t="102236" x="6164263" y="6418263"/>
          <p14:tracePt t="102249" x="6164263" y="6407150"/>
          <p14:tracePt t="102265" x="6164263" y="6386513"/>
          <p14:tracePt t="102281" x="6164263" y="6365875"/>
          <p14:tracePt t="102298" x="6164263" y="6343650"/>
          <p14:tracePt t="102320" x="6153150" y="6291263"/>
          <p14:tracePt t="102332" x="6143625" y="6249988"/>
          <p14:tracePt t="102350" x="6132513" y="6197600"/>
          <p14:tracePt t="102368" x="6132513" y="6154738"/>
          <p14:tracePt t="102380" x="6122988" y="6124575"/>
          <p14:tracePt t="102398" x="6122988" y="6092825"/>
          <p14:tracePt t="102415" x="6122988" y="6081713"/>
          <p14:tracePt t="102432" x="6111875" y="6049963"/>
          <p14:tracePt t="102450" x="6111875" y="6040438"/>
          <p14:tracePt t="102466" x="6111875" y="6019800"/>
          <p14:tracePt t="102482" x="6111875" y="6008688"/>
          <p14:tracePt t="102504" x="6111875" y="5997575"/>
          <p14:tracePt t="102517" x="6111875" y="5976938"/>
          <p14:tracePt t="102546" x="6111875" y="5967413"/>
          <p14:tracePt t="102553" x="6111875" y="5945188"/>
          <p14:tracePt t="102565" x="6111875" y="5903913"/>
          <p14:tracePt t="102583" x="6111875" y="5851525"/>
          <p14:tracePt t="102599" x="6111875" y="5808663"/>
          <p14:tracePt t="102615" x="6111875" y="5746750"/>
          <p14:tracePt t="102633" x="6111875" y="5726113"/>
          <p14:tracePt t="102649" x="6111875" y="5683250"/>
          <p14:tracePt t="102669" x="6111875" y="5662613"/>
          <p14:tracePt t="102681" x="6111875" y="5610225"/>
          <p14:tracePt t="102699" x="6111875" y="5389563"/>
          <p14:tracePt t="102716" x="6111875" y="5357813"/>
          <p14:tracePt t="102719" x="6111875" y="5348288"/>
          <p14:tracePt t="102730" x="6111875" y="5284788"/>
          <p14:tracePt t="102731" x="6111875" y="5232400"/>
          <p14:tracePt t="102749" x="6111875" y="5075238"/>
          <p14:tracePt t="102763" x="6111875" y="4949825"/>
          <p14:tracePt t="102785" x="6111875" y="4813300"/>
          <p14:tracePt t="102786" x="6111875" y="4760913"/>
          <p14:tracePt t="102798" x="6100763" y="4697413"/>
          <p14:tracePt t="102818" x="6091238" y="4508500"/>
          <p14:tracePt t="102834" x="6091238" y="4487863"/>
          <p14:tracePt t="102848" x="6091238" y="4446588"/>
          <p14:tracePt t="102864" x="6091238" y="4362450"/>
          <p14:tracePt t="102883" x="6091238" y="4214813"/>
          <p14:tracePt t="102898" x="6091238" y="4132263"/>
          <p14:tracePt t="102914" x="6091238" y="4079875"/>
          <p14:tracePt t="102930" x="6091238" y="3984625"/>
          <p14:tracePt t="102948" x="6091238" y="3890963"/>
          <p14:tracePt t="102964" x="6091238" y="3859213"/>
          <p14:tracePt t="102981" x="6091238" y="3816350"/>
          <p14:tracePt t="102997" x="6091238" y="3795713"/>
          <p14:tracePt t="102999" x="6091238" y="3786188"/>
          <p14:tracePt t="103014" x="6091238" y="3775075"/>
          <p14:tracePt t="103015" x="6091238" y="3754438"/>
          <p14:tracePt t="103079" x="6091238" y="3743325"/>
          <p14:tracePt t="103086" x="6091238" y="3733800"/>
          <p14:tracePt t="103102" x="6091238" y="3722688"/>
          <p14:tracePt t="103135" x="6080125" y="3743325"/>
          <p14:tracePt t="103142" x="6080125" y="3754438"/>
          <p14:tracePt t="104616" x="6080125" y="3763963"/>
          <p14:tracePt t="104625" x="6080125" y="3775075"/>
          <p14:tracePt t="104631" x="6080125" y="3786188"/>
          <p14:tracePt t="104649" x="6080125" y="3795713"/>
          <p14:tracePt t="104665" x="6091238" y="3795713"/>
          <p14:tracePt t="104668" x="6091238" y="3806825"/>
          <p14:tracePt t="104691" x="6091238" y="3816350"/>
          <p14:tracePt t="104737" x="6091238" y="3827463"/>
          <p14:tracePt t="104746" x="6100763" y="3827463"/>
          <p14:tracePt t="104753" x="6100763" y="3838575"/>
          <p14:tracePt t="104764" x="6100763" y="3848100"/>
          <p14:tracePt t="104783" x="6111875" y="3868738"/>
          <p14:tracePt t="104786" x="6111875" y="3890963"/>
          <p14:tracePt t="104799" x="6122988" y="3911600"/>
          <p14:tracePt t="104801" x="6122988" y="3921125"/>
          <p14:tracePt t="104818" x="6122988" y="3952875"/>
          <p14:tracePt t="104834" x="6132513" y="4005263"/>
          <p14:tracePt t="104850" x="6132513" y="4037013"/>
          <p14:tracePt t="104865" x="6132513" y="4079875"/>
          <p14:tracePt t="104887" x="6132513" y="4089400"/>
          <p14:tracePt t="104899" x="6132513" y="4100513"/>
          <p14:tracePt t="104919" x="6132513" y="4110038"/>
          <p14:tracePt t="109671" x="6132513" y="4121150"/>
          <p14:tracePt t="109681" x="6132513" y="4132263"/>
          <p14:tracePt t="109687" x="6111875" y="4152900"/>
          <p14:tracePt t="109699" x="6091238" y="4162425"/>
          <p14:tracePt t="109716" x="6080125" y="4173538"/>
          <p14:tracePt t="110947" x="6091238" y="4173538"/>
          <p14:tracePt t="110953" x="6100763" y="4162425"/>
          <p14:tracePt t="110963" x="6111875" y="4162425"/>
          <p14:tracePt t="110981" x="6122988" y="4162425"/>
          <p14:tracePt t="110984" x="6132513" y="4162425"/>
          <p14:tracePt t="110989" x="6143625" y="4162425"/>
          <p14:tracePt t="111021" x="6153150" y="4162425"/>
          <p14:tracePt t="111071" x="6143625" y="4162425"/>
          <p14:tracePt t="111087" x="6143625" y="4152900"/>
          <p14:tracePt t="111123" x="6132513" y="4152900"/>
          <p14:tracePt t="111131" x="6132513" y="4141788"/>
          <p14:tracePt t="111318" x="6132513" y="4132263"/>
          <p14:tracePt t="111485" x="6122988" y="4132263"/>
          <p14:tracePt t="111492" x="6091238" y="4132263"/>
          <p14:tracePt t="111500" x="5986463" y="4132263"/>
          <p14:tracePt t="111516" x="5902325" y="4132263"/>
          <p14:tracePt t="111518" x="5745163" y="4132263"/>
          <p14:tracePt t="111531" x="5399088" y="4110038"/>
          <p14:tracePt t="111548" x="5073650" y="4079875"/>
          <p14:tracePt t="111564" x="4244975" y="3963988"/>
          <p14:tracePt t="111582" x="3249613" y="3763963"/>
          <p14:tracePt t="111597" x="2632075" y="3617913"/>
          <p14:tracePt t="111616" x="2054225" y="3397250"/>
          <p14:tracePt t="111631" x="2001838" y="3355975"/>
          <p14:tracePt t="111633" x="1949450" y="3324225"/>
          <p14:tracePt t="111647" x="1908175" y="3271838"/>
          <p14:tracePt t="111649" x="1897063" y="3240088"/>
          <p14:tracePt t="111662" x="1897063" y="3219450"/>
          <p14:tracePt t="111681" x="1981200" y="3114675"/>
          <p14:tracePt t="111697" x="2033588" y="3062288"/>
          <p14:tracePt t="111714" x="2128838" y="3019425"/>
          <p14:tracePt t="111735" x="2201863" y="2998788"/>
          <p14:tracePt t="111749" x="2211388" y="2989263"/>
          <p14:tracePt t="111865" x="2233613" y="2978150"/>
          <p14:tracePt t="111873" x="2243138" y="2978150"/>
          <p14:tracePt t="111883" x="2254250" y="2978150"/>
          <p14:tracePt t="111899" x="2359025" y="2967038"/>
          <p14:tracePt t="111914" x="2495550" y="2967038"/>
          <p14:tracePt t="111932" x="2673350" y="2989263"/>
          <p14:tracePt t="111948" x="2871788" y="3030538"/>
          <p14:tracePt t="111965" x="3040063" y="3071813"/>
          <p14:tracePt t="111982" x="3144838" y="3114675"/>
          <p14:tracePt t="112000" x="3186113" y="3135313"/>
          <p14:tracePt t="112004" x="3197225" y="3135313"/>
          <p14:tracePt t="112017" x="3208338" y="3146425"/>
          <p14:tracePt t="112030" x="3217863" y="3155950"/>
          <p14:tracePt t="112049" x="3228975" y="3167063"/>
          <p14:tracePt t="112226" x="3217863" y="3167063"/>
          <p14:tracePt t="112234" x="3208338" y="3167063"/>
          <p14:tracePt t="112249" x="3197225" y="3167063"/>
          <p14:tracePt t="112262" x="3186113" y="3167063"/>
          <p14:tracePt t="112281" x="3165475" y="3146425"/>
          <p14:tracePt t="112299" x="3144838" y="3146425"/>
          <p14:tracePt t="112318" x="3133725" y="3146425"/>
          <p14:tracePt t="112330" x="3124200" y="3146425"/>
          <p14:tracePt t="112348" x="3124200" y="3135313"/>
          <p14:tracePt t="112384" x="3113088" y="3135313"/>
          <p14:tracePt t="112397" x="3113088" y="3124200"/>
          <p14:tracePt t="112418" x="3103563" y="3124200"/>
          <p14:tracePt t="112508" x="3092450" y="3124200"/>
          <p14:tracePt t="112773" x="3081338" y="3146425"/>
          <p14:tracePt t="112781" x="3060700" y="3187700"/>
          <p14:tracePt t="112788" x="3040063" y="3208338"/>
          <p14:tracePt t="112799" x="3028950" y="3240088"/>
          <p14:tracePt t="112814" x="2987675" y="3292475"/>
          <p14:tracePt t="112831" x="2976563" y="3344863"/>
          <p14:tracePt t="112847" x="2955925" y="3365500"/>
          <p14:tracePt t="112862" x="2946400" y="3387725"/>
          <p14:tracePt t="112879" x="2935288" y="3397250"/>
          <p14:tracePt t="112906" x="2924175" y="3397250"/>
          <p14:tracePt t="112917" x="2903538" y="3397250"/>
          <p14:tracePt t="112929" x="2882900" y="3397250"/>
          <p14:tracePt t="112931" x="2851150" y="3397250"/>
          <p14:tracePt t="113330" x="2841625" y="3397250"/>
          <p14:tracePt t="113337" x="2830513" y="3397250"/>
          <p14:tracePt t="113349" x="2809875" y="3397250"/>
          <p14:tracePt t="113365" x="2798763" y="3397250"/>
          <p14:tracePt t="113381" x="2778125" y="3397250"/>
          <p14:tracePt t="113399" x="2767013" y="3397250"/>
          <p14:tracePt t="113415" x="2767013" y="3408363"/>
          <p14:tracePt t="113469" x="2767013" y="3397250"/>
          <p14:tracePt t="113482" x="2767013" y="3387725"/>
          <p14:tracePt t="113489" x="2767013" y="3376613"/>
          <p14:tracePt t="113504" x="2767013" y="3365500"/>
          <p14:tracePt t="113515" x="2767013" y="3355975"/>
          <p14:tracePt t="113531" x="2746375" y="3335338"/>
          <p14:tracePt t="113548" x="2725738" y="3313113"/>
          <p14:tracePt t="113565" x="2714625" y="3292475"/>
          <p14:tracePt t="113581" x="2714625" y="3282950"/>
          <p14:tracePt t="113597" x="2705100" y="3260725"/>
          <p14:tracePt t="113600" x="2705100" y="3251200"/>
          <p14:tracePt t="113615" x="2705100" y="3228975"/>
          <p14:tracePt t="113632" x="2705100" y="3208338"/>
          <p14:tracePt t="113648" x="2705100" y="3198813"/>
          <p14:tracePt t="113665" x="2714625" y="3176588"/>
          <p14:tracePt t="113689" x="2725738" y="3155950"/>
          <p14:tracePt t="113698" x="2736850" y="3155950"/>
          <p14:tracePt t="113716" x="2746375" y="3124200"/>
          <p14:tracePt t="113719" x="2757488" y="3124200"/>
          <p14:tracePt t="113731" x="2757488" y="3114675"/>
          <p14:tracePt t="113733" x="2757488" y="3103563"/>
          <p14:tracePt t="113749" x="2767013" y="3094038"/>
          <p14:tracePt t="113765" x="2778125" y="3082925"/>
          <p14:tracePt t="113782" x="2789238" y="3071813"/>
          <p14:tracePt t="113801" x="2798763" y="3051175"/>
          <p14:tracePt t="113816" x="2809875" y="3051175"/>
          <p14:tracePt t="113834" x="2809875" y="3041650"/>
          <p14:tracePt t="113851" x="2819400" y="3041650"/>
          <p14:tracePt t="113910" x="2830513" y="3041650"/>
          <p14:tracePt t="113926" x="2830513" y="3062288"/>
          <p14:tracePt t="113933" x="2830513" y="3071813"/>
          <p14:tracePt t="113950" x="2830513" y="3103563"/>
          <p14:tracePt t="113965" x="2830513" y="3135313"/>
          <p14:tracePt t="113985" x="2830513" y="3155950"/>
          <p14:tracePt t="114001" x="2809875" y="3176588"/>
          <p14:tracePt t="114018" x="2746375" y="3187700"/>
          <p14:tracePt t="114021" x="2705100" y="3187700"/>
          <p14:tracePt t="114031" x="2662238" y="3198813"/>
          <p14:tracePt t="114052" x="2578100" y="3187700"/>
          <p14:tracePt t="114066" x="2568575" y="3187700"/>
          <p14:tracePt t="114068" x="2525713" y="3176588"/>
          <p14:tracePt t="114084" x="2495550" y="3135313"/>
          <p14:tracePt t="114087" x="2484438" y="3114675"/>
          <p14:tracePt t="114099" x="2463800" y="3071813"/>
          <p14:tracePt t="114120" x="2463800" y="3009900"/>
          <p14:tracePt t="114124" x="2463800" y="2967038"/>
          <p14:tracePt t="114147" x="2463800" y="2946400"/>
          <p14:tracePt t="114153" x="2463800" y="2905125"/>
          <p14:tracePt t="114163" x="2473325" y="2852738"/>
          <p14:tracePt t="114180" x="2505075" y="2768600"/>
          <p14:tracePt t="114197" x="2536825" y="2695575"/>
          <p14:tracePt t="114214" x="2557463" y="2684463"/>
          <p14:tracePt t="114229" x="2578100" y="2673350"/>
          <p14:tracePt t="114248" x="2662238" y="2632075"/>
          <p14:tracePt t="114264" x="2746375" y="2590800"/>
          <p14:tracePt t="114281" x="2798763" y="2568575"/>
          <p14:tracePt t="114284" x="2809875" y="2568575"/>
          <p14:tracePt t="114299" x="2862263" y="2568575"/>
          <p14:tracePt t="114319" x="2882900" y="2579688"/>
          <p14:tracePt t="114332" x="2894013" y="2590800"/>
          <p14:tracePt t="114350" x="2935288" y="2652713"/>
          <p14:tracePt t="114352" x="2955925" y="2673350"/>
          <p14:tracePt t="114367" x="2987675" y="2725738"/>
          <p14:tracePt t="114380" x="2998788" y="2757488"/>
          <p14:tracePt t="114383" x="2998788" y="2789238"/>
          <p14:tracePt t="114397" x="3019425" y="2830513"/>
          <p14:tracePt t="114416" x="3019425" y="2884488"/>
          <p14:tracePt t="114430" x="3019425" y="2914650"/>
          <p14:tracePt t="114450" x="3019425" y="2957513"/>
          <p14:tracePt t="114464" x="3019425" y="2978150"/>
          <p14:tracePt t="114482" x="3008313" y="2998788"/>
          <p14:tracePt t="114483" x="2998788" y="3009900"/>
          <p14:tracePt t="114499" x="2976563" y="3041650"/>
          <p14:tracePt t="114517" x="2946400" y="3062288"/>
          <p14:tracePt t="114530" x="2914650" y="3094038"/>
          <p14:tracePt t="114551" x="2894013" y="3114675"/>
          <p14:tracePt t="114565" x="2862263" y="3124200"/>
          <p14:tracePt t="114582" x="2851150" y="3124200"/>
          <p14:tracePt t="114601" x="2798763" y="3124200"/>
          <p14:tracePt t="114616" x="2778125" y="3124200"/>
          <p14:tracePt t="114619" x="2767013" y="3135313"/>
          <p14:tracePt t="114630" x="2746375" y="3135313"/>
          <p14:tracePt t="114647" x="2714625" y="3146425"/>
          <p14:tracePt t="114664" x="2673350" y="3155950"/>
          <p14:tracePt t="114666" x="2652713" y="3155950"/>
          <p14:tracePt t="114681" x="2632075" y="3155950"/>
          <p14:tracePt t="114697" x="2609850" y="3155950"/>
          <p14:tracePt t="114716" x="2600325" y="3155950"/>
          <p14:tracePt t="114739" x="2589213" y="3155950"/>
          <p14:tracePt t="114755" x="2578100" y="3155950"/>
          <p14:tracePt t="114771" x="2568575" y="3146425"/>
          <p14:tracePt t="114796" x="2557463" y="3135313"/>
          <p14:tracePt t="114803" x="2557463" y="3124200"/>
          <p14:tracePt t="114818" x="2547938" y="3114675"/>
          <p14:tracePt t="114832" x="2547938" y="3094038"/>
          <p14:tracePt t="114834" x="2547938" y="3082925"/>
          <p14:tracePt t="114847" x="2547938" y="3071813"/>
          <p14:tracePt t="114875" x="2547938" y="3062288"/>
          <p14:tracePt t="114883" x="2536825" y="3062288"/>
          <p14:tracePt t="115499" x="2525713" y="3062288"/>
          <p14:tracePt t="115523" x="2516188" y="3071813"/>
          <p14:tracePt t="115531" x="2505075" y="3094038"/>
          <p14:tracePt t="115539" x="2495550" y="3103563"/>
          <p14:tracePt t="115549" x="2484438" y="3103563"/>
          <p14:tracePt t="115565" x="2452688" y="3135313"/>
          <p14:tracePt t="115587" x="2411413" y="3176588"/>
          <p14:tracePt t="115589" x="2379663" y="3198813"/>
          <p14:tracePt t="115598" x="2347913" y="3219450"/>
          <p14:tracePt t="115601" x="2327275" y="3240088"/>
          <p14:tracePt t="115621" x="2274888" y="3271838"/>
          <p14:tracePt t="115631" x="2263775" y="3271838"/>
          <p14:tracePt t="115633" x="2254250" y="3282950"/>
          <p14:tracePt t="115649" x="2254250" y="3292475"/>
          <p14:tracePt t="115666" x="2243138" y="3292475"/>
          <p14:tracePt t="115683" x="2233613" y="3292475"/>
          <p14:tracePt t="115700" x="2222500" y="3303588"/>
          <p14:tracePt t="115721" x="2222500" y="3313113"/>
          <p14:tracePt t="115741" x="2222500" y="3324225"/>
          <p14:tracePt t="115773" x="2222500" y="3335338"/>
          <p14:tracePt t="115782" x="2222500" y="3344863"/>
          <p14:tracePt t="115815" x="2222500" y="3355975"/>
          <p14:tracePt t="115822" x="2222500" y="3365500"/>
          <p14:tracePt t="115832" x="2222500" y="3387725"/>
          <p14:tracePt t="115849" x="2222500" y="3417888"/>
          <p14:tracePt t="115865" x="2233613" y="3440113"/>
          <p14:tracePt t="115883" x="2233613" y="3460750"/>
          <p14:tracePt t="115885" x="2243138" y="3470275"/>
          <p14:tracePt t="115898" x="2243138" y="3481388"/>
          <p14:tracePt t="115917" x="2254250" y="3481388"/>
          <p14:tracePt t="115947" x="2254250" y="3492500"/>
          <p14:tracePt t="116039" x="2254250" y="3481388"/>
          <p14:tracePt t="116049" x="2254250" y="3470275"/>
          <p14:tracePt t="116054" x="2254250" y="3460750"/>
          <p14:tracePt t="116067" x="2254250" y="3449638"/>
          <p14:tracePt t="116082" x="2254250" y="3440113"/>
          <p14:tracePt t="116098" x="2254250" y="3429000"/>
          <p14:tracePt t="116116" x="2254250" y="3417888"/>
          <p14:tracePt t="116130" x="2243138" y="3408363"/>
          <p14:tracePt t="116217" x="2233613" y="3408363"/>
          <p14:tracePt t="116245" x="2233613" y="3417888"/>
          <p14:tracePt t="116252" x="2233613" y="3429000"/>
          <p14:tracePt t="116265" x="2233613" y="3440113"/>
          <p14:tracePt t="116288" x="2233613" y="3449638"/>
          <p14:tracePt t="116300" x="2233613" y="3460750"/>
          <p14:tracePt t="116314" x="2233613" y="3470275"/>
          <p14:tracePt t="116331" x="2233613" y="3481388"/>
          <p14:tracePt t="116365" x="2233613" y="3492500"/>
          <p14:tracePt t="116381" x="2243138" y="3492500"/>
          <p14:tracePt t="116561" x="2243138" y="3502025"/>
          <p14:tracePt t="116568" x="2243138" y="3513138"/>
          <p14:tracePt t="116593" x="2243138" y="3522663"/>
          <p14:tracePt t="116604" x="2243138" y="3533775"/>
          <p14:tracePt t="116620" x="2243138" y="3544888"/>
          <p14:tracePt t="116648" x="2243138" y="3554413"/>
          <p14:tracePt t="117600" x="2254250" y="3554413"/>
          <p14:tracePt t="117608" x="2263775" y="3554413"/>
          <p14:tracePt t="117619" x="2295525" y="3554413"/>
          <p14:tracePt t="117632" x="2347913" y="3533775"/>
          <p14:tracePt t="117648" x="2411413" y="3522663"/>
          <p14:tracePt t="117665" x="2463800" y="3522663"/>
          <p14:tracePt t="117683" x="2473325" y="3522663"/>
          <p14:tracePt t="117699" x="2484438" y="3522663"/>
          <p14:tracePt t="117751" x="2495550" y="3522663"/>
          <p14:tracePt t="117783" x="2495550" y="3513138"/>
          <p14:tracePt t="118301" x="2505075" y="3513138"/>
          <p14:tracePt t="118307" x="2525713" y="3513138"/>
          <p14:tracePt t="118316" x="2557463" y="3513138"/>
          <p14:tracePt t="118331" x="2620963" y="3502025"/>
          <p14:tracePt t="118349" x="2652713" y="3492500"/>
          <p14:tracePt t="118378" x="2662238" y="3492500"/>
          <p14:tracePt t="118384" x="2673350" y="3492500"/>
          <p14:tracePt t="118398" x="2673350" y="3481388"/>
          <p14:tracePt t="118416" x="2684463" y="3470275"/>
          <p14:tracePt t="118433" x="2705100" y="3470275"/>
          <p14:tracePt t="118452" x="2736850" y="3460750"/>
          <p14:tracePt t="118465" x="2789238" y="3460750"/>
          <p14:tracePt t="118825" x="2789238" y="3449638"/>
          <p14:tracePt t="118833" x="2789238" y="3429000"/>
          <p14:tracePt t="118847" x="2789238" y="3417888"/>
          <p14:tracePt t="118865" x="2778125" y="3387725"/>
          <p14:tracePt t="118882" x="2778125" y="3376613"/>
          <p14:tracePt t="118900" x="2778125" y="3365500"/>
          <p14:tracePt t="118914" x="2778125" y="3355975"/>
          <p14:tracePt t="118935" x="2778125" y="3344863"/>
          <p14:tracePt t="118951" x="2778125" y="3335338"/>
          <p14:tracePt t="118987" x="2778125" y="3324225"/>
          <p14:tracePt t="119005" x="2778125" y="3313113"/>
          <p14:tracePt t="119049" x="2778125" y="3303588"/>
          <p14:tracePt t="119150" x="2767013" y="3303588"/>
          <p14:tracePt t="119166" x="2757488" y="3292475"/>
          <p14:tracePt t="119177" x="2757488" y="3282950"/>
          <p14:tracePt t="119193" x="2746375" y="3271838"/>
          <p14:tracePt t="119200" x="2746375" y="3260725"/>
          <p14:tracePt t="119215" x="2736850" y="3260725"/>
          <p14:tracePt t="119231" x="2725738" y="3260725"/>
          <p14:tracePt t="119253" x="2725738" y="3251200"/>
          <p14:tracePt t="119316" x="2725738" y="3240088"/>
          <p14:tracePt t="119329" x="2725738" y="3228975"/>
          <p14:tracePt t="119334" x="2714625" y="3228975"/>
          <p14:tracePt t="119354" x="2714625" y="3219450"/>
          <p14:tracePt t="119383" x="2714625" y="3208338"/>
          <p14:tracePt t="119941" x="2705100" y="3208338"/>
          <p14:tracePt t="119950" x="2705100" y="3219450"/>
          <p14:tracePt t="119982" x="2693988" y="3219450"/>
          <p14:tracePt t="119998" x="2693988" y="3228975"/>
          <p14:tracePt t="120006" x="2684463" y="3228975"/>
          <p14:tracePt t="120016" x="2684463" y="3240088"/>
          <p14:tracePt t="120030" x="2673350" y="3251200"/>
          <p14:tracePt t="120049" x="2652713" y="3251200"/>
          <p14:tracePt t="120065" x="2632075" y="3271838"/>
          <p14:tracePt t="120081" x="2600325" y="3282950"/>
          <p14:tracePt t="120099" x="2568575" y="3292475"/>
          <p14:tracePt t="120116" x="2547938" y="3303588"/>
          <p14:tracePt t="120131" x="2525713" y="3303588"/>
          <p14:tracePt t="120150" x="2525713" y="3313113"/>
          <p14:tracePt t="120273" x="2525713" y="3292475"/>
          <p14:tracePt t="120281" x="2536825" y="3271838"/>
          <p14:tracePt t="120288" x="2568575" y="3240088"/>
          <p14:tracePt t="120296" x="2578100" y="3219450"/>
          <p14:tracePt t="120315" x="2641600" y="3155950"/>
          <p14:tracePt t="120330" x="2693988" y="3124200"/>
          <p14:tracePt t="120348" x="2736850" y="3114675"/>
          <p14:tracePt t="120363" x="2819400" y="3103563"/>
          <p14:tracePt t="120381" x="2862263" y="3103563"/>
          <p14:tracePt t="120383" x="2924175" y="3103563"/>
          <p14:tracePt t="120396" x="2967038" y="3103563"/>
          <p14:tracePt t="120398" x="3008313" y="3103563"/>
          <p14:tracePt t="120415" x="3081338" y="3114675"/>
          <p14:tracePt t="120430" x="3217863" y="3167063"/>
          <p14:tracePt t="120449" x="3313113" y="3208338"/>
          <p14:tracePt t="120464" x="3375025" y="3251200"/>
          <p14:tracePt t="120480" x="3417888" y="3292475"/>
          <p14:tracePt t="120497" x="3459163" y="3344863"/>
          <p14:tracePt t="120513" x="3511550" y="3417888"/>
          <p14:tracePt t="120530" x="3606800" y="3513138"/>
          <p14:tracePt t="120532" x="3627438" y="3533775"/>
          <p14:tracePt t="120547" x="3668713" y="3586163"/>
          <p14:tracePt t="120549" x="3741738" y="3638550"/>
          <p14:tracePt t="120564" x="3825875" y="3690938"/>
          <p14:tracePt t="120581" x="3868738" y="3711575"/>
          <p14:tracePt t="120598" x="3889375" y="3711575"/>
          <p14:tracePt t="120666" x="3878263" y="3711575"/>
          <p14:tracePt t="120682" x="3868738" y="3711575"/>
          <p14:tracePt t="120694" x="3857625" y="3702050"/>
          <p14:tracePt t="120715" x="3848100" y="3690938"/>
          <p14:tracePt t="120771" x="3836988" y="3690938"/>
          <p14:tracePt t="120776" x="3836988" y="3681413"/>
          <p14:tracePt t="120784" x="3825875" y="3681413"/>
          <p14:tracePt t="120797" x="3825875" y="3670300"/>
          <p14:tracePt t="120814" x="3816350" y="3659188"/>
          <p14:tracePt t="120830" x="3805238" y="3649663"/>
          <p14:tracePt t="120850" x="3795713" y="3649663"/>
          <p14:tracePt t="121921" x="3784600" y="3638550"/>
          <p14:tracePt t="121925" x="3784600" y="3617913"/>
          <p14:tracePt t="121933" x="3763963" y="3606800"/>
          <p14:tracePt t="121948" x="3711575" y="3586163"/>
          <p14:tracePt t="121966" x="3563938" y="3533775"/>
          <p14:tracePt t="121982" x="3470275" y="3513138"/>
          <p14:tracePt t="122315" x="3459163" y="3513138"/>
          <p14:tracePt t="122323" x="3417888" y="3502025"/>
          <p14:tracePt t="122333" x="3386138" y="3492500"/>
          <p14:tracePt t="122335" x="3354388" y="3481388"/>
          <p14:tracePt t="122350" x="3302000" y="3470275"/>
          <p14:tracePt t="122369" x="3240088" y="3460750"/>
          <p14:tracePt t="122380" x="3217863" y="3449638"/>
          <p14:tracePt t="122398" x="3197225" y="3429000"/>
          <p14:tracePt t="122400" x="3176588" y="3417888"/>
          <p14:tracePt t="122417" x="3155950" y="3417888"/>
          <p14:tracePt t="122419" x="3124200" y="3408363"/>
          <p14:tracePt t="122431" x="3103563" y="3408363"/>
          <p14:tracePt t="122448" x="3051175" y="3355975"/>
          <p14:tracePt t="122465" x="2976563" y="3355975"/>
          <p14:tracePt t="122480" x="2914650" y="3335338"/>
          <p14:tracePt t="122500" x="2871788" y="3324225"/>
          <p14:tracePt t="122501" x="2862263" y="3313113"/>
          <p14:tracePt t="122519" x="2841625" y="3292475"/>
          <p14:tracePt t="122530" x="2841625" y="3282950"/>
          <p14:tracePt t="122565" x="2809875" y="3260725"/>
          <p14:tracePt t="122572" x="2789238" y="3240088"/>
          <p14:tracePt t="122581" x="2767013" y="3228975"/>
          <p14:tracePt t="122598" x="2746375" y="3228975"/>
          <p14:tracePt t="122623" x="2736850" y="3228975"/>
          <p14:tracePt t="122656" x="2725738" y="3228975"/>
          <p14:tracePt t="122680" x="2714625" y="3228975"/>
          <p14:tracePt t="122713" x="2714625" y="3240088"/>
          <p14:tracePt t="122729" x="2714625" y="3251200"/>
          <p14:tracePt t="122736" x="2714625" y="3260725"/>
          <p14:tracePt t="122752" x="2714625" y="3271838"/>
          <p14:tracePt t="122762" x="2714625" y="3282950"/>
          <p14:tracePt t="122783" x="2714625" y="3313113"/>
          <p14:tracePt t="122800" x="2714625" y="3335338"/>
          <p14:tracePt t="122817" x="2705100" y="3344863"/>
          <p14:tracePt t="122832" x="2684463" y="3355975"/>
          <p14:tracePt t="122850" x="2641600" y="3355975"/>
          <p14:tracePt t="122865" x="2620963" y="3355975"/>
          <p14:tracePt t="122881" x="2578100" y="3355975"/>
          <p14:tracePt t="122900" x="2557463" y="3324225"/>
          <p14:tracePt t="122919" x="2516188" y="3271838"/>
          <p14:tracePt t="122930" x="2495550" y="3240088"/>
          <p14:tracePt t="122948" x="2473325" y="3155950"/>
          <p14:tracePt t="122967" x="2420938" y="2989263"/>
          <p14:tracePt t="122979" x="2400300" y="2936875"/>
          <p14:tracePt t="122999" x="2390775" y="2830513"/>
          <p14:tracePt t="123015" x="2390775" y="2747963"/>
          <p14:tracePt t="123031" x="2390775" y="2673350"/>
          <p14:tracePt t="123048" x="2420938" y="2590800"/>
          <p14:tracePt t="123066" x="2452688" y="2538413"/>
          <p14:tracePt t="123081" x="2495550" y="2474913"/>
          <p14:tracePt t="123098" x="2525713" y="2411413"/>
          <p14:tracePt t="123115" x="2557463" y="2359025"/>
          <p14:tracePt t="123133" x="2589213" y="2306638"/>
          <p14:tracePt t="123135" x="2600325" y="2286000"/>
          <p14:tracePt t="123148" x="2620963" y="2274888"/>
          <p14:tracePt t="123151" x="2641600" y="2265363"/>
          <p14:tracePt t="123162" x="2652713" y="2254250"/>
          <p14:tracePt t="123183" x="2684463" y="2254250"/>
          <p14:tracePt t="123201" x="2705100" y="2265363"/>
          <p14:tracePt t="123216" x="2736850" y="2297113"/>
          <p14:tracePt t="123230" x="2757488" y="2317750"/>
          <p14:tracePt t="123249" x="2778125" y="2349500"/>
          <p14:tracePt t="123252" x="2778125" y="2359025"/>
          <p14:tracePt t="123265" x="2789238" y="2379663"/>
          <p14:tracePt t="123267" x="2798763" y="2411413"/>
          <p14:tracePt t="123282" x="2809875" y="2495550"/>
          <p14:tracePt t="123297" x="2809875" y="2506663"/>
          <p14:tracePt t="123320" x="2809875" y="2673350"/>
          <p14:tracePt t="123333" x="2809875" y="2705100"/>
          <p14:tracePt t="123348" x="2789238" y="2778125"/>
          <p14:tracePt t="123366" x="2736850" y="2914650"/>
          <p14:tracePt t="123367" x="2725738" y="2957513"/>
          <p14:tracePt t="123382" x="2693988" y="3019425"/>
          <p14:tracePt t="123399" x="2684463" y="3030538"/>
          <p14:tracePt t="123776" x="2684463" y="3041650"/>
          <p14:tracePt t="123785" x="2684463" y="3051175"/>
          <p14:tracePt t="124347" x="2673350" y="3051175"/>
          <p14:tracePt t="124354" x="2662238" y="3051175"/>
          <p14:tracePt t="124365" x="2652713" y="3041650"/>
          <p14:tracePt t="124382" x="2641600" y="3030538"/>
          <p14:tracePt t="124410" x="2641600" y="3019425"/>
          <p14:tracePt t="124504" x="2641600" y="3041650"/>
          <p14:tracePt t="124514" x="2641600" y="3051175"/>
          <p14:tracePt t="124520" x="2641600" y="3062288"/>
          <p14:tracePt t="124529" x="2641600" y="3071813"/>
          <p14:tracePt t="124548" x="2609850" y="3103563"/>
          <p14:tracePt t="124564" x="2589213" y="3124200"/>
          <p14:tracePt t="124583" x="2578100" y="3124200"/>
          <p14:tracePt t="124598" x="2557463" y="3124200"/>
          <p14:tracePt t="124612" x="2547938" y="3082925"/>
          <p14:tracePt t="124630" x="2536825" y="3041650"/>
          <p14:tracePt t="124647" x="2525713" y="2946400"/>
          <p14:tracePt t="124663" x="2525713" y="2841625"/>
          <p14:tracePt t="124680" x="2525713" y="2757488"/>
          <p14:tracePt t="124697" x="2557463" y="2611438"/>
          <p14:tracePt t="124698" x="2568575" y="2568575"/>
          <p14:tracePt t="124716" x="2652713" y="2411413"/>
          <p14:tracePt t="124729" x="2684463" y="2379663"/>
          <p14:tracePt t="124747" x="2809875" y="2286000"/>
          <p14:tracePt t="124765" x="2851150" y="2286000"/>
          <p14:tracePt t="124781" x="2946400" y="2286000"/>
          <p14:tracePt t="124799" x="3008313" y="2317750"/>
          <p14:tracePt t="124815" x="3060700" y="2390775"/>
          <p14:tracePt t="124829" x="3081338" y="2454275"/>
          <p14:tracePt t="124850" x="3081338" y="2547938"/>
          <p14:tracePt t="124864" x="3060700" y="2684463"/>
          <p14:tracePt t="124881" x="3019425" y="2778125"/>
          <p14:tracePt t="124898" x="2924175" y="2894013"/>
          <p14:tracePt t="124916" x="2830513" y="2998788"/>
          <p14:tracePt t="124918" x="2798763" y="3019425"/>
          <p14:tracePt t="124931" x="2778125" y="3041650"/>
          <p14:tracePt t="124948" x="2757488" y="3051175"/>
          <p14:tracePt t="125019" x="2767013" y="3051175"/>
          <p14:tracePt t="125025" x="2789238" y="3051175"/>
          <p14:tracePt t="125040" x="2798763" y="3051175"/>
          <p14:tracePt t="125408" x="2819400" y="3051175"/>
          <p14:tracePt t="125416" x="2841625" y="3051175"/>
          <p14:tracePt t="125432" x="2914650" y="3051175"/>
          <p14:tracePt t="125449" x="3028950" y="3051175"/>
          <p14:tracePt t="125465" x="3124200" y="3051175"/>
          <p14:tracePt t="125483" x="3228975" y="3051175"/>
          <p14:tracePt t="125497" x="3397250" y="3051175"/>
          <p14:tracePt t="125514" x="3648075" y="3071813"/>
          <p14:tracePt t="125531" x="3962400" y="3103563"/>
          <p14:tracePt t="125548" x="4287838" y="3135313"/>
          <p14:tracePt t="125551" x="4445000" y="3146425"/>
          <p14:tracePt t="125564" x="4465638" y="3146425"/>
          <p14:tracePt t="125581" x="5273675" y="3187700"/>
          <p14:tracePt t="125598" x="5786438" y="3251200"/>
          <p14:tracePt t="125614" x="6059488" y="3260725"/>
          <p14:tracePt t="125617" x="6353175" y="3282950"/>
          <p14:tracePt t="125631" x="6635750" y="3303588"/>
          <p14:tracePt t="125635" x="6918325" y="3324225"/>
          <p14:tracePt t="125649" x="7243763" y="3324225"/>
          <p14:tracePt t="125663" x="7348538" y="3324225"/>
          <p14:tracePt t="125665" x="7443788" y="3324225"/>
          <p14:tracePt t="125681" x="7537450" y="3292475"/>
          <p14:tracePt t="125695" x="7558088" y="3271838"/>
          <p14:tracePt t="125713" x="7558088" y="3219450"/>
          <p14:tracePt t="125731" x="7537450" y="3176588"/>
          <p14:tracePt t="125748" x="7496175" y="3155950"/>
          <p14:tracePt t="126183" x="7496175" y="3146425"/>
          <p14:tracePt t="126190" x="7496175" y="3124200"/>
          <p14:tracePt t="126199" x="7496175" y="3094038"/>
          <p14:tracePt t="126239" x="7505700" y="3082925"/>
          <p14:tracePt t="126249" x="7516813" y="3082925"/>
          <p14:tracePt t="126253" x="7526338" y="3071813"/>
          <p14:tracePt t="126265" x="7526338" y="3062288"/>
          <p14:tracePt t="126281" x="7548563" y="3041650"/>
          <p14:tracePt t="126297" x="7569200" y="3019425"/>
          <p14:tracePt t="126315" x="7589838" y="2978150"/>
          <p14:tracePt t="126318" x="7600950" y="2967038"/>
          <p14:tracePt t="126337" x="7600950" y="2957513"/>
          <p14:tracePt t="126346" x="7600950" y="2946400"/>
          <p14:tracePt t="126364" x="7600950" y="2936875"/>
          <p14:tracePt t="126397" x="7600950" y="2925763"/>
          <p14:tracePt t="126412" x="7600950" y="2914650"/>
          <p14:tracePt t="126425" x="7600950" y="2905125"/>
          <p14:tracePt t="126449" x="7600950" y="2894013"/>
          <p14:tracePt t="126583" x="7600950" y="2884488"/>
          <p14:tracePt t="126591" x="7621588" y="2820988"/>
          <p14:tracePt t="126598" x="7642225" y="2757488"/>
          <p14:tracePt t="126617" x="7683500" y="2684463"/>
          <p14:tracePt t="126632" x="7694613" y="2663825"/>
          <p14:tracePt t="126747" x="7694613" y="2652713"/>
          <p14:tracePt t="126755" x="7683500" y="2643188"/>
          <p14:tracePt t="126770" x="7653338" y="2620963"/>
          <p14:tracePt t="126782" x="7589838" y="2568575"/>
          <p14:tracePt t="126799" x="7380288" y="2401888"/>
          <p14:tracePt t="126814" x="7180263" y="2286000"/>
          <p14:tracePt t="126841" x="7086600" y="2233613"/>
          <p14:tracePt t="126848" x="6981825" y="2192338"/>
          <p14:tracePt t="126864" x="6888163" y="2139950"/>
          <p14:tracePt t="126879" x="6856413" y="2117725"/>
          <p14:tracePt t="126898" x="6772275" y="2055813"/>
          <p14:tracePt t="126914" x="6708775" y="2024063"/>
          <p14:tracePt t="126930" x="6646863" y="2012950"/>
          <p14:tracePt t="126947" x="6519863" y="1992313"/>
          <p14:tracePt t="126964" x="6467475" y="1981200"/>
          <p14:tracePt t="126981" x="6405563" y="1960563"/>
          <p14:tracePt t="126997" x="6310313" y="1951038"/>
          <p14:tracePt t="127000" x="6175375" y="1951038"/>
          <p14:tracePt t="127014" x="6132513" y="1960563"/>
          <p14:tracePt t="127452" x="6132513" y="1951038"/>
          <p14:tracePt t="127467" x="6122988" y="1951038"/>
          <p14:tracePt t="127479" x="6122988" y="1939925"/>
          <p14:tracePt t="127487" x="6111875" y="1939925"/>
          <p14:tracePt t="127498" x="6100763" y="1919288"/>
          <p14:tracePt t="127516" x="6069013" y="1908175"/>
          <p14:tracePt t="127531" x="6048375" y="1908175"/>
          <p14:tracePt t="127548" x="6016625" y="1908175"/>
          <p14:tracePt t="127565" x="5986463" y="1908175"/>
          <p14:tracePt t="127582" x="5975350" y="1919288"/>
          <p14:tracePt t="127600" x="5954713" y="1928813"/>
          <p14:tracePt t="127618" x="5943600" y="1928813"/>
          <p14:tracePt t="127633" x="5934075" y="1919288"/>
          <p14:tracePt t="127650" x="5911850" y="1908175"/>
          <p14:tracePt t="127666" x="5891213" y="1898650"/>
          <p14:tracePt t="127667" x="5870575" y="1887538"/>
          <p14:tracePt t="127683" x="5849938" y="1887538"/>
          <p14:tracePt t="127699" x="5807075" y="1876425"/>
          <p14:tracePt t="127714" x="5797550" y="1876425"/>
          <p14:tracePt t="127716" x="5786438" y="1876425"/>
          <p14:tracePt t="127729" x="5776913" y="1876425"/>
          <p14:tracePt t="127748" x="5765800" y="1876425"/>
          <p14:tracePt t="127763" x="5765800" y="1898650"/>
          <p14:tracePt t="128211" x="5765800" y="1887538"/>
          <p14:tracePt t="128218" x="5765800" y="1876425"/>
          <p14:tracePt t="128238" x="5765800" y="1866900"/>
          <p14:tracePt t="128250" x="5765800" y="1855788"/>
          <p14:tracePt t="128263" x="5765800" y="1846263"/>
          <p14:tracePt t="128282" x="5765800" y="1835150"/>
          <p14:tracePt t="128298" x="5765800" y="1824038"/>
          <p14:tracePt t="128315" x="5754688" y="1814513"/>
          <p14:tracePt t="128330" x="5745163" y="1814513"/>
          <p14:tracePt t="128347" x="5734050" y="1814513"/>
          <p14:tracePt t="128369" x="5713413" y="1814513"/>
          <p14:tracePt t="128380" x="5702300" y="1814513"/>
          <p14:tracePt t="128397" x="5681663" y="1814513"/>
          <p14:tracePt t="128428" x="5681663" y="1803400"/>
          <p14:tracePt t="128449" x="5672138" y="1803400"/>
          <p14:tracePt t="128461" x="5661025" y="1803400"/>
          <p14:tracePt t="128468" x="5649913" y="1803400"/>
          <p14:tracePt t="128480" x="5640388" y="1803400"/>
          <p14:tracePt t="128497" x="5608638" y="1782763"/>
          <p14:tracePt t="128516" x="5576888" y="1751013"/>
          <p14:tracePt t="128517" x="5567363" y="1741488"/>
          <p14:tracePt t="128531" x="5556250" y="1719263"/>
          <p14:tracePt t="128548" x="5556250" y="1666875"/>
          <p14:tracePt t="128564" x="5556250" y="1614488"/>
          <p14:tracePt t="128580" x="5556250" y="1573213"/>
          <p14:tracePt t="128598" x="5556250" y="1509713"/>
          <p14:tracePt t="128613" x="5567363" y="1457325"/>
          <p14:tracePt t="128630" x="5588000" y="1416050"/>
          <p14:tracePt t="128649" x="5640388" y="1331913"/>
          <p14:tracePt t="128663" x="5672138" y="1300163"/>
          <p14:tracePt t="128664" x="5692775" y="1279525"/>
          <p14:tracePt t="128680" x="5724525" y="1247775"/>
          <p14:tracePt t="128681" x="5745163" y="1227138"/>
          <p14:tracePt t="128696" x="5765800" y="1216025"/>
          <p14:tracePt t="128713" x="5786438" y="1206500"/>
          <p14:tracePt t="128759" x="5797550" y="1206500"/>
          <p14:tracePt t="128770" x="5807075" y="1206500"/>
          <p14:tracePt t="128782" x="5818188" y="1206500"/>
          <p14:tracePt t="128798" x="5829300" y="1206500"/>
          <p14:tracePt t="128813" x="5849938" y="1206500"/>
          <p14:tracePt t="128814" x="5859463" y="1216025"/>
          <p14:tracePt t="128829" x="5870575" y="1227138"/>
          <p14:tracePt t="128847" x="5911850" y="1247775"/>
          <p14:tracePt t="128863" x="5934075" y="1247775"/>
          <p14:tracePt t="128881" x="5954713" y="1268413"/>
          <p14:tracePt t="128898" x="5964238" y="1279525"/>
          <p14:tracePt t="128916" x="5975350" y="1289050"/>
          <p14:tracePt t="128963" x="5986463" y="1289050"/>
          <p14:tracePt t="128985" x="5986463" y="1300163"/>
          <p14:tracePt t="129009" x="5995988" y="1300163"/>
          <p14:tracePt t="129064" x="6007100" y="1300163"/>
          <p14:tracePt t="129115" x="6016625" y="1300163"/>
          <p14:tracePt t="129143" x="6027738" y="1300163"/>
          <p14:tracePt t="129171" x="6038850" y="1300163"/>
          <p14:tracePt t="129215" x="6048375" y="1300163"/>
          <p14:tracePt t="129342" x="6080125" y="1300163"/>
          <p14:tracePt t="129351" x="6111875" y="1300163"/>
          <p14:tracePt t="129363" x="6143625" y="1300163"/>
          <p14:tracePt t="129380" x="6280150" y="1279525"/>
          <p14:tracePt t="129396" x="6415088" y="1258888"/>
          <p14:tracePt t="129398" x="6519863" y="1247775"/>
          <p14:tracePt t="129414" x="6604000" y="1236663"/>
          <p14:tracePt t="129415" x="6699250" y="1236663"/>
          <p14:tracePt t="129430" x="6835775" y="1227138"/>
          <p14:tracePt t="129447" x="6961188" y="1227138"/>
          <p14:tracePt t="129464" x="7034213" y="1227138"/>
          <p14:tracePt t="129481" x="7159625" y="1236663"/>
          <p14:tracePt t="129497" x="7232650" y="1247775"/>
          <p14:tracePt t="129514" x="7243763" y="1258888"/>
          <p14:tracePt t="129536" x="7254875" y="1258888"/>
          <p14:tracePt t="129546" x="7275513" y="1258888"/>
          <p14:tracePt t="129564" x="7307263" y="1258888"/>
          <p14:tracePt t="130691" x="7316788" y="1258888"/>
          <p14:tracePt t="130699" x="7339013" y="1247775"/>
          <p14:tracePt t="130722" x="7391400" y="1227138"/>
          <p14:tracePt t="130724" x="7400925" y="1227138"/>
          <p14:tracePt t="130731" x="7412038" y="1216025"/>
          <p14:tracePt t="130751" x="7443788" y="1206500"/>
          <p14:tracePt t="130789" x="7453313" y="1206500"/>
          <p14:tracePt t="130818" x="7464425" y="1206500"/>
          <p14:tracePt t="130854" x="7473950" y="1206500"/>
          <p14:tracePt t="130863" x="7485063" y="1216025"/>
          <p14:tracePt t="130869" x="7485063" y="1227138"/>
          <p14:tracePt t="130881" x="7496175" y="1227138"/>
          <p14:tracePt t="130900" x="7496175" y="1236663"/>
          <p14:tracePt t="130921" x="7496175" y="1247775"/>
          <p14:tracePt t="130930" x="7496175" y="1268413"/>
          <p14:tracePt t="130950" x="7496175" y="1320800"/>
          <p14:tracePt t="130952" x="7496175" y="1363663"/>
          <p14:tracePt t="130965" x="7485063" y="1404938"/>
          <p14:tracePt t="130981" x="7443788" y="1552575"/>
          <p14:tracePt t="131000" x="7400925" y="1698625"/>
          <p14:tracePt t="131015" x="7359650" y="1876425"/>
          <p14:tracePt t="131032" x="7339013" y="2024063"/>
          <p14:tracePt t="131051" x="7339013" y="2085975"/>
          <p14:tracePt t="131054" x="7339013" y="2117725"/>
          <p14:tracePt t="131065" x="7339013" y="2128838"/>
          <p14:tracePt t="131081" x="7339013" y="2149475"/>
          <p14:tracePt t="131100" x="7339013" y="2160588"/>
          <p14:tracePt t="131141" x="7339013" y="2170113"/>
          <p14:tracePt t="131150" x="7339013" y="2181225"/>
          <p14:tracePt t="131169" x="7348538" y="2212975"/>
          <p14:tracePt t="131182" x="7359650" y="2222500"/>
          <p14:tracePt t="131199" x="7380288" y="2254250"/>
          <p14:tracePt t="131217" x="7400925" y="2265363"/>
          <p14:tracePt t="131231" x="7400925" y="2274888"/>
          <p14:tracePt t="131250" x="7453313" y="2286000"/>
          <p14:tracePt t="131264" x="7548563" y="2306638"/>
          <p14:tracePt t="131280" x="7621588" y="2338388"/>
          <p14:tracePt t="131299" x="7694613" y="2349500"/>
          <p14:tracePt t="131318" x="7799388" y="2370138"/>
          <p14:tracePt t="131332" x="7831138" y="2370138"/>
          <p14:tracePt t="131349" x="7872413" y="2370138"/>
          <p14:tracePt t="131352" x="7883525" y="2370138"/>
          <p14:tracePt t="131393" x="7883525" y="2359025"/>
          <p14:tracePt t="131401" x="7894638" y="2359025"/>
          <p14:tracePt t="131415" x="7894638" y="2349500"/>
          <p14:tracePt t="132018" x="7894638" y="2338388"/>
          <p14:tracePt t="132024" x="7904163" y="2327275"/>
          <p14:tracePt t="132034" x="7924800" y="2286000"/>
          <p14:tracePt t="132050" x="7977188" y="2192338"/>
          <p14:tracePt t="132065" x="8081963" y="2024063"/>
          <p14:tracePt t="132081" x="8166100" y="1866900"/>
          <p14:tracePt t="132100" x="8281988" y="1709738"/>
          <p14:tracePt t="132117" x="8428038" y="1541463"/>
          <p14:tracePt t="132133" x="8502650" y="1457325"/>
          <p14:tracePt t="132149" x="8564563" y="1373188"/>
          <p14:tracePt t="132164" x="8596313" y="1352550"/>
          <p14:tracePt t="132182" x="8607425" y="1343025"/>
          <p14:tracePt t="132200" x="8616950" y="1331913"/>
          <p14:tracePt t="132215" x="8616950" y="1320800"/>
          <p14:tracePt t="132233" x="8648700" y="1311275"/>
          <p14:tracePt t="132248" x="8659813" y="1289050"/>
          <p14:tracePt t="132268" x="8689975" y="1258888"/>
          <p14:tracePt t="132282" x="8732838" y="1247775"/>
          <p14:tracePt t="132299" x="8742363" y="1236663"/>
          <p14:tracePt t="132320" x="8764588" y="1216025"/>
          <p14:tracePt t="132369" x="8785225" y="1206500"/>
          <p14:tracePt t="132371" x="8805863" y="1206500"/>
          <p14:tracePt t="132379" x="8826500" y="1206500"/>
          <p14:tracePt t="132382" x="8847138" y="1195388"/>
          <p14:tracePt t="132388" x="8858250" y="1195388"/>
          <p14:tracePt t="132398" x="8878888" y="1195388"/>
          <p14:tracePt t="132416" x="8899525" y="1184275"/>
          <p14:tracePt t="132431" x="8921750" y="1174750"/>
          <p14:tracePt t="132449" x="8951913" y="1174750"/>
          <p14:tracePt t="132464" x="8974138" y="1174750"/>
          <p14:tracePt t="132481" x="9005888" y="1174750"/>
          <p14:tracePt t="132484" x="9026525" y="1174750"/>
          <p14:tracePt t="132497" x="9047163" y="1174750"/>
          <p14:tracePt t="132500" x="9067800" y="1174750"/>
          <p14:tracePt t="132515" x="9120188" y="1184275"/>
          <p14:tracePt t="132530" x="9131300" y="1184275"/>
          <p14:tracePt t="132533" x="9140825" y="1184275"/>
          <p14:tracePt t="132548" x="9204325" y="1184275"/>
          <p14:tracePt t="132564" x="9256713" y="1184275"/>
          <p14:tracePt t="132581" x="9288463" y="1184275"/>
          <p14:tracePt t="132597" x="9340850" y="1184275"/>
          <p14:tracePt t="132614" x="9361488" y="1184275"/>
          <p14:tracePt t="132629" x="9393238" y="1184275"/>
          <p14:tracePt t="132647" x="9413875" y="1184275"/>
          <p14:tracePt t="132649" x="9424988" y="1184275"/>
          <p14:tracePt t="132663" x="9445625" y="1184275"/>
          <p14:tracePt t="132664" x="9466263" y="1184275"/>
          <p14:tracePt t="132680" x="9507538" y="1184275"/>
          <p14:tracePt t="132696" x="9550400" y="1184275"/>
          <p14:tracePt t="132714" x="9582150" y="1184275"/>
          <p14:tracePt t="132729" x="9613900" y="1184275"/>
          <p14:tracePt t="132746" x="9623425" y="1184275"/>
          <p14:tracePt t="133076" x="9623425" y="1195388"/>
          <p14:tracePt t="133084" x="9623425" y="1206500"/>
          <p14:tracePt t="133097" x="9623425" y="1216025"/>
          <p14:tracePt t="133114" x="9623425" y="1236663"/>
          <p14:tracePt t="133130" x="9623425" y="1258888"/>
          <p14:tracePt t="133147" x="9623425" y="1311275"/>
          <p14:tracePt t="133163" x="9623425" y="1320800"/>
          <p14:tracePt t="133347" x="9623425" y="1311275"/>
          <p14:tracePt t="133354" x="9634538" y="1311275"/>
          <p14:tracePt t="133364" x="9644063" y="1300163"/>
          <p14:tracePt t="133381" x="9655175" y="1289050"/>
          <p14:tracePt t="133383" x="9655175" y="1279525"/>
          <p14:tracePt t="133399" x="9666288" y="1268413"/>
          <p14:tracePt t="133414" x="9675813" y="1268413"/>
          <p14:tracePt t="133432" x="9686925" y="1268413"/>
          <p14:tracePt t="133473" x="9696450" y="1268413"/>
          <p14:tracePt t="133480" x="9707563" y="1268413"/>
          <p14:tracePt t="133488" x="9718675" y="1268413"/>
          <p14:tracePt t="133496" x="9728200" y="1268413"/>
          <p14:tracePt t="133513" x="9780588" y="1268413"/>
          <p14:tracePt t="133530" x="9864725" y="1268413"/>
          <p14:tracePt t="133548" x="9937750" y="1268413"/>
          <p14:tracePt t="133565" x="10010775" y="1268413"/>
          <p14:tracePt t="133580" x="10021888" y="1268413"/>
          <p14:tracePt t="133598" x="10053638" y="1258888"/>
          <p14:tracePt t="133614" x="10063163" y="1258888"/>
          <p14:tracePt t="133616" x="10063163" y="1247775"/>
          <p14:tracePt t="133636" x="10074275" y="1247775"/>
          <p14:tracePt t="133671" x="10085388" y="1247775"/>
          <p14:tracePt t="133691" x="10094913" y="1247775"/>
          <p14:tracePt t="133736" x="10106025" y="1247775"/>
          <p14:tracePt t="133755" x="10115550" y="1247775"/>
          <p14:tracePt t="133764" x="10126663" y="1247775"/>
          <p14:tracePt t="133821" x="10137775" y="1247775"/>
          <p14:tracePt t="133837" x="10158413" y="1247775"/>
          <p14:tracePt t="133846" x="10169525" y="1247775"/>
          <p14:tracePt t="133853" x="10179050" y="1247775"/>
          <p14:tracePt t="133869" x="10190163" y="1247775"/>
          <p14:tracePt t="133880" x="10199688" y="1247775"/>
          <p14:tracePt t="133899" x="10210800" y="1247775"/>
          <p14:tracePt t="133915" x="10221913" y="1247775"/>
          <p14:tracePt t="134254" x="10221913" y="1258888"/>
          <p14:tracePt t="134263" x="10199688" y="1258888"/>
          <p14:tracePt t="134270" x="10169525" y="1268413"/>
          <p14:tracePt t="134281" x="10094913" y="1300163"/>
          <p14:tracePt t="134286" x="10063163" y="1311275"/>
          <p14:tracePt t="134297" x="10021888" y="1320800"/>
          <p14:tracePt t="134299" x="9937750" y="1331913"/>
          <p14:tracePt t="134315" x="9917113" y="1331913"/>
          <p14:tracePt t="134331" x="9655175" y="1384300"/>
          <p14:tracePt t="134333" x="9507538" y="1416050"/>
          <p14:tracePt t="134349" x="8858250" y="1468438"/>
          <p14:tracePt t="134365" x="8386763" y="1500188"/>
          <p14:tracePt t="134383" x="8113713" y="1500188"/>
          <p14:tracePt t="134399" x="7516813" y="1500188"/>
          <p14:tracePt t="134415" x="6961188" y="1489075"/>
          <p14:tracePt t="134431" x="6542088" y="1468438"/>
          <p14:tracePt t="134448" x="6362700" y="1457325"/>
          <p14:tracePt t="134465" x="6289675" y="1457325"/>
          <p14:tracePt t="134526" x="6280150" y="1468438"/>
          <p14:tracePt t="134534" x="6257925" y="1489075"/>
          <p14:tracePt t="134551" x="6205538" y="1509713"/>
          <p14:tracePt t="134564" x="6122988" y="1562100"/>
          <p14:tracePt t="134584" x="5986463" y="1593850"/>
          <p14:tracePt t="134587" x="5934075" y="1604963"/>
          <p14:tracePt t="134597" x="5881688" y="1604963"/>
          <p14:tracePt t="134616" x="5797550" y="1604963"/>
          <p14:tracePt t="134619" x="5745163" y="1604963"/>
          <p14:tracePt t="134631" x="5702300" y="1604963"/>
          <p14:tracePt t="134647" x="5629275" y="1604963"/>
          <p14:tracePt t="134665" x="5588000" y="1582738"/>
          <p14:tracePt t="134681" x="5588000" y="1573213"/>
          <p14:tracePt t="134698" x="5576888" y="1562100"/>
          <p14:tracePt t="134701" x="5576888" y="1552575"/>
          <p14:tracePt t="134767" x="5576888" y="1541463"/>
          <p14:tracePt t="134793" x="5576888" y="1530350"/>
          <p14:tracePt t="134824" x="5576888" y="1520825"/>
          <p14:tracePt t="134851" x="5576888" y="1509713"/>
          <p14:tracePt t="134867" x="5576888" y="1500188"/>
          <p14:tracePt t="134877" x="5588000" y="1477963"/>
          <p14:tracePt t="134884" x="5608638" y="1468438"/>
          <p14:tracePt t="134899" x="5661025" y="1436688"/>
          <p14:tracePt t="134917" x="5724525" y="1404938"/>
          <p14:tracePt t="134933" x="5807075" y="1384300"/>
          <p14:tracePt t="134950" x="5902325" y="1384300"/>
          <p14:tracePt t="134966" x="6048375" y="1373188"/>
          <p14:tracePt t="134983" x="6164263" y="1373188"/>
          <p14:tracePt t="134986" x="6227763" y="1373188"/>
          <p14:tracePt t="135001" x="6321425" y="1373188"/>
          <p14:tracePt t="135018" x="6394450" y="1373188"/>
          <p14:tracePt t="135031" x="6478588" y="1373188"/>
          <p14:tracePt t="135034" x="6510338" y="1384300"/>
          <p14:tracePt t="135050" x="6583363" y="1384300"/>
          <p14:tracePt t="135064" x="6635750" y="1384300"/>
          <p14:tracePt t="135080" x="6656388" y="1384300"/>
          <p14:tracePt t="135099" x="6678613" y="1384300"/>
          <p14:tracePt t="135496" x="6678613" y="1395413"/>
          <p14:tracePt t="135502" x="6688138" y="1395413"/>
          <p14:tracePt t="135515" x="6688138" y="1404938"/>
          <p14:tracePt t="135518" x="6699250" y="1416050"/>
          <p14:tracePt t="135532" x="6740525" y="1436688"/>
          <p14:tracePt t="135548" x="6772275" y="1436688"/>
          <p14:tracePt t="135565" x="6845300" y="1436688"/>
          <p14:tracePt t="135582" x="6908800" y="1436688"/>
          <p14:tracePt t="135598" x="6970713" y="1436688"/>
          <p14:tracePt t="135619" x="7097713" y="1425575"/>
          <p14:tracePt t="135629" x="7138988" y="1425575"/>
          <p14:tracePt t="135649" x="7202488" y="1425575"/>
          <p14:tracePt t="135651" x="7212013" y="1425575"/>
          <p14:tracePt t="135664" x="7264400" y="1425575"/>
          <p14:tracePt t="135682" x="7286625" y="1425575"/>
          <p14:tracePt t="135698" x="7296150" y="1425575"/>
          <p14:tracePt t="136213" x="7307263" y="1425575"/>
          <p14:tracePt t="136218" x="7327900" y="1425575"/>
          <p14:tracePt t="136229" x="7359650" y="1425575"/>
          <p14:tracePt t="136248" x="7432675" y="1425575"/>
          <p14:tracePt t="136250" x="7473950" y="1425575"/>
          <p14:tracePt t="136262" x="7537450" y="1425575"/>
          <p14:tracePt t="136282" x="7621588" y="1425575"/>
          <p14:tracePt t="136284" x="7662863" y="1425575"/>
          <p14:tracePt t="136299" x="7747000" y="1425575"/>
          <p14:tracePt t="136318" x="7810500" y="1425575"/>
          <p14:tracePt t="136339" x="7851775" y="1425575"/>
          <p14:tracePt t="136347" x="7862888" y="1425575"/>
          <p14:tracePt t="136367" x="7872413" y="1425575"/>
          <p14:tracePt t="136381" x="7883525" y="1425575"/>
          <p14:tracePt t="136397" x="7894638" y="1425575"/>
          <p14:tracePt t="136418" x="7904163" y="1425575"/>
          <p14:tracePt t="136433" x="7915275" y="1425575"/>
          <p14:tracePt t="137162" x="7924800" y="1425575"/>
          <p14:tracePt t="137171" x="7935913" y="1416050"/>
          <p14:tracePt t="137180" x="7988300" y="1416050"/>
          <p14:tracePt t="137197" x="8081963" y="1416050"/>
          <p14:tracePt t="137215" x="8302625" y="1416050"/>
          <p14:tracePt t="137230" x="8555038" y="1416050"/>
          <p14:tracePt t="137247" x="8669338" y="1416050"/>
          <p14:tracePt t="137267" x="8732838" y="1416050"/>
          <p14:tracePt t="137284" x="8805863" y="1416050"/>
          <p14:tracePt t="138367" x="8826500" y="1416050"/>
          <p14:tracePt t="138374" x="8878888" y="1416050"/>
          <p14:tracePt t="138383" x="8921750" y="1416050"/>
          <p14:tracePt t="138399" x="9078913" y="1384300"/>
          <p14:tracePt t="138418" x="9277350" y="1363663"/>
          <p14:tracePt t="138430" x="9413875" y="1352550"/>
          <p14:tracePt t="138447" x="9445625" y="1352550"/>
          <p14:tracePt t="138465" x="9455150" y="1352550"/>
          <p14:tracePt t="138482" x="9477375" y="1352550"/>
          <p14:tracePt t="138499" x="9486900" y="1352550"/>
          <p14:tracePt t="138514" x="9498013" y="1352550"/>
          <p14:tracePt t="138758" x="9486900" y="1352550"/>
          <p14:tracePt t="138765" x="9455150" y="1363663"/>
          <p14:tracePt t="138783" x="9372600" y="1404938"/>
          <p14:tracePt t="138798" x="9224963" y="1436688"/>
          <p14:tracePt t="138815" x="9078913" y="1500188"/>
          <p14:tracePt t="139382" x="9067800" y="1500188"/>
          <p14:tracePt t="139389" x="9047163" y="1500188"/>
          <p14:tracePt t="139397" x="9015413" y="1500188"/>
          <p14:tracePt t="139416" x="8931275" y="1509713"/>
          <p14:tracePt t="139431" x="8764588" y="1520825"/>
          <p14:tracePt t="139449" x="8607425" y="1541463"/>
          <p14:tracePt t="139465" x="8407400" y="1573213"/>
          <p14:tracePt t="139483" x="8229600" y="1614488"/>
          <p14:tracePt t="139498" x="8020050" y="1657350"/>
          <p14:tracePt t="139515" x="7747000" y="1719263"/>
          <p14:tracePt t="139533" x="7400925" y="1814513"/>
          <p14:tracePt t="139549" x="7097713" y="1898650"/>
          <p14:tracePt t="139566" x="6751638" y="1960563"/>
          <p14:tracePt t="139582" x="6457950" y="2003425"/>
          <p14:tracePt t="139598" x="6426200" y="2003425"/>
          <p14:tracePt t="139601" x="6384925" y="2003425"/>
          <p14:tracePt t="139615" x="6362700" y="2003425"/>
          <p14:tracePt t="139618" x="6353175" y="2003425"/>
          <p14:tracePt t="139649" x="6362700" y="2003425"/>
          <p14:tracePt t="139658" x="6394450" y="2003425"/>
          <p14:tracePt t="139663" x="6415088" y="2024063"/>
          <p14:tracePt t="140097" x="6394450" y="2012950"/>
          <p14:tracePt t="140103" x="6373813" y="1992313"/>
          <p14:tracePt t="140116" x="6362700" y="1971675"/>
          <p14:tracePt t="140119" x="6362700" y="1951038"/>
          <p14:tracePt t="140130" x="6353175" y="1939925"/>
          <p14:tracePt t="140147" x="6353175" y="1928813"/>
          <p14:tracePt t="140164" x="6332538" y="1919288"/>
          <p14:tracePt t="140181" x="6321425" y="1919288"/>
          <p14:tracePt t="140203" x="6310313" y="1919288"/>
          <p14:tracePt t="140215" x="6300788" y="1919288"/>
          <p14:tracePt t="140231" x="6280150" y="1919288"/>
          <p14:tracePt t="140248" x="6269038" y="1919288"/>
          <p14:tracePt t="140393" x="6269038" y="1928813"/>
          <p14:tracePt t="140404" x="6269038" y="1939925"/>
          <p14:tracePt t="140414" x="6269038" y="1951038"/>
          <p14:tracePt t="140432" x="6269038" y="1960563"/>
          <p14:tracePt t="140447" x="6269038" y="1971675"/>
          <p14:tracePt t="140465" x="6257925" y="1992313"/>
          <p14:tracePt t="140481" x="6248400" y="2012950"/>
          <p14:tracePt t="141015" x="6237288" y="2012950"/>
          <p14:tracePt t="141133" x="6227763" y="2012950"/>
          <p14:tracePt t="141172" x="6216650" y="2012950"/>
          <p14:tracePt t="141229" x="6205538" y="2012950"/>
          <p14:tracePt t="141236" x="6184900" y="2033588"/>
          <p14:tracePt t="141246" x="6164263" y="2044700"/>
          <p14:tracePt t="141264" x="6132513" y="2065338"/>
          <p14:tracePt t="141280" x="6100763" y="2076450"/>
          <p14:tracePt t="141297" x="6091238" y="2085975"/>
          <p14:tracePt t="141441" x="6080125" y="2076450"/>
          <p14:tracePt t="141449" x="6080125" y="2065338"/>
          <p14:tracePt t="141456" x="6069013" y="2065338"/>
          <p14:tracePt t="141464" x="6059488" y="2044700"/>
          <p14:tracePt t="141480" x="6038850" y="2012950"/>
          <p14:tracePt t="141497" x="6027738" y="2003425"/>
          <p14:tracePt t="141514" x="6007100" y="1960563"/>
          <p14:tracePt t="141531" x="5986463" y="1928813"/>
          <p14:tracePt t="141548" x="5975350" y="1908175"/>
          <p14:tracePt t="141563" x="5964238" y="1898650"/>
          <p14:tracePt t="141580" x="5964238" y="1887538"/>
          <p14:tracePt t="141621" x="5954713" y="1876425"/>
          <p14:tracePt t="141628" x="5943600" y="1876425"/>
          <p14:tracePt t="141636" x="5922963" y="1855788"/>
          <p14:tracePt t="141648" x="5922963" y="1835150"/>
          <p14:tracePt t="141663" x="5902325" y="1814513"/>
          <p14:tracePt t="141681" x="5881688" y="1803400"/>
          <p14:tracePt t="141697" x="5870575" y="1793875"/>
          <p14:tracePt t="142133" x="5870575" y="1782763"/>
          <p14:tracePt t="142155" x="5870575" y="1771650"/>
          <p14:tracePt t="142163" x="5870575" y="1762125"/>
          <p14:tracePt t="142179" x="5870575" y="1751013"/>
          <p14:tracePt t="142186" x="5870575" y="1741488"/>
          <p14:tracePt t="142196" x="5870575" y="1730375"/>
          <p14:tracePt t="142214" x="5870575" y="1719263"/>
          <p14:tracePt t="142230" x="5870575" y="1698625"/>
          <p14:tracePt t="142247" x="5870575" y="1687513"/>
          <p14:tracePt t="142249" x="5870575" y="1677988"/>
          <p14:tracePt t="142265" x="5870575" y="1666875"/>
          <p14:tracePt t="142281" x="5870575" y="1657350"/>
          <p14:tracePt t="142459" x="5870575" y="1666875"/>
          <p14:tracePt t="142466" x="5870575" y="1677988"/>
          <p14:tracePt t="142483" x="5870575" y="1698625"/>
          <p14:tracePt t="142496" x="5859463" y="1709738"/>
          <p14:tracePt t="142513" x="5849938" y="1741488"/>
          <p14:tracePt t="142546" x="5838825" y="1751013"/>
          <p14:tracePt t="142551" x="5818188" y="1762125"/>
          <p14:tracePt t="142563" x="5807075" y="1771650"/>
          <p14:tracePt t="142579" x="5776913" y="1782763"/>
          <p14:tracePt t="142582" x="5754688" y="1782763"/>
          <p14:tracePt t="142599" x="5734050" y="1782763"/>
          <p14:tracePt t="142613" x="5702300" y="1793875"/>
          <p14:tracePt t="142615" x="5672138" y="1793875"/>
          <p14:tracePt t="142631" x="5608638" y="1793875"/>
          <p14:tracePt t="142648" x="5545138" y="1793875"/>
          <p14:tracePt t="142663" x="5472113" y="1782763"/>
          <p14:tracePt t="142682" x="5408613" y="1771650"/>
          <p14:tracePt t="142683" x="5378450" y="1762125"/>
          <p14:tracePt t="142697" x="5356225" y="1762125"/>
          <p14:tracePt t="142716" x="5346700" y="1741488"/>
          <p14:tracePt t="142718" x="5346700" y="1730375"/>
          <p14:tracePt t="142732" x="5335588" y="1719263"/>
          <p14:tracePt t="142749" x="5326063" y="1709738"/>
          <p14:tracePt t="142765" x="5326063" y="1698625"/>
          <p14:tracePt t="142851" x="5326063" y="1687513"/>
          <p14:tracePt t="142974" x="5326063" y="1698625"/>
          <p14:tracePt t="142981" x="5326063" y="1709738"/>
          <p14:tracePt t="142990" x="5326063" y="1719263"/>
          <p14:tracePt t="142996" x="5314950" y="1730375"/>
          <p14:tracePt t="143016" x="5303838" y="1751013"/>
          <p14:tracePt t="143032" x="5303838" y="1762125"/>
          <p14:tracePt t="143050" x="5303838" y="1782763"/>
          <p14:tracePt t="144166" x="5314950" y="1782763"/>
          <p14:tracePt t="144175" x="5335588" y="1782763"/>
          <p14:tracePt t="144181" x="5378450" y="1771650"/>
          <p14:tracePt t="144198" x="5440363" y="1751013"/>
          <p14:tracePt t="144216" x="5535613" y="1730375"/>
          <p14:tracePt t="144231" x="5640388" y="1709738"/>
          <p14:tracePt t="144248" x="5713413" y="1698625"/>
          <p14:tracePt t="144559" x="5702300" y="1698625"/>
          <p14:tracePt t="144566" x="5681663" y="1698625"/>
          <p14:tracePt t="144581" x="5661025" y="1698625"/>
          <p14:tracePt t="144598" x="5640388" y="1698625"/>
          <p14:tracePt t="144615" x="5608638" y="1698625"/>
          <p14:tracePt t="144631" x="5567363" y="1687513"/>
          <p14:tracePt t="144649" x="5535613" y="1687513"/>
          <p14:tracePt t="144664" x="5503863" y="1687513"/>
          <p14:tracePt t="144666" x="5483225" y="1687513"/>
          <p14:tracePt t="144680" x="5472113" y="1687513"/>
          <p14:tracePt t="144682" x="5461000" y="1687513"/>
          <p14:tracePt t="144698" x="5440363" y="1687513"/>
          <p14:tracePt t="144700" x="5430838" y="1687513"/>
          <p14:tracePt t="144713" x="5419725" y="1687513"/>
          <p14:tracePt t="144716" x="5408613" y="1698625"/>
          <p14:tracePt t="144730" x="5387975" y="1698625"/>
          <p14:tracePt t="144748" x="5378450" y="1709738"/>
          <p14:tracePt t="144764" x="5367338" y="1709738"/>
          <p14:tracePt t="144953" x="5378450" y="1709738"/>
          <p14:tracePt t="144973" x="5378450" y="1719263"/>
          <p14:tracePt t="144980" x="5387975" y="1719263"/>
          <p14:tracePt t="144992" x="5399088" y="1719263"/>
          <p14:tracePt t="145016" x="5408613" y="1719263"/>
          <p14:tracePt t="145062" x="5408613" y="1730375"/>
          <p14:tracePt t="145090" x="5419725" y="1730375"/>
          <p14:tracePt t="145334" x="5408613" y="1741488"/>
          <p14:tracePt t="145342" x="5294313" y="1782763"/>
          <p14:tracePt t="145350" x="5178425" y="1824038"/>
          <p14:tracePt t="145362" x="5021263" y="1887538"/>
          <p14:tracePt t="145381" x="4591050" y="2055813"/>
          <p14:tracePt t="145396" x="4192588" y="2201863"/>
          <p14:tracePt t="145414" x="3921125" y="2297113"/>
          <p14:tracePt t="145431" x="3689350" y="2390775"/>
          <p14:tracePt t="145448" x="3563938" y="2443163"/>
          <p14:tracePt t="145465" x="3479800" y="2474913"/>
          <p14:tracePt t="145483" x="3479800" y="2486025"/>
          <p14:tracePt t="145511" x="3490913" y="2486025"/>
          <p14:tracePt t="145520" x="3502025" y="2486025"/>
          <p14:tracePt t="145535" x="3511550" y="2486025"/>
          <p14:tracePt t="145550" x="3522663" y="2486025"/>
          <p14:tracePt t="145612" x="3532188" y="2486025"/>
          <p14:tracePt t="145620" x="3575050" y="2474913"/>
          <p14:tracePt t="145631" x="3606800" y="2443163"/>
          <p14:tracePt t="145651" x="3816350" y="2327275"/>
          <p14:tracePt t="145664" x="4005263" y="2244725"/>
          <p14:tracePt t="145683" x="4214813" y="2170113"/>
          <p14:tracePt t="145698" x="4224338" y="2170113"/>
          <p14:tracePt t="145700" x="4329113" y="2149475"/>
          <p14:tracePt t="145716" x="4602163" y="2076450"/>
          <p14:tracePt t="145731" x="4718050" y="2055813"/>
          <p14:tracePt t="145734" x="4822825" y="2044700"/>
          <p14:tracePt t="145747" x="4937125" y="2024063"/>
          <p14:tracePt t="145751" x="5073650" y="2012950"/>
          <p14:tracePt t="145757" x="5137150" y="2003425"/>
          <p14:tracePt t="145764" x="5273675" y="1981200"/>
          <p14:tracePt t="145787" x="5283200" y="1981200"/>
          <p14:tracePt t="145798" x="5335588" y="1981200"/>
          <p14:tracePt t="145817" x="5461000" y="1960563"/>
          <p14:tracePt t="145820" x="5524500" y="1951038"/>
          <p14:tracePt t="145832" x="5567363" y="1939925"/>
          <p14:tracePt t="145835" x="5608638" y="1939925"/>
          <p14:tracePt t="145848" x="5629275" y="1928813"/>
          <p14:tracePt t="145851" x="5661025" y="1919288"/>
          <p14:tracePt t="145865" x="5724525" y="1898650"/>
          <p14:tracePt t="145884" x="5754688" y="1887538"/>
          <p14:tracePt t="145900" x="5754688" y="1876425"/>
          <p14:tracePt t="145914" x="5765800" y="1876425"/>
          <p14:tracePt t="145989" x="5745163" y="1876425"/>
          <p14:tracePt t="145997" x="5713413" y="1876425"/>
          <p14:tracePt t="146005" x="5692775" y="1898650"/>
          <p14:tracePt t="146398" x="5692775" y="1887538"/>
          <p14:tracePt t="146403" x="5692775" y="1866900"/>
          <p14:tracePt t="146416" x="5692775" y="1855788"/>
          <p14:tracePt t="146431" x="5681663" y="1846263"/>
          <p14:tracePt t="146450" x="5681663" y="1835150"/>
          <p14:tracePt t="146473" x="5681663" y="1824038"/>
          <p14:tracePt t="146493" x="5681663" y="1814513"/>
          <p14:tracePt t="146541" x="5681663" y="1803400"/>
          <p14:tracePt t="146551" x="5681663" y="1793875"/>
          <p14:tracePt t="146560" x="5681663" y="1782763"/>
          <p14:tracePt t="146576" x="5681663" y="1771650"/>
          <p14:tracePt t="146584" x="5681663" y="1762125"/>
          <p14:tracePt t="146599" x="5681663" y="1741488"/>
          <p14:tracePt t="146617" x="5681663" y="1719263"/>
          <p14:tracePt t="146631" x="5681663" y="1709738"/>
          <p14:tracePt t="146704" x="5681663" y="1698625"/>
          <p14:tracePt t="146716" x="5692775" y="1698625"/>
          <p14:tracePt t="146762" x="5702300" y="1698625"/>
          <p14:tracePt t="146772" x="5734050" y="1698625"/>
          <p14:tracePt t="146779" x="5765800" y="1698625"/>
          <p14:tracePt t="146788" x="5776913" y="1687513"/>
          <p14:tracePt t="146797" x="5786438" y="1687513"/>
          <p14:tracePt t="146815" x="5797550" y="1687513"/>
          <p14:tracePt t="146884" x="5797550" y="1698625"/>
          <p14:tracePt t="146895" x="5797550" y="1709738"/>
          <p14:tracePt t="146905" x="5797550" y="1719263"/>
          <p14:tracePt t="146916" x="5786438" y="1719263"/>
          <p14:tracePt t="146932" x="5786438" y="1730375"/>
          <p14:tracePt t="146951" x="5745163" y="1751013"/>
          <p14:tracePt t="146953" x="5724525" y="1762125"/>
          <p14:tracePt t="146965" x="5692775" y="1771650"/>
          <p14:tracePt t="146980" x="5629275" y="1793875"/>
          <p14:tracePt t="146996" x="5597525" y="1793875"/>
          <p14:tracePt t="147017" x="5567363" y="1793875"/>
          <p14:tracePt t="147020" x="5556250" y="1793875"/>
          <p14:tracePt t="147035" x="5545138" y="1793875"/>
          <p14:tracePt t="147048" x="5524500" y="1793875"/>
          <p14:tracePt t="147050" x="5513388" y="1782763"/>
          <p14:tracePt t="147066" x="5503863" y="1782763"/>
          <p14:tracePt t="147068" x="5492750" y="1782763"/>
          <p14:tracePt t="147084" x="5472113" y="1771650"/>
          <p14:tracePt t="147086" x="5451475" y="1771650"/>
          <p14:tracePt t="147098" x="5440363" y="1771650"/>
          <p14:tracePt t="147100" x="5419725" y="1771650"/>
          <p14:tracePt t="147115" x="5387975" y="1762125"/>
          <p14:tracePt t="147118" x="5367338" y="1762125"/>
          <p14:tracePt t="147133" x="5326063" y="1741488"/>
          <p14:tracePt t="147151" x="5314950" y="1719263"/>
          <p14:tracePt t="147166" x="5303838" y="1709738"/>
          <p14:tracePt t="147168" x="5294313" y="1698625"/>
          <p14:tracePt t="147182" x="5283200" y="1698625"/>
          <p14:tracePt t="147185" x="5283200" y="1677988"/>
          <p14:tracePt t="147197" x="5273675" y="1657350"/>
          <p14:tracePt t="147200" x="5262563" y="1635125"/>
          <p14:tracePt t="147216" x="5251450" y="1614488"/>
          <p14:tracePt t="147232" x="5241925" y="1573213"/>
          <p14:tracePt t="147251" x="5230813" y="1509713"/>
          <p14:tracePt t="147264" x="5230813" y="1447800"/>
          <p14:tracePt t="147282" x="5251450" y="1384300"/>
          <p14:tracePt t="147312" x="5251450" y="1373188"/>
          <p14:tracePt t="147319" x="5273675" y="1363663"/>
          <p14:tracePt t="147331" x="5283200" y="1352550"/>
          <p14:tracePt t="147333" x="5283200" y="1343025"/>
          <p14:tracePt t="147348" x="5326063" y="1311275"/>
          <p14:tracePt t="147365" x="5356225" y="1300163"/>
          <p14:tracePt t="147380" x="5387975" y="1289050"/>
          <p14:tracePt t="147397" x="5440363" y="1289050"/>
          <p14:tracePt t="147413" x="5513388" y="1279525"/>
          <p14:tracePt t="147431" x="5556250" y="1268413"/>
          <p14:tracePt t="147475" x="5567363" y="1268413"/>
          <p14:tracePt t="147483" x="5597525" y="1268413"/>
          <p14:tracePt t="147498" x="5649913" y="1279525"/>
          <p14:tracePt t="147518" x="5661025" y="1300163"/>
          <p14:tracePt t="147531" x="5672138" y="1311275"/>
          <p14:tracePt t="147533" x="5692775" y="1311275"/>
          <p14:tracePt t="147550" x="5692775" y="1343025"/>
          <p14:tracePt t="147566" x="5713413" y="1363663"/>
          <p14:tracePt t="147584" x="5724525" y="1395413"/>
          <p14:tracePt t="147598" x="5745163" y="1425575"/>
          <p14:tracePt t="147616" x="5745163" y="1436688"/>
          <p14:tracePt t="147631" x="5745163" y="1457325"/>
          <p14:tracePt t="147649" x="5745163" y="1468438"/>
          <p14:tracePt t="147666" x="5745163" y="1509713"/>
          <p14:tracePt t="147685" x="5734050" y="1552575"/>
          <p14:tracePt t="147699" x="5724525" y="1593850"/>
          <p14:tracePt t="147716" x="5692775" y="1646238"/>
          <p14:tracePt t="147732" x="5672138" y="1677988"/>
          <p14:tracePt t="147736" x="5661025" y="1698625"/>
          <p14:tracePt t="147749" x="5649913" y="1719263"/>
          <p14:tracePt t="147753" x="5640388" y="1719263"/>
          <p14:tracePt t="147764" x="5640388" y="1730375"/>
          <p14:tracePt t="147957" x="5649913" y="1730375"/>
          <p14:tracePt t="147965" x="5681663" y="1719263"/>
          <p14:tracePt t="147972" x="5724525" y="1709738"/>
          <p14:tracePt t="147981" x="5754688" y="1709738"/>
          <p14:tracePt t="148001" x="5818188" y="1698625"/>
          <p14:tracePt t="148003" x="5881688" y="1687513"/>
          <p14:tracePt t="148014" x="5911850" y="1687513"/>
          <p14:tracePt t="148031" x="5975350" y="1687513"/>
          <p14:tracePt t="148048" x="5995988" y="1687513"/>
          <p14:tracePt t="148064" x="6007100" y="1687513"/>
          <p14:tracePt t="148133" x="6016625" y="1687513"/>
          <p14:tracePt t="148140" x="6027738" y="1687513"/>
          <p14:tracePt t="148156" x="6059488" y="1698625"/>
          <p14:tracePt t="148164" x="6091238" y="1698625"/>
          <p14:tracePt t="148179" x="6132513" y="1709738"/>
          <p14:tracePt t="148198" x="6373813" y="1719263"/>
          <p14:tracePt t="148212" x="6499225" y="1730375"/>
          <p14:tracePt t="148229" x="6646863" y="1751013"/>
          <p14:tracePt t="148249" x="6751638" y="1751013"/>
          <p14:tracePt t="148262" x="6824663" y="1751013"/>
          <p14:tracePt t="148281" x="6897688" y="1751013"/>
          <p14:tracePt t="148283" x="6940550" y="1751013"/>
          <p14:tracePt t="148299" x="7034213" y="1751013"/>
          <p14:tracePt t="148319" x="7097713" y="1751013"/>
          <p14:tracePt t="148330" x="7138988" y="1730375"/>
          <p14:tracePt t="148350" x="7243763" y="1719263"/>
          <p14:tracePt t="148388" x="7264400" y="1719263"/>
          <p14:tracePt t="148396" x="7307263" y="1719263"/>
          <p14:tracePt t="148404" x="7348538" y="1719263"/>
          <p14:tracePt t="148415" x="7380288" y="1719263"/>
          <p14:tracePt t="148430" x="7443788" y="1741488"/>
          <p14:tracePt t="148448" x="7496175" y="1751013"/>
          <p14:tracePt t="148463" x="7516813" y="1751013"/>
          <p14:tracePt t="148480" x="7548563" y="1751013"/>
          <p14:tracePt t="148497" x="7569200" y="1762125"/>
          <p14:tracePt t="148512" x="7621588" y="1762125"/>
          <p14:tracePt t="148531" x="7726363" y="1771650"/>
          <p14:tracePt t="148549" x="7788275" y="1771650"/>
          <p14:tracePt t="148564" x="7820025" y="1771650"/>
          <p14:tracePt t="148581" x="7842250" y="1771650"/>
          <p14:tracePt t="148597" x="7862888" y="1771650"/>
          <p14:tracePt t="148614" x="7872413" y="1762125"/>
          <p14:tracePt t="148629" x="7894638" y="1751013"/>
          <p14:tracePt t="148647" x="7894638" y="1741488"/>
          <p14:tracePt t="148963" x="7904163" y="1741488"/>
          <p14:tracePt t="148970" x="7924800" y="1741488"/>
          <p14:tracePt t="148986" x="7947025" y="1741488"/>
          <p14:tracePt t="148989" x="7956550" y="1741488"/>
          <p14:tracePt t="148998" x="7977188" y="1741488"/>
          <p14:tracePt t="149016" x="8020050" y="1741488"/>
          <p14:tracePt t="149019" x="8051800" y="1741488"/>
          <p14:tracePt t="149031" x="8061325" y="1741488"/>
          <p14:tracePt t="149049" x="8134350" y="1741488"/>
          <p14:tracePt t="149066" x="8166100" y="1741488"/>
          <p14:tracePt t="149083" x="8186738" y="1741488"/>
          <p14:tracePt t="149098" x="8208963" y="1741488"/>
          <p14:tracePt t="149118" x="8239125" y="1741488"/>
          <p14:tracePt t="149131" x="8261350" y="1741488"/>
          <p14:tracePt t="149149" x="8302625" y="1741488"/>
          <p14:tracePt t="149151" x="8323263" y="1741488"/>
          <p14:tracePt t="149167" x="8343900" y="1741488"/>
          <p14:tracePt t="149184" x="8366125" y="1741488"/>
          <p14:tracePt t="149443" x="8375650" y="1741488"/>
          <p14:tracePt t="149451" x="8396288" y="1741488"/>
          <p14:tracePt t="149463" x="8418513" y="1741488"/>
          <p14:tracePt t="149480" x="8418513" y="1751013"/>
          <p14:tracePt t="149851" x="8439150" y="1741488"/>
          <p14:tracePt t="149859" x="8459788" y="1730375"/>
          <p14:tracePt t="149867" x="8491538" y="1719263"/>
          <p14:tracePt t="149883" x="8502650" y="1719263"/>
          <p14:tracePt t="149884" x="8512175" y="1719263"/>
          <p14:tracePt t="149900" x="8555038" y="1719263"/>
          <p14:tracePt t="149919" x="8607425" y="1719263"/>
          <p14:tracePt t="149921" x="8616950" y="1719263"/>
          <p14:tracePt t="149930" x="8648700" y="1719263"/>
          <p14:tracePt t="149949" x="8689975" y="1719263"/>
          <p14:tracePt t="149965" x="8753475" y="1719263"/>
          <p14:tracePt t="149981" x="8794750" y="1719263"/>
          <p14:tracePt t="150001" x="8890000" y="1719263"/>
          <p14:tracePt t="150017" x="8963025" y="1730375"/>
          <p14:tracePt t="150030" x="9015413" y="1730375"/>
          <p14:tracePt t="150033" x="9047163" y="1741488"/>
          <p14:tracePt t="150050" x="9140825" y="1741488"/>
          <p14:tracePt t="150065" x="9193213" y="1741488"/>
          <p14:tracePt t="150081" x="9245600" y="1741488"/>
          <p14:tracePt t="150099" x="9288463" y="1741488"/>
          <p14:tracePt t="150118" x="9320213" y="1741488"/>
          <p14:tracePt t="150133" x="9329738" y="1741488"/>
          <p14:tracePt t="150152" x="9340850" y="1741488"/>
          <p14:tracePt t="150165" x="9350375" y="1741488"/>
          <p14:tracePt t="150182" x="9372600" y="1741488"/>
          <p14:tracePt t="150196" x="9393238" y="1741488"/>
          <p14:tracePt t="150213" x="9402763" y="1741488"/>
          <p14:tracePt t="150229" x="9424988" y="1741488"/>
          <p14:tracePt t="150248" x="9434513" y="1741488"/>
          <p14:tracePt t="150449" x="9434513" y="1730375"/>
          <p14:tracePt t="150464" x="9445625" y="1730375"/>
          <p14:tracePt t="150470" x="9455150" y="1730375"/>
          <p14:tracePt t="150480" x="9477375" y="1719263"/>
          <p14:tracePt t="150498" x="9539288" y="1698625"/>
          <p14:tracePt t="150501" x="9559925" y="1698625"/>
          <p14:tracePt t="150521" x="9644063" y="1677988"/>
          <p14:tracePt t="150536" x="9655175" y="1677988"/>
          <p14:tracePt t="150549" x="9696450" y="1677988"/>
          <p14:tracePt t="150564" x="9771063" y="1677988"/>
          <p14:tracePt t="150589" x="9780588" y="1677988"/>
          <p14:tracePt t="150599" x="9791700" y="1677988"/>
          <p14:tracePt t="150615" x="9823450" y="1666875"/>
          <p14:tracePt t="150631" x="9844088" y="1666875"/>
          <p14:tracePt t="150650" x="9864725" y="1666875"/>
          <p14:tracePt t="150653" x="9875838" y="1666875"/>
          <p14:tracePt t="150663" x="9885363" y="1666875"/>
          <p14:tracePt t="150682" x="9906000" y="1666875"/>
          <p14:tracePt t="150696" x="9917113" y="1666875"/>
          <p14:tracePt t="150737" x="9928225" y="1666875"/>
          <p14:tracePt t="150782" x="9937750" y="1666875"/>
          <p14:tracePt t="150821" x="9937750" y="1677988"/>
          <p14:tracePt t="150921" x="9948863" y="1677988"/>
          <p14:tracePt t="150939" x="9958388" y="1687513"/>
          <p14:tracePt t="150948" x="9958388" y="1698625"/>
          <p14:tracePt t="150956" x="9969500" y="1709738"/>
          <p14:tracePt t="150963" x="9980613" y="1719263"/>
          <p14:tracePt t="150984" x="10010775" y="1751013"/>
          <p14:tracePt t="151001" x="10042525" y="1771650"/>
          <p14:tracePt t="151029" x="10053638" y="1782763"/>
          <p14:tracePt t="151038" x="10063163" y="1782763"/>
          <p14:tracePt t="151048" x="10063163" y="1793875"/>
          <p14:tracePt t="151067" x="10085388" y="1803400"/>
          <p14:tracePt t="151081" x="10085388" y="1814513"/>
          <p14:tracePt t="151096" x="10094913" y="1814513"/>
          <p14:tracePt t="151334" x="10094913" y="1803400"/>
          <p14:tracePt t="151341" x="10094913" y="1793875"/>
          <p14:tracePt t="151350" x="10094913" y="1782763"/>
          <p14:tracePt t="151427" x="10085388" y="1782763"/>
          <p14:tracePt t="151434" x="10063163" y="1771650"/>
          <p14:tracePt t="151450" x="10042525" y="1771650"/>
          <p14:tracePt t="151452" x="10010775" y="1771650"/>
          <p14:tracePt t="151463" x="9937750" y="1814513"/>
          <p14:tracePt t="151482" x="9832975" y="1866900"/>
          <p14:tracePt t="151496" x="9559925" y="2024063"/>
          <p14:tracePt t="151520" x="8396288" y="2590800"/>
          <p14:tracePt t="151522" x="8081963" y="2673350"/>
          <p14:tracePt t="151531" x="7653338" y="2789238"/>
          <p14:tracePt t="151548" x="7223125" y="2914650"/>
          <p14:tracePt t="151565" x="6918325" y="2978150"/>
          <p14:tracePt t="151584" x="6624638" y="2978150"/>
          <p14:tracePt t="152198" x="6635750" y="2978150"/>
          <p14:tracePt t="152238" x="6624638" y="2978150"/>
          <p14:tracePt t="152249" x="6615113" y="2978150"/>
          <p14:tracePt t="152278" x="6604000" y="2978150"/>
          <p14:tracePt t="152288" x="6594475" y="2978150"/>
          <p14:tracePt t="152297" x="6594475" y="2989263"/>
          <p14:tracePt t="152318" x="6583363" y="2989263"/>
          <p14:tracePt t="152332" x="6562725" y="2998788"/>
          <p14:tracePt t="152346" x="6542088" y="2998788"/>
          <p14:tracePt t="152367" x="6510338" y="2998788"/>
          <p14:tracePt t="152380" x="6499225" y="2998788"/>
          <p14:tracePt t="152398" x="6457950" y="3009900"/>
          <p14:tracePt t="152413" x="6405563" y="3019425"/>
          <p14:tracePt t="152431" x="6289675" y="3030538"/>
          <p14:tracePt t="152448" x="6111875" y="3051175"/>
          <p14:tracePt t="152463" x="5849938" y="3103563"/>
          <p14:tracePt t="152481" x="5713413" y="3114675"/>
          <p14:tracePt t="152485" x="5576888" y="3146425"/>
          <p14:tracePt t="152498" x="5221288" y="3219450"/>
          <p14:tracePt t="152518" x="4884738" y="3282950"/>
          <p14:tracePt t="152531" x="4486275" y="3344863"/>
          <p14:tracePt t="152551" x="4162425" y="3376613"/>
          <p14:tracePt t="152564" x="3616325" y="3417888"/>
          <p14:tracePt t="152581" x="3228975" y="3429000"/>
          <p14:tracePt t="152600" x="2914650" y="3429000"/>
          <p14:tracePt t="152615" x="2473325" y="3429000"/>
          <p14:tracePt t="152633" x="2159000" y="3408363"/>
          <p14:tracePt t="152648" x="1835150" y="3376613"/>
          <p14:tracePt t="152663" x="1655763" y="3335338"/>
          <p14:tracePt t="152681" x="1468438" y="3303588"/>
          <p14:tracePt t="152699" x="1384300" y="3282950"/>
          <p14:tracePt t="153133" x="1404938" y="3282950"/>
          <p14:tracePt t="153139" x="1573213" y="3240088"/>
          <p14:tracePt t="153147" x="1730375" y="3187700"/>
          <p14:tracePt t="153164" x="2295525" y="3071813"/>
          <p14:tracePt t="153179" x="3028950" y="2925763"/>
          <p14:tracePt t="153196" x="4046538" y="2768600"/>
          <p14:tracePt t="153214" x="4948238" y="2652713"/>
          <p14:tracePt t="153229" x="5545138" y="2559050"/>
          <p14:tracePt t="153247" x="6216650" y="2443163"/>
          <p14:tracePt t="153249" x="6467475" y="2432050"/>
          <p14:tracePt t="153263" x="6624638" y="2411413"/>
          <p14:tracePt t="153265" x="6813550" y="2411413"/>
          <p14:tracePt t="153280" x="6856413" y="2411413"/>
          <p14:tracePt t="153316" x="6865938" y="2411413"/>
          <p14:tracePt t="153324" x="6897688" y="2411413"/>
          <p14:tracePt t="153332" x="6908800" y="2411413"/>
          <p14:tracePt t="153348" x="6940550" y="2411413"/>
          <p14:tracePt t="153419" x="6950075" y="2411413"/>
          <p14:tracePt t="153798" x="6929438" y="2411413"/>
          <p14:tracePt t="153805" x="6877050" y="2411413"/>
          <p14:tracePt t="153815" x="6813550" y="2401888"/>
          <p14:tracePt t="153832" x="6783388" y="2401888"/>
          <p14:tracePt t="153853" x="6761163" y="2401888"/>
          <p14:tracePt t="153865" x="6751638" y="2401888"/>
          <p14:tracePt t="153882" x="6708775" y="2401888"/>
          <p14:tracePt t="153899" x="6699250" y="2390775"/>
          <p14:tracePt t="153917" x="6688138" y="2390775"/>
          <p14:tracePt t="153930" x="6678613" y="2379663"/>
          <p14:tracePt t="153947" x="6678613" y="2370138"/>
          <p14:tracePt t="153965" x="6656388" y="2359025"/>
          <p14:tracePt t="153968" x="6635750" y="2349500"/>
          <p14:tracePt t="153981" x="6635750" y="2338388"/>
          <p14:tracePt t="153998" x="6572250" y="2338388"/>
          <p14:tracePt t="154019" x="6530975" y="2338388"/>
          <p14:tracePt t="154033" x="6405563" y="2317750"/>
          <p14:tracePt t="154049" x="6384925" y="2317750"/>
          <p14:tracePt t="154579" x="6405563" y="2317750"/>
          <p14:tracePt t="154587" x="6437313" y="2306638"/>
          <p14:tracePt t="154599" x="6457950" y="2297113"/>
          <p14:tracePt t="154601" x="6467475" y="2297113"/>
          <p14:tracePt t="154625" x="6478588" y="2297113"/>
          <p14:tracePt t="154648" x="6478588" y="2286000"/>
          <p14:tracePt t="154662" x="6478588" y="2274888"/>
          <p14:tracePt t="154676" x="6478588" y="2265363"/>
          <p14:tracePt t="154765" x="6467475" y="2265363"/>
          <p14:tracePt t="154822" x="6467475" y="2254250"/>
          <p14:tracePt t="154850" x="6457950" y="2254250"/>
          <p14:tracePt t="154959" x="6446838" y="2254250"/>
          <p14:tracePt t="154995" x="6437313" y="2254250"/>
          <p14:tracePt t="155000" x="6437313" y="2265363"/>
          <p14:tracePt t="155031" x="6426200" y="2265363"/>
          <p14:tracePt t="155039" x="6426200" y="2274888"/>
          <p14:tracePt t="155055" x="6415088" y="2274888"/>
          <p14:tracePt t="155085" x="6405563" y="2274888"/>
          <p14:tracePt t="155091" x="6405563" y="2286000"/>
          <p14:tracePt t="155115" x="6394450" y="2286000"/>
          <p14:tracePt t="155120" x="6384925" y="2286000"/>
          <p14:tracePt t="155132" x="6373813" y="2286000"/>
          <p14:tracePt t="155150" x="6362700" y="2297113"/>
          <p14:tracePt t="155215" x="6362700" y="2306638"/>
          <p14:tracePt t="155222" x="6362700" y="2317750"/>
          <p14:tracePt t="155231" x="6353175" y="2327275"/>
          <p14:tracePt t="155250" x="6342063" y="2327275"/>
          <p14:tracePt t="155265" x="6342063" y="2338388"/>
          <p14:tracePt t="155301" x="6332538" y="2338388"/>
          <p14:tracePt t="155319" x="6310313" y="2338388"/>
          <p14:tracePt t="155327" x="6300788" y="2338388"/>
          <p14:tracePt t="156191" x="6321425" y="2317750"/>
          <p14:tracePt t="156201" x="6321425" y="2306638"/>
          <p14:tracePt t="156216" x="6321425" y="2297113"/>
          <p14:tracePt t="156231" x="6321425" y="2274888"/>
          <p14:tracePt t="156250" x="6280150" y="2170113"/>
          <p14:tracePt t="156267" x="6237288" y="2128838"/>
          <p14:tracePt t="156283" x="6227763" y="2117725"/>
          <p14:tracePt t="156298" x="6216650" y="2097088"/>
          <p14:tracePt t="156318" x="6216650" y="2085975"/>
          <p14:tracePt t="156331" x="6205538" y="2076450"/>
          <p14:tracePt t="156350" x="6205538" y="2065338"/>
          <p14:tracePt t="156366" x="6205538" y="2055813"/>
          <p14:tracePt t="156397" x="6196013" y="2055813"/>
          <p14:tracePt t="156404" x="6184900" y="2055813"/>
          <p14:tracePt t="156417" x="6175375" y="2065338"/>
          <p14:tracePt t="156431" x="6164263" y="2085975"/>
          <p14:tracePt t="156447" x="6143625" y="2108200"/>
          <p14:tracePt t="156463" x="6132513" y="2117725"/>
          <p14:tracePt t="156481" x="6122988" y="2117725"/>
          <p14:tracePt t="156605" x="6122988" y="2128838"/>
          <p14:tracePt t="156676" x="6122988" y="2117725"/>
          <p14:tracePt t="156683" x="6122988" y="2097088"/>
          <p14:tracePt t="156697" x="6122988" y="2076450"/>
          <p14:tracePt t="156700" x="6122988" y="2065338"/>
          <p14:tracePt t="156717" x="6122988" y="2024063"/>
          <p14:tracePt t="156729" x="6111875" y="2012950"/>
          <p14:tracePt t="156730" x="6111875" y="1992313"/>
          <p14:tracePt t="156746" x="6111875" y="1981200"/>
          <p14:tracePt t="156750" x="6100763" y="1960563"/>
          <p14:tracePt t="156762" x="6100763" y="1939925"/>
          <p14:tracePt t="156782" x="6100763" y="1928813"/>
          <p14:tracePt t="156803" x="6100763" y="1919288"/>
          <p14:tracePt t="156826" x="6100763" y="1908175"/>
          <p14:tracePt t="157071" x="6100763" y="1919288"/>
          <p14:tracePt t="157080" x="6122988" y="1928813"/>
          <p14:tracePt t="157087" x="6143625" y="1951038"/>
          <p14:tracePt t="157096" x="6175375" y="1971675"/>
          <p14:tracePt t="157115" x="6248400" y="2012950"/>
          <p14:tracePt t="157131" x="6353175" y="2044700"/>
          <p14:tracePt t="157147" x="6457950" y="2076450"/>
          <p14:tracePt t="157164" x="6615113" y="2117725"/>
          <p14:tracePt t="157195" x="6719888" y="2128838"/>
          <p14:tracePt t="157199" x="6824663" y="2149475"/>
          <p14:tracePt t="157200" x="6888163" y="2149475"/>
          <p14:tracePt t="157208" x="6918325" y="2149475"/>
          <p14:tracePt t="157215" x="6961188" y="2149475"/>
          <p14:tracePt t="157230" x="7045325" y="2149475"/>
          <p14:tracePt t="157246" x="7054850" y="2149475"/>
          <p14:tracePt t="157248" x="7086600" y="2139950"/>
          <p14:tracePt t="157263" x="7138988" y="2108200"/>
          <p14:tracePt t="157281" x="7150100" y="2085975"/>
          <p14:tracePt t="157297" x="7150100" y="2076450"/>
          <p14:tracePt t="157299" x="7159625" y="2076450"/>
          <p14:tracePt t="158086" x="7159625" y="2085975"/>
          <p14:tracePt t="158093" x="7159625" y="2097088"/>
          <p14:tracePt t="158102" x="7159625" y="2108200"/>
          <p14:tracePt t="158119" x="7159625" y="2128838"/>
          <p14:tracePt t="158133" x="7159625" y="2149475"/>
          <p14:tracePt t="158151" x="7170738" y="2160588"/>
          <p14:tracePt t="158167" x="7170738" y="2181225"/>
          <p14:tracePt t="158258" x="7180263" y="2181225"/>
          <p14:tracePt t="158879" x="7202488" y="2170113"/>
          <p14:tracePt t="158885" x="7232650" y="2149475"/>
          <p14:tracePt t="158898" x="7254875" y="2139950"/>
          <p14:tracePt t="158901" x="7264400" y="2128838"/>
          <p14:tracePt t="158959" x="7275513" y="2128838"/>
          <p14:tracePt t="158964" x="7339013" y="2128838"/>
          <p14:tracePt t="158981" x="7526338" y="2117725"/>
          <p14:tracePt t="158998" x="7705725" y="2117725"/>
          <p14:tracePt t="159017" x="7904163" y="2117725"/>
          <p14:tracePt t="159019" x="7988300" y="2139950"/>
          <p14:tracePt t="159032" x="8081963" y="2149475"/>
          <p14:tracePt t="159052" x="8281988" y="2170113"/>
          <p14:tracePt t="159064" x="8313738" y="2170113"/>
          <p14:tracePt t="159079" x="8334375" y="2170113"/>
          <p14:tracePt t="159183" x="8343900" y="2170113"/>
          <p14:tracePt t="159193" x="8355013" y="2170113"/>
          <p14:tracePt t="159209" x="8375650" y="2160588"/>
          <p14:tracePt t="159218" x="8396288" y="2139950"/>
          <p14:tracePt t="159229" x="8439150" y="2076450"/>
          <p14:tracePt t="159251" x="8523288" y="2003425"/>
          <p14:tracePt t="159265" x="8575675" y="1960563"/>
          <p14:tracePt t="159283" x="8607425" y="1919288"/>
          <p14:tracePt t="159300" x="8616950" y="1887538"/>
          <p14:tracePt t="159315" x="8637588" y="1876425"/>
          <p14:tracePt t="159332" x="8637588" y="1866900"/>
          <p14:tracePt t="159350" x="8648700" y="1866900"/>
          <p14:tracePt t="159368" x="8648700" y="1855788"/>
          <p14:tracePt t="159381" x="8659813" y="1855788"/>
          <p14:tracePt t="159443" x="8659813" y="1846263"/>
          <p14:tracePt t="159534" x="8669338" y="1846263"/>
          <p14:tracePt t="159543" x="8701088" y="1846263"/>
          <p14:tracePt t="159553" x="8732838" y="1855788"/>
          <p14:tracePt t="159563" x="8774113" y="1866900"/>
          <p14:tracePt t="159579" x="8951913" y="1887538"/>
          <p14:tracePt t="159597" x="9151938" y="1898650"/>
          <p14:tracePt t="159616" x="9434513" y="1908175"/>
          <p14:tracePt t="159618" x="9613900" y="1908175"/>
          <p14:tracePt t="159629" x="9748838" y="1908175"/>
          <p14:tracePt t="159648" x="10001250" y="1908175"/>
          <p14:tracePt t="159664" x="10033000" y="1908175"/>
          <p14:tracePt t="159821" x="10033000" y="1919288"/>
          <p14:tracePt t="159841" x="10033000" y="1928813"/>
          <p14:tracePt t="159849" x="10021888" y="1951038"/>
          <p14:tracePt t="159863" x="10001250" y="1960563"/>
          <p14:tracePt t="159885" x="9990138" y="1960563"/>
          <p14:tracePt t="159898" x="9969500" y="1971675"/>
          <p14:tracePt t="159901" x="9937750" y="1981200"/>
          <p14:tracePt t="159915" x="9906000" y="1992313"/>
          <p14:tracePt t="159916" x="9896475" y="2003425"/>
          <p14:tracePt t="159933" x="9875838" y="2003425"/>
          <p14:tracePt t="159934" x="9864725" y="2012950"/>
          <p14:tracePt t="159950" x="9853613" y="2024063"/>
          <p14:tracePt t="159952" x="9844088" y="2024063"/>
          <p14:tracePt t="159981" x="9832975" y="2024063"/>
          <p14:tracePt t="160010" x="9823450" y="2024063"/>
          <p14:tracePt t="160029" x="9812338" y="2024063"/>
          <p14:tracePt t="160039" x="9801225" y="2024063"/>
          <p14:tracePt t="160055" x="9780588" y="2024063"/>
          <p14:tracePt t="160063" x="9771063" y="2012950"/>
          <p14:tracePt t="160080" x="9728200" y="2003425"/>
          <p14:tracePt t="160099" x="9675813" y="1981200"/>
          <p14:tracePt t="160120" x="9623425" y="1960563"/>
          <p14:tracePt t="160123" x="9602788" y="1960563"/>
          <p14:tracePt t="160129" x="9582150" y="1951038"/>
          <p14:tracePt t="160151" x="9571038" y="1939925"/>
          <p14:tracePt t="160153" x="9571038" y="1928813"/>
          <p14:tracePt t="160264" x="9582150" y="1919288"/>
          <p14:tracePt t="160271" x="9591675" y="1919288"/>
          <p14:tracePt t="160281" x="9602788" y="1919288"/>
          <p14:tracePt t="160298" x="9644063" y="1919288"/>
          <p14:tracePt t="160316" x="9675813" y="1919288"/>
          <p14:tracePt t="160320" x="9686925" y="1919288"/>
          <p14:tracePt t="160329" x="9707563" y="1919288"/>
          <p14:tracePt t="160347" x="9728200" y="1919288"/>
          <p14:tracePt t="160368" x="9748838" y="1919288"/>
          <p14:tracePt t="160380" x="9748838" y="1928813"/>
          <p14:tracePt t="160399" x="9759950" y="1939925"/>
          <p14:tracePt t="160416" x="9771063" y="1951038"/>
          <p14:tracePt t="160419" x="9771063" y="1960563"/>
          <p14:tracePt t="160429" x="9780588" y="1960563"/>
          <p14:tracePt t="160431" x="9780588" y="1971675"/>
          <p14:tracePt t="160448" x="9780588" y="1992313"/>
          <p14:tracePt t="160465" x="9780588" y="2012950"/>
          <p14:tracePt t="160499" x="9771063" y="2012950"/>
          <p14:tracePt t="160507" x="9759950" y="2024063"/>
          <p14:tracePt t="160517" x="9728200" y="2055813"/>
          <p14:tracePt t="160531" x="9718675" y="2055813"/>
          <p14:tracePt t="160549" x="9696450" y="2076450"/>
          <p14:tracePt t="160563" x="9623425" y="2097088"/>
          <p14:tracePt t="160585" x="9486900" y="2117725"/>
          <p14:tracePt t="160600" x="9320213" y="2128838"/>
          <p14:tracePt t="160612" x="9120188" y="2128838"/>
          <p14:tracePt t="160629" x="8858250" y="2149475"/>
          <p14:tracePt t="160648" x="7967663" y="2170113"/>
          <p14:tracePt t="160663" x="7947025" y="2170113"/>
          <p14:tracePt t="160680" x="7673975" y="2170113"/>
          <p14:tracePt t="160696" x="7107238" y="2139950"/>
          <p14:tracePt t="160717" x="6740525" y="2108200"/>
          <p14:tracePt t="160720" x="6530975" y="2085975"/>
          <p14:tracePt t="160730" x="6373813" y="2076450"/>
          <p14:tracePt t="160748" x="6196013" y="2076450"/>
          <p14:tracePt t="160764" x="6175375" y="2076450"/>
          <p14:tracePt t="160868" x="6164263" y="2076450"/>
          <p14:tracePt t="160876" x="6143625" y="2076450"/>
          <p14:tracePt t="160886" x="6100763" y="2097088"/>
          <p14:tracePt t="160895" x="6038850" y="2108200"/>
          <p14:tracePt t="160914" x="5902325" y="2160588"/>
          <p14:tracePt t="160929" x="5786438" y="2201863"/>
          <p14:tracePt t="160947" x="5734050" y="2222500"/>
          <p14:tracePt t="160963" x="5734050" y="2233613"/>
          <p14:tracePt t="161527" x="5734050" y="2244725"/>
          <p14:tracePt t="161535" x="5754688" y="2244725"/>
          <p14:tracePt t="161549" x="5818188" y="2244725"/>
          <p14:tracePt t="161565" x="5881688" y="2233613"/>
          <p14:tracePt t="161583" x="5934075" y="2233613"/>
          <p14:tracePt t="161617" x="5954713" y="2233613"/>
          <p14:tracePt t="161624" x="5986463" y="2233613"/>
          <p14:tracePt t="161633" x="6038850" y="2233613"/>
          <p14:tracePt t="161649" x="6100763" y="2233613"/>
          <p14:tracePt t="161665" x="6143625" y="2222500"/>
          <p14:tracePt t="161831" x="6153150" y="2222500"/>
          <p14:tracePt t="161837" x="6164263" y="2222500"/>
          <p14:tracePt t="161848" x="6216650" y="2222500"/>
          <p14:tracePt t="161864" x="6310313" y="2222500"/>
          <p14:tracePt t="161881" x="6415088" y="2212975"/>
          <p14:tracePt t="161882" x="6457950" y="2201863"/>
          <p14:tracePt t="161897" x="6499225" y="2201863"/>
          <p14:tracePt t="161898" x="6551613" y="2192338"/>
          <p14:tracePt t="161915" x="6604000" y="2192338"/>
          <p14:tracePt t="161930" x="6667500" y="2192338"/>
          <p14:tracePt t="161947" x="6731000" y="2192338"/>
          <p14:tracePt t="161963" x="6792913" y="2192338"/>
          <p14:tracePt t="162676" x="6813550" y="2192338"/>
          <p14:tracePt t="162696" x="6824663" y="2192338"/>
          <p14:tracePt t="162701" x="6929438" y="2192338"/>
          <p14:tracePt t="162717" x="7212013" y="2192338"/>
          <p14:tracePt t="162730" x="7391400" y="2192338"/>
          <p14:tracePt t="162748" x="7653338" y="2192338"/>
          <p14:tracePt t="162749" x="7767638" y="2192338"/>
          <p14:tracePt t="162764" x="7862888" y="2192338"/>
          <p14:tracePt t="162765" x="7894638" y="2192338"/>
          <p14:tracePt t="162782" x="7915275" y="2192338"/>
          <p14:tracePt t="162784" x="7947025" y="2192338"/>
          <p14:tracePt t="162799" x="7956550" y="2192338"/>
          <p14:tracePt t="163259" x="7967663" y="2192338"/>
          <p14:tracePt t="163279" x="7977188" y="2192338"/>
          <p14:tracePt t="163284" x="8008938" y="2192338"/>
          <p14:tracePt t="163298" x="8029575" y="2192338"/>
          <p14:tracePt t="163317" x="8072438" y="2192338"/>
          <p14:tracePt t="163320" x="8113713" y="2192338"/>
          <p14:tracePt t="163329" x="8145463" y="2181225"/>
          <p14:tracePt t="163330" x="8177213" y="2181225"/>
          <p14:tracePt t="163349" x="8239125" y="2181225"/>
          <p14:tracePt t="163365" x="8302625" y="2181225"/>
          <p14:tracePt t="163380" x="8386763" y="2181225"/>
          <p14:tracePt t="163398" x="8523288" y="2181225"/>
          <p14:tracePt t="163413" x="8596313" y="2181225"/>
          <p14:tracePt t="163429" x="8669338" y="2181225"/>
          <p14:tracePt t="163448" x="8774113" y="2192338"/>
          <p14:tracePt t="163464" x="8805863" y="2192338"/>
          <p14:tracePt t="163481" x="8816975" y="2192338"/>
          <p14:tracePt t="163498" x="8826500" y="2192338"/>
          <p14:tracePt t="163713" x="8826500" y="2201863"/>
          <p14:tracePt t="163723" x="8826500" y="2212975"/>
          <p14:tracePt t="163751" x="8826500" y="2222500"/>
          <p14:tracePt t="163761" x="8826500" y="2233613"/>
          <p14:tracePt t="163896" x="8826500" y="2244725"/>
          <p14:tracePt t="164109" x="8837613" y="2244725"/>
          <p14:tracePt t="164126" x="8847138" y="2244725"/>
          <p14:tracePt t="164144" x="8858250" y="2244725"/>
          <p14:tracePt t="164183" x="8869363" y="2244725"/>
          <p14:tracePt t="164248" x="8869363" y="2265363"/>
          <p14:tracePt t="165588" x="8847138" y="2265363"/>
          <p14:tracePt t="165596" x="8837613" y="2254250"/>
          <p14:tracePt t="165602" x="8805863" y="2254250"/>
          <p14:tracePt t="165614" x="8764588" y="2233613"/>
          <p14:tracePt t="165629" x="8669338" y="2201863"/>
          <p14:tracePt t="165646" x="8512175" y="2085975"/>
          <p14:tracePt t="165662" x="8208963" y="1846263"/>
          <p14:tracePt t="165679" x="7820025" y="1593850"/>
          <p14:tracePt t="165696" x="7127875" y="1206500"/>
          <p14:tracePt t="165713" x="6027738" y="4397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C853DF7-B94C-BD02-5346-C20C5737AD31}"/>
              </a:ext>
            </a:extLst>
          </p:cNvPr>
          <p:cNvSpPr txBox="1"/>
          <p:nvPr/>
        </p:nvSpPr>
        <p:spPr>
          <a:xfrm>
            <a:off x="217418" y="18353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3. Results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4C44CA-06A8-0941-CF74-4B51258A270C}"/>
              </a:ext>
            </a:extLst>
          </p:cNvPr>
          <p:cNvSpPr txBox="1"/>
          <p:nvPr/>
        </p:nvSpPr>
        <p:spPr>
          <a:xfrm>
            <a:off x="252359" y="526457"/>
            <a:ext cx="8402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+mn-ea"/>
              </a:rPr>
              <a:t>(3) Differences by tropopause definitions  </a:t>
            </a:r>
            <a:r>
              <a:rPr lang="en-US" altLang="ko-KR" sz="1200" dirty="0">
                <a:latin typeface="+mn-ea"/>
              </a:rPr>
              <a:t>(Thermal VS. Chemical)</a:t>
            </a:r>
            <a:endParaRPr lang="ko-KR" altLang="en-US" sz="1600" dirty="0">
              <a:latin typeface="+mn-ea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E8058C9-0FD1-26C1-9492-E985B21801EB}"/>
              </a:ext>
            </a:extLst>
          </p:cNvPr>
          <p:cNvGrpSpPr/>
          <p:nvPr/>
        </p:nvGrpSpPr>
        <p:grpSpPr>
          <a:xfrm>
            <a:off x="95102" y="2625118"/>
            <a:ext cx="2559068" cy="2313003"/>
            <a:chOff x="4850734" y="2277388"/>
            <a:chExt cx="7414131" cy="6701233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CF394A80-2E14-0631-EA9A-97145D05C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0734" y="2277388"/>
              <a:ext cx="7414131" cy="6701233"/>
            </a:xfrm>
            <a:prstGeom prst="rect">
              <a:avLst/>
            </a:prstGeom>
            <a:noFill/>
            <a:ln w="285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7A2787A4-1F4F-FE58-8522-66EE9196C295}"/>
                </a:ext>
              </a:extLst>
            </p:cNvPr>
            <p:cNvSpPr/>
            <p:nvPr/>
          </p:nvSpPr>
          <p:spPr>
            <a:xfrm>
              <a:off x="5775394" y="3367997"/>
              <a:ext cx="3061093" cy="1987114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B992268E-CCD5-2160-16AF-BA9852E0D3D8}"/>
                </a:ext>
              </a:extLst>
            </p:cNvPr>
            <p:cNvSpPr/>
            <p:nvPr/>
          </p:nvSpPr>
          <p:spPr>
            <a:xfrm>
              <a:off x="9224611" y="3603915"/>
              <a:ext cx="2295192" cy="2168827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2E422737-C38B-1CA1-2A43-6CE66FB17C5B}"/>
                </a:ext>
              </a:extLst>
            </p:cNvPr>
            <p:cNvSpPr/>
            <p:nvPr/>
          </p:nvSpPr>
          <p:spPr>
            <a:xfrm>
              <a:off x="8392538" y="6201271"/>
              <a:ext cx="2468463" cy="1987111"/>
            </a:xfrm>
            <a:prstGeom prst="roundRect">
              <a:avLst/>
            </a:prstGeom>
            <a:noFill/>
            <a:ln w="28575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136BE65-D017-47A1-DB29-FCA207A8B8D0}"/>
              </a:ext>
            </a:extLst>
          </p:cNvPr>
          <p:cNvSpPr txBox="1"/>
          <p:nvPr/>
        </p:nvSpPr>
        <p:spPr>
          <a:xfrm>
            <a:off x="551290" y="1169713"/>
            <a:ext cx="9862111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200" b="1" dirty="0">
                <a:latin typeface="+mn-ea"/>
              </a:rPr>
              <a:t>Thermal LRT </a:t>
            </a:r>
            <a:r>
              <a:rPr lang="en-US" altLang="ko-KR" sz="1200" dirty="0">
                <a:latin typeface="+mn-ea"/>
              </a:rPr>
              <a:t>(Lapse Rate Tropopause) </a:t>
            </a:r>
            <a:r>
              <a:rPr lang="en-US" altLang="ko-KR" sz="1200" b="1" dirty="0">
                <a:latin typeface="+mn-ea"/>
              </a:rPr>
              <a:t>VS. Chemical OT </a:t>
            </a:r>
            <a:r>
              <a:rPr lang="en-US" altLang="ko-KR" sz="1200" dirty="0">
                <a:latin typeface="+mn-ea"/>
              </a:rPr>
              <a:t>(Ozone Tropopause)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n-ea"/>
              </a:rPr>
              <a:t>In September, [LRT – OT] difference is mostly positive (LRT&gt;OT) over Western Antarctica.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+mn-ea"/>
              </a:rPr>
              <a:t>However, </a:t>
            </a:r>
            <a:r>
              <a:rPr lang="en-US" altLang="ko-KR" sz="1200" b="1" dirty="0">
                <a:latin typeface="+mn-ea"/>
              </a:rPr>
              <a:t>in November, LRT is lowered below OT</a:t>
            </a:r>
            <a:r>
              <a:rPr lang="en-US" altLang="ko-KR" sz="1200" dirty="0">
                <a:latin typeface="+mn-ea"/>
              </a:rPr>
              <a:t> for all stations.</a:t>
            </a:r>
          </a:p>
          <a:p>
            <a:pPr lvl="1">
              <a:spcAft>
                <a:spcPts val="600"/>
              </a:spcAft>
            </a:pPr>
            <a:r>
              <a:rPr lang="en-US" altLang="ko-KR" sz="1200" b="1" dirty="0">
                <a:solidFill>
                  <a:schemeClr val="accent5"/>
                </a:solidFill>
                <a:latin typeface="+mn-ea"/>
              </a:rPr>
              <a:t>→ Thermal structure reacts to the seasonal change faster than atmospheric composition.</a:t>
            </a:r>
          </a:p>
        </p:txBody>
      </p: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2E09679E-A7C7-F2CA-C62A-5B417F854A87}"/>
              </a:ext>
            </a:extLst>
          </p:cNvPr>
          <p:cNvGrpSpPr/>
          <p:nvPr/>
        </p:nvGrpSpPr>
        <p:grpSpPr>
          <a:xfrm>
            <a:off x="2571915" y="2499965"/>
            <a:ext cx="9433502" cy="3988406"/>
            <a:chOff x="2495715" y="2696697"/>
            <a:chExt cx="9433502" cy="3988406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CD14EC55-BB5B-F973-FE9C-F958EAC31120}"/>
                </a:ext>
              </a:extLst>
            </p:cNvPr>
            <p:cNvGrpSpPr/>
            <p:nvPr/>
          </p:nvGrpSpPr>
          <p:grpSpPr>
            <a:xfrm>
              <a:off x="2700189" y="2696697"/>
              <a:ext cx="8844656" cy="2161626"/>
              <a:chOff x="2524873" y="33768007"/>
              <a:chExt cx="17929107" cy="4381857"/>
            </a:xfrm>
          </p:grpSpPr>
          <p:grpSp>
            <p:nvGrpSpPr>
              <p:cNvPr id="5" name="그룹 4">
                <a:extLst>
                  <a:ext uri="{FF2B5EF4-FFF2-40B4-BE49-F238E27FC236}">
                    <a16:creationId xmlns:a16="http://schemas.microsoft.com/office/drawing/2014/main" id="{BB0EC80F-CC39-DBA9-ECEE-2DD923F4C8D6}"/>
                  </a:ext>
                </a:extLst>
              </p:cNvPr>
              <p:cNvGrpSpPr/>
              <p:nvPr/>
            </p:nvGrpSpPr>
            <p:grpSpPr>
              <a:xfrm>
                <a:off x="2524873" y="34112178"/>
                <a:ext cx="17929107" cy="4037686"/>
                <a:chOff x="2158362" y="3455053"/>
                <a:chExt cx="7875276" cy="1950666"/>
              </a:xfrm>
            </p:grpSpPr>
            <p:pic>
              <p:nvPicPr>
                <p:cNvPr id="7" name="그림 6">
                  <a:extLst>
                    <a:ext uri="{FF2B5EF4-FFF2-40B4-BE49-F238E27FC236}">
                      <a16:creationId xmlns:a16="http://schemas.microsoft.com/office/drawing/2014/main" id="{157DCDA0-4E86-C625-3CE6-56E14D7E02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58362" y="3455053"/>
                  <a:ext cx="7875276" cy="1950666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EF304AA-5268-4047-EC08-2A9D86C014B4}"/>
                    </a:ext>
                  </a:extLst>
                </p:cNvPr>
                <p:cNvSpPr txBox="1"/>
                <p:nvPr/>
              </p:nvSpPr>
              <p:spPr>
                <a:xfrm>
                  <a:off x="2474072" y="4602247"/>
                  <a:ext cx="1714500" cy="3023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Mean: 0.176 km</a:t>
                  </a:r>
                  <a:endParaRPr lang="ko-KR" altLang="en-US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73FC0FA-0E97-E9D5-9B69-2982F7F108F9}"/>
                    </a:ext>
                  </a:extLst>
                </p:cNvPr>
                <p:cNvSpPr txBox="1"/>
                <p:nvPr/>
              </p:nvSpPr>
              <p:spPr>
                <a:xfrm>
                  <a:off x="5045824" y="3804412"/>
                  <a:ext cx="1714500" cy="3023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Mean: -0.011 km</a:t>
                  </a:r>
                  <a:endParaRPr lang="ko-KR" altLang="en-US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D38BFB5-CC97-E326-AA91-88ABAD179A0C}"/>
                    </a:ext>
                  </a:extLst>
                </p:cNvPr>
                <p:cNvSpPr txBox="1"/>
                <p:nvPr/>
              </p:nvSpPr>
              <p:spPr>
                <a:xfrm>
                  <a:off x="7697586" y="3804413"/>
                  <a:ext cx="1714500" cy="3023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ko-KR" sz="14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Mean: -0.218 km</a:t>
                  </a:r>
                  <a:endParaRPr lang="ko-KR" altLang="en-US" sz="14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C3E1C5-75ED-9C5D-C1AA-FC30FCC31130}"/>
                  </a:ext>
                </a:extLst>
              </p:cNvPr>
              <p:cNvSpPr txBox="1"/>
              <p:nvPr/>
            </p:nvSpPr>
            <p:spPr>
              <a:xfrm>
                <a:off x="2936595" y="33768007"/>
                <a:ext cx="16102340" cy="6257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[LRT – OT] by months</a:t>
                </a:r>
              </a:p>
            </p:txBody>
          </p:sp>
        </p:grp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622632E7-F15A-5209-A817-61C12C41A14E}"/>
                </a:ext>
              </a:extLst>
            </p:cNvPr>
            <p:cNvGrpSpPr/>
            <p:nvPr/>
          </p:nvGrpSpPr>
          <p:grpSpPr>
            <a:xfrm>
              <a:off x="2495715" y="4740166"/>
              <a:ext cx="3793156" cy="1934300"/>
              <a:chOff x="2495715" y="4740166"/>
              <a:chExt cx="3793156" cy="1934300"/>
            </a:xfrm>
          </p:grpSpPr>
          <p:grpSp>
            <p:nvGrpSpPr>
              <p:cNvPr id="59" name="그룹 58">
                <a:extLst>
                  <a:ext uri="{FF2B5EF4-FFF2-40B4-BE49-F238E27FC236}">
                    <a16:creationId xmlns:a16="http://schemas.microsoft.com/office/drawing/2014/main" id="{35BF2DA1-3603-1A85-9ABE-F7763C1C4DB8}"/>
                  </a:ext>
                </a:extLst>
              </p:cNvPr>
              <p:cNvGrpSpPr/>
              <p:nvPr/>
            </p:nvGrpSpPr>
            <p:grpSpPr>
              <a:xfrm>
                <a:off x="2495715" y="5192110"/>
                <a:ext cx="3793156" cy="1482356"/>
                <a:chOff x="2386927" y="5192110"/>
                <a:chExt cx="3793156" cy="1482356"/>
              </a:xfrm>
            </p:grpSpPr>
            <p:grpSp>
              <p:nvGrpSpPr>
                <p:cNvPr id="50" name="그룹 49">
                  <a:extLst>
                    <a:ext uri="{FF2B5EF4-FFF2-40B4-BE49-F238E27FC236}">
                      <a16:creationId xmlns:a16="http://schemas.microsoft.com/office/drawing/2014/main" id="{74078AA1-7878-46A1-C115-4D5FAE29EDF1}"/>
                    </a:ext>
                  </a:extLst>
                </p:cNvPr>
                <p:cNvGrpSpPr/>
                <p:nvPr/>
              </p:nvGrpSpPr>
              <p:grpSpPr>
                <a:xfrm>
                  <a:off x="2386927" y="5265853"/>
                  <a:ext cx="3709073" cy="1356145"/>
                  <a:chOff x="2396434" y="4975398"/>
                  <a:chExt cx="4028996" cy="1473118"/>
                </a:xfrm>
              </p:grpSpPr>
              <p:grpSp>
                <p:nvGrpSpPr>
                  <p:cNvPr id="36" name="그룹 35">
                    <a:extLst>
                      <a:ext uri="{FF2B5EF4-FFF2-40B4-BE49-F238E27FC236}">
                        <a16:creationId xmlns:a16="http://schemas.microsoft.com/office/drawing/2014/main" id="{A0202AF4-BF97-03C8-118C-59B34B9A32E8}"/>
                      </a:ext>
                    </a:extLst>
                  </p:cNvPr>
                  <p:cNvGrpSpPr/>
                  <p:nvPr/>
                </p:nvGrpSpPr>
                <p:grpSpPr>
                  <a:xfrm>
                    <a:off x="4397817" y="4975398"/>
                    <a:ext cx="2027613" cy="1473118"/>
                    <a:chOff x="4322887" y="2558407"/>
                    <a:chExt cx="2456509" cy="1784723"/>
                  </a:xfrm>
                </p:grpSpPr>
                <p:pic>
                  <p:nvPicPr>
                    <p:cNvPr id="31" name="그림 30">
                      <a:extLst>
                        <a:ext uri="{FF2B5EF4-FFF2-40B4-BE49-F238E27FC236}">
                          <a16:creationId xmlns:a16="http://schemas.microsoft.com/office/drawing/2014/main" id="{46FC77F1-0FDB-5917-E628-BF4D9195A1E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rcRect t="8960"/>
                    <a:stretch>
                      <a:fillRect/>
                    </a:stretch>
                  </p:blipFill>
                  <p:spPr>
                    <a:xfrm>
                      <a:off x="4322887" y="2558407"/>
                      <a:ext cx="2456509" cy="178472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47785536-9188-8944-C3A7-0F13BAAB94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01032" y="3584206"/>
                      <a:ext cx="724807" cy="4886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ko-KR" sz="1400" b="1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ea"/>
                        </a:rPr>
                        <a:t>OT</a:t>
                      </a:r>
                      <a:endParaRPr lang="ko-KR" altLang="en-US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ea"/>
                      </a:endParaRPr>
                    </a:p>
                  </p:txBody>
                </p:sp>
              </p:grpSp>
              <p:grpSp>
                <p:nvGrpSpPr>
                  <p:cNvPr id="35" name="그룹 34">
                    <a:extLst>
                      <a:ext uri="{FF2B5EF4-FFF2-40B4-BE49-F238E27FC236}">
                        <a16:creationId xmlns:a16="http://schemas.microsoft.com/office/drawing/2014/main" id="{771837EC-A323-BC35-DBE7-E2E9CF565CCC}"/>
                      </a:ext>
                    </a:extLst>
                  </p:cNvPr>
                  <p:cNvGrpSpPr/>
                  <p:nvPr/>
                </p:nvGrpSpPr>
                <p:grpSpPr>
                  <a:xfrm>
                    <a:off x="2396434" y="4975398"/>
                    <a:ext cx="2001383" cy="1459247"/>
                    <a:chOff x="4322888" y="4632728"/>
                    <a:chExt cx="2456509" cy="1791088"/>
                  </a:xfrm>
                </p:grpSpPr>
                <p:pic>
                  <p:nvPicPr>
                    <p:cNvPr id="32" name="그림 31">
                      <a:extLst>
                        <a:ext uri="{FF2B5EF4-FFF2-40B4-BE49-F238E27FC236}">
                          <a16:creationId xmlns:a16="http://schemas.microsoft.com/office/drawing/2014/main" id="{BD1466A0-6CC4-63BA-051A-18726E45D45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rcRect t="8635"/>
                    <a:stretch>
                      <a:fillRect/>
                    </a:stretch>
                  </p:blipFill>
                  <p:spPr>
                    <a:xfrm>
                      <a:off x="4322888" y="4632728"/>
                      <a:ext cx="2456509" cy="179108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82CA840B-8B86-5A91-562C-4CFE8F6C4BA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53951" y="5757773"/>
                      <a:ext cx="724806" cy="3777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altLang="ko-KR" sz="1400" b="1" dirty="0">
                          <a:solidFill>
                            <a:schemeClr val="accent2"/>
                          </a:solidFill>
                          <a:latin typeface="+mn-ea"/>
                        </a:rPr>
                        <a:t>LRT</a:t>
                      </a:r>
                      <a:endParaRPr lang="ko-KR" altLang="en-US" sz="1400" b="1" dirty="0">
                        <a:solidFill>
                          <a:schemeClr val="accent2"/>
                        </a:solidFill>
                        <a:latin typeface="+mn-ea"/>
                      </a:endParaRPr>
                    </a:p>
                  </p:txBody>
                </p:sp>
              </p:grpSp>
            </p:grpSp>
            <p:sp>
              <p:nvSpPr>
                <p:cNvPr id="57" name="직사각형 56">
                  <a:extLst>
                    <a:ext uri="{FF2B5EF4-FFF2-40B4-BE49-F238E27FC236}">
                      <a16:creationId xmlns:a16="http://schemas.microsoft.com/office/drawing/2014/main" id="{227916AA-3D25-06C2-6479-A53B5EF9BFE3}"/>
                    </a:ext>
                  </a:extLst>
                </p:cNvPr>
                <p:cNvSpPr/>
                <p:nvPr/>
              </p:nvSpPr>
              <p:spPr>
                <a:xfrm>
                  <a:off x="2386927" y="5192110"/>
                  <a:ext cx="3793156" cy="1482356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/>
                </a:p>
              </p:txBody>
            </p:sp>
          </p:grpSp>
          <p:cxnSp>
            <p:nvCxnSpPr>
              <p:cNvPr id="62" name="직선 연결선 61">
                <a:extLst>
                  <a:ext uri="{FF2B5EF4-FFF2-40B4-BE49-F238E27FC236}">
                    <a16:creationId xmlns:a16="http://schemas.microsoft.com/office/drawing/2014/main" id="{D45AD75C-6FAB-DCD0-9E9C-64D94C78A01B}"/>
                  </a:ext>
                </a:extLst>
              </p:cNvPr>
              <p:cNvCxnSpPr/>
              <p:nvPr/>
            </p:nvCxnSpPr>
            <p:spPr>
              <a:xfrm flipH="1">
                <a:off x="2495715" y="4740166"/>
                <a:ext cx="559045" cy="45194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연결선 62">
                <a:extLst>
                  <a:ext uri="{FF2B5EF4-FFF2-40B4-BE49-F238E27FC236}">
                    <a16:creationId xmlns:a16="http://schemas.microsoft.com/office/drawing/2014/main" id="{3A8E1833-0D60-3267-416F-D341050162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05475" y="4740166"/>
                <a:ext cx="583396" cy="451944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그룹 70">
              <a:extLst>
                <a:ext uri="{FF2B5EF4-FFF2-40B4-BE49-F238E27FC236}">
                  <a16:creationId xmlns:a16="http://schemas.microsoft.com/office/drawing/2014/main" id="{DFE2597E-B09B-B550-6430-39A97928ABA2}"/>
                </a:ext>
              </a:extLst>
            </p:cNvPr>
            <p:cNvGrpSpPr/>
            <p:nvPr/>
          </p:nvGrpSpPr>
          <p:grpSpPr>
            <a:xfrm>
              <a:off x="8131334" y="4729529"/>
              <a:ext cx="3797883" cy="1955574"/>
              <a:chOff x="8131334" y="4729529"/>
              <a:chExt cx="3797883" cy="1955574"/>
            </a:xfrm>
          </p:grpSpPr>
          <p:grpSp>
            <p:nvGrpSpPr>
              <p:cNvPr id="60" name="그룹 59">
                <a:extLst>
                  <a:ext uri="{FF2B5EF4-FFF2-40B4-BE49-F238E27FC236}">
                    <a16:creationId xmlns:a16="http://schemas.microsoft.com/office/drawing/2014/main" id="{5C57D226-C29B-7387-1E51-E5D8156A6917}"/>
                  </a:ext>
                </a:extLst>
              </p:cNvPr>
              <p:cNvGrpSpPr/>
              <p:nvPr/>
            </p:nvGrpSpPr>
            <p:grpSpPr>
              <a:xfrm>
                <a:off x="8131334" y="5202747"/>
                <a:ext cx="3793156" cy="1482356"/>
                <a:chOff x="8160424" y="5192110"/>
                <a:chExt cx="3793156" cy="1482356"/>
              </a:xfrm>
            </p:grpSpPr>
            <p:grpSp>
              <p:nvGrpSpPr>
                <p:cNvPr id="56" name="그룹 55">
                  <a:extLst>
                    <a:ext uri="{FF2B5EF4-FFF2-40B4-BE49-F238E27FC236}">
                      <a16:creationId xmlns:a16="http://schemas.microsoft.com/office/drawing/2014/main" id="{59AC02C4-FCE7-0AA8-CA75-F3724A459CA9}"/>
                    </a:ext>
                  </a:extLst>
                </p:cNvPr>
                <p:cNvGrpSpPr/>
                <p:nvPr/>
              </p:nvGrpSpPr>
              <p:grpSpPr>
                <a:xfrm>
                  <a:off x="8160424" y="5265852"/>
                  <a:ext cx="3713193" cy="1343375"/>
                  <a:chOff x="8160424" y="5265852"/>
                  <a:chExt cx="3713193" cy="1343375"/>
                </a:xfrm>
              </p:grpSpPr>
              <p:grpSp>
                <p:nvGrpSpPr>
                  <p:cNvPr id="53" name="그룹 52">
                    <a:extLst>
                      <a:ext uri="{FF2B5EF4-FFF2-40B4-BE49-F238E27FC236}">
                        <a16:creationId xmlns:a16="http://schemas.microsoft.com/office/drawing/2014/main" id="{002313E5-C876-92B3-6474-ECD9377AD01C}"/>
                      </a:ext>
                    </a:extLst>
                  </p:cNvPr>
                  <p:cNvGrpSpPr/>
                  <p:nvPr/>
                </p:nvGrpSpPr>
                <p:grpSpPr>
                  <a:xfrm>
                    <a:off x="8160424" y="5265852"/>
                    <a:ext cx="3713193" cy="1343375"/>
                    <a:chOff x="6777875" y="4994242"/>
                    <a:chExt cx="4950715" cy="1791090"/>
                  </a:xfrm>
                </p:grpSpPr>
                <p:pic>
                  <p:nvPicPr>
                    <p:cNvPr id="51" name="그림 50">
                      <a:extLst>
                        <a:ext uri="{FF2B5EF4-FFF2-40B4-BE49-F238E27FC236}">
                          <a16:creationId xmlns:a16="http://schemas.microsoft.com/office/drawing/2014/main" id="{493909DD-B413-F2AC-011C-70AFD20259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t="8635"/>
                    <a:stretch>
                      <a:fillRect/>
                    </a:stretch>
                  </p:blipFill>
                  <p:spPr>
                    <a:xfrm>
                      <a:off x="9272081" y="4994243"/>
                      <a:ext cx="2456509" cy="179108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2" name="그림 51">
                      <a:extLst>
                        <a:ext uri="{FF2B5EF4-FFF2-40B4-BE49-F238E27FC236}">
                          <a16:creationId xmlns:a16="http://schemas.microsoft.com/office/drawing/2014/main" id="{3D2D4A5B-1642-62FC-0C66-7DEEF663F7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/>
                    <a:srcRect t="8635"/>
                    <a:stretch>
                      <a:fillRect/>
                    </a:stretch>
                  </p:blipFill>
                  <p:spPr>
                    <a:xfrm>
                      <a:off x="6777875" y="4994242"/>
                      <a:ext cx="2456509" cy="1791090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EB475798-9EDB-91D9-9BF4-4D99FED03508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4938" y="6109674"/>
                    <a:ext cx="55075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400" b="1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ea"/>
                      </a:rPr>
                      <a:t>OT</a:t>
                    </a:r>
                    <a:endParaRPr lang="ko-KR" altLang="en-US" sz="1400" b="1" dirty="0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+mn-ea"/>
                    </a:endParaRPr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C9F2DB36-0D80-0616-269A-227BB0B794B5}"/>
                      </a:ext>
                    </a:extLst>
                  </p:cNvPr>
                  <p:cNvSpPr txBox="1"/>
                  <p:nvPr/>
                </p:nvSpPr>
                <p:spPr>
                  <a:xfrm>
                    <a:off x="8424428" y="6174028"/>
                    <a:ext cx="543628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ko-KR" sz="1400" b="1" dirty="0">
                        <a:solidFill>
                          <a:schemeClr val="accent2"/>
                        </a:solidFill>
                        <a:latin typeface="+mn-ea"/>
                      </a:rPr>
                      <a:t>LRT</a:t>
                    </a:r>
                    <a:endParaRPr lang="ko-KR" altLang="en-US" sz="1400" b="1" dirty="0">
                      <a:solidFill>
                        <a:schemeClr val="accent2"/>
                      </a:solidFill>
                      <a:latin typeface="+mn-ea"/>
                    </a:endParaRPr>
                  </a:p>
                </p:txBody>
              </p:sp>
            </p:grpSp>
            <p:sp>
              <p:nvSpPr>
                <p:cNvPr id="58" name="직사각형 57">
                  <a:extLst>
                    <a:ext uri="{FF2B5EF4-FFF2-40B4-BE49-F238E27FC236}">
                      <a16:creationId xmlns:a16="http://schemas.microsoft.com/office/drawing/2014/main" id="{6489358C-AE91-E379-7CAF-FDDFC47BFC3B}"/>
                    </a:ext>
                  </a:extLst>
                </p:cNvPr>
                <p:cNvSpPr/>
                <p:nvPr/>
              </p:nvSpPr>
              <p:spPr>
                <a:xfrm>
                  <a:off x="8160424" y="5192110"/>
                  <a:ext cx="3793156" cy="1482356"/>
                </a:xfrm>
                <a:prstGeom prst="rect">
                  <a:avLst/>
                </a:prstGeom>
                <a:noFill/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/>
                </a:p>
              </p:txBody>
            </p:sp>
          </p:grpSp>
          <p:cxnSp>
            <p:nvCxnSpPr>
              <p:cNvPr id="65" name="직선 연결선 64">
                <a:extLst>
                  <a:ext uri="{FF2B5EF4-FFF2-40B4-BE49-F238E27FC236}">
                    <a16:creationId xmlns:a16="http://schemas.microsoft.com/office/drawing/2014/main" id="{650DF7AE-F379-31DF-30C0-AD078C5502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36061" y="4729529"/>
                <a:ext cx="707902" cy="46258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연결선 65">
                <a:extLst>
                  <a:ext uri="{FF2B5EF4-FFF2-40B4-BE49-F238E27FC236}">
                    <a16:creationId xmlns:a16="http://schemas.microsoft.com/office/drawing/2014/main" id="{CEFBC20E-CFD8-76A4-43F4-4A33725133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5250" y="4729529"/>
                <a:ext cx="403967" cy="46258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0" name="오디오 79">
            <a:hlinkClick r:id="" action="ppaction://media"/>
            <a:extLst>
              <a:ext uri="{FF2B5EF4-FFF2-40B4-BE49-F238E27FC236}">
                <a16:creationId xmlns:a16="http://schemas.microsoft.com/office/drawing/2014/main" id="{07EC9817-AF54-DDDD-177C-5D0E281F1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22195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91"/>
    </mc:Choice>
    <mc:Fallback>
      <p:transition spd="slow" advTm="86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9" x="3511550" y="1541463"/>
          <p14:tracePt t="416" x="3502025" y="1593850"/>
          <p14:tracePt t="425" x="3490913" y="1666875"/>
          <p14:tracePt t="442" x="3449638" y="1793875"/>
          <p14:tracePt t="458" x="3438525" y="1876425"/>
          <p14:tracePt t="476" x="3427413" y="1960563"/>
          <p14:tracePt t="493" x="3406775" y="2024063"/>
          <p14:tracePt t="535" x="3406775" y="2033588"/>
          <p14:tracePt t="585" x="3406775" y="2044700"/>
          <p14:tracePt t="593" x="3397250" y="2044700"/>
          <p14:tracePt t="626" x="3386138" y="2044700"/>
          <p14:tracePt t="1358" x="3375025" y="2033588"/>
          <p14:tracePt t="1365" x="3365500" y="2024063"/>
          <p14:tracePt t="1378" x="3354388" y="2003425"/>
          <p14:tracePt t="1391" x="3344863" y="2003425"/>
          <p14:tracePt t="1408" x="3322638" y="1992313"/>
          <p14:tracePt t="1423" x="3313113" y="1981200"/>
          <p14:tracePt t="1441" x="3302000" y="1971675"/>
          <p14:tracePt t="1458" x="3281363" y="1971675"/>
          <p14:tracePt t="1474" x="3270250" y="1960563"/>
          <p14:tracePt t="1491" x="3240088" y="1939925"/>
          <p14:tracePt t="1509" x="3124200" y="1898650"/>
          <p14:tracePt t="1525" x="3081338" y="1887538"/>
          <p14:tracePt t="1542" x="2841625" y="1835150"/>
          <p14:tracePt t="1558" x="2525713" y="1751013"/>
          <p14:tracePt t="1576" x="2306638" y="1698625"/>
          <p14:tracePt t="1578" x="2170113" y="1646238"/>
          <p14:tracePt t="1601" x="2001838" y="1593850"/>
          <p14:tracePt t="1604" x="1760538" y="1477963"/>
          <p14:tracePt t="1610" x="1708150" y="1447800"/>
          <p14:tracePt t="1619" x="1582738" y="1352550"/>
          <p14:tracePt t="1628" x="1541463" y="1300163"/>
          <p14:tracePt t="1639" x="1498600" y="1279525"/>
          <p14:tracePt t="1659" x="1498600" y="1268413"/>
          <p14:tracePt t="1674" x="1498600" y="1258888"/>
          <p14:tracePt t="1691" x="1498600" y="1247775"/>
          <p14:tracePt t="1841" x="1477963" y="1236663"/>
          <p14:tracePt t="1849" x="1446213" y="1227138"/>
          <p14:tracePt t="1857" x="1414463" y="1227138"/>
          <p14:tracePt t="1874" x="1320800" y="1216025"/>
          <p14:tracePt t="1892" x="1163638" y="1216025"/>
          <p14:tracePt t="1908" x="1006475" y="1184275"/>
          <p14:tracePt t="1927" x="912813" y="1174750"/>
          <p14:tracePt t="1934" x="881063" y="1163638"/>
          <p14:tracePt t="1942" x="869950" y="1154113"/>
          <p14:tracePt t="1958" x="849313" y="1143000"/>
          <p14:tracePt t="1976" x="828675" y="1131888"/>
          <p14:tracePt t="1991" x="828675" y="1122363"/>
          <p14:tracePt t="2009" x="828675" y="1111250"/>
          <p14:tracePt t="2026" x="828675" y="1101725"/>
          <p14:tracePt t="2042" x="817563" y="1090613"/>
          <p14:tracePt t="2058" x="806450" y="1069975"/>
          <p14:tracePt t="2075" x="796925" y="1058863"/>
          <p14:tracePt t="2093" x="785813" y="1027113"/>
          <p14:tracePt t="2096" x="776288" y="1017588"/>
          <p14:tracePt t="2107" x="765175" y="1017588"/>
          <p14:tracePt t="2125" x="754063" y="1006475"/>
          <p14:tracePt t="2151" x="754063" y="996950"/>
          <p14:tracePt t="2158" x="744538" y="996950"/>
          <p14:tracePt t="2173" x="733425" y="996950"/>
          <p14:tracePt t="2192" x="723900" y="985838"/>
          <p14:tracePt t="2195" x="712788" y="985838"/>
          <p14:tracePt t="2208" x="712788" y="974725"/>
          <p14:tracePt t="2210" x="701675" y="974725"/>
          <p14:tracePt t="2226" x="681038" y="965200"/>
          <p14:tracePt t="2228" x="671513" y="965200"/>
          <p14:tracePt t="2242" x="671513" y="954088"/>
          <p14:tracePt t="2245" x="660400" y="954088"/>
          <p14:tracePt t="2256" x="649288" y="942975"/>
          <p14:tracePt t="2258" x="639763" y="942975"/>
          <p14:tracePt t="2276" x="628650" y="942975"/>
          <p14:tracePt t="2293" x="619125" y="942975"/>
          <p14:tracePt t="2312" x="608013" y="942975"/>
          <p14:tracePt t="2335" x="596900" y="942975"/>
          <p14:tracePt t="2367" x="587375" y="942975"/>
          <p14:tracePt t="2420" x="576263" y="942975"/>
          <p14:tracePt t="2465" x="566738" y="942975"/>
          <p14:tracePt t="2770" x="566738" y="954088"/>
          <p14:tracePt t="2778" x="576263" y="985838"/>
          <p14:tracePt t="2795" x="587375" y="996950"/>
          <p14:tracePt t="2809" x="608013" y="1027113"/>
          <p14:tracePt t="2826" x="628650" y="1058863"/>
          <p14:tracePt t="2841" x="639763" y="1090613"/>
          <p14:tracePt t="2859" x="639763" y="1101725"/>
          <p14:tracePt t="2873" x="639763" y="1122363"/>
          <p14:tracePt t="3120" x="639763" y="1111250"/>
          <p14:tracePt t="3126" x="628650" y="1101725"/>
          <p14:tracePt t="3140" x="628650" y="1090613"/>
          <p14:tracePt t="3159" x="608013" y="1058863"/>
          <p14:tracePt t="3173" x="596900" y="1049338"/>
          <p14:tracePt t="3190" x="587375" y="1038225"/>
          <p14:tracePt t="3192" x="587375" y="1027113"/>
          <p14:tracePt t="3252" x="576263" y="1027113"/>
          <p14:tracePt t="3263" x="576263" y="1017588"/>
          <p14:tracePt t="3274" x="566738" y="1017588"/>
          <p14:tracePt t="3290" x="566738" y="1006475"/>
          <p14:tracePt t="3293" x="555625" y="1006475"/>
          <p14:tracePt t="3309" x="555625" y="996950"/>
          <p14:tracePt t="3378" x="544513" y="996950"/>
          <p14:tracePt t="3401" x="544513" y="1027113"/>
          <p14:tracePt t="3411" x="544513" y="1049338"/>
          <p14:tracePt t="3416" x="544513" y="1069975"/>
          <p14:tracePt t="3427" x="555625" y="1090613"/>
          <p14:tracePt t="3442" x="555625" y="1101725"/>
          <p14:tracePt t="3461" x="566738" y="1111250"/>
          <p14:tracePt t="3479" x="576263" y="1111250"/>
          <p14:tracePt t="3494" x="587375" y="1111250"/>
          <p14:tracePt t="3496" x="596900" y="1111250"/>
          <p14:tracePt t="3511" x="649288" y="1090613"/>
          <p14:tracePt t="3526" x="681038" y="1090613"/>
          <p14:tracePt t="4241" x="692150" y="1090613"/>
          <p14:tracePt t="4245" x="692150" y="1079500"/>
          <p14:tracePt t="4259" x="701675" y="1079500"/>
          <p14:tracePt t="4276" x="712788" y="1069975"/>
          <p14:tracePt t="4280" x="712788" y="1058863"/>
          <p14:tracePt t="4301" x="712788" y="1049338"/>
          <p14:tracePt t="4338" x="712788" y="1038225"/>
          <p14:tracePt t="4436" x="712788" y="1027113"/>
          <p14:tracePt t="4566" x="701675" y="1027113"/>
          <p14:tracePt t="8518" x="701675" y="1038225"/>
          <p14:tracePt t="8595" x="701675" y="1049338"/>
          <p14:tracePt t="8640" x="712788" y="1049338"/>
          <p14:tracePt t="8657" x="723900" y="1049338"/>
          <p14:tracePt t="8662" x="733425" y="1049338"/>
          <p14:tracePt t="8673" x="754063" y="1049338"/>
          <p14:tracePt t="8690" x="776288" y="1049338"/>
          <p14:tracePt t="8710" x="806450" y="1038225"/>
          <p14:tracePt t="8724" x="817563" y="1038225"/>
          <p14:tracePt t="8743" x="828675" y="1038225"/>
          <p14:tracePt t="8746" x="838200" y="1049338"/>
          <p14:tracePt t="8760" x="849313" y="1058863"/>
          <p14:tracePt t="8773" x="849313" y="1079500"/>
          <p14:tracePt t="8793" x="901700" y="1131888"/>
          <p14:tracePt t="8809" x="912813" y="1131888"/>
          <p14:tracePt t="9469" x="922338" y="1131888"/>
          <p14:tracePt t="9477" x="933450" y="1131888"/>
          <p14:tracePt t="9491" x="942975" y="1131888"/>
          <p14:tracePt t="9539" x="942975" y="1143000"/>
          <p14:tracePt t="9591" x="942975" y="1154113"/>
          <p14:tracePt t="9615" x="942975" y="1163638"/>
          <p14:tracePt t="9646" x="942975" y="1174750"/>
          <p14:tracePt t="9698" x="942975" y="1184275"/>
          <p14:tracePt t="9708" x="942975" y="1195388"/>
          <p14:tracePt t="9717" x="942975" y="1206500"/>
          <p14:tracePt t="9743" x="942975" y="1216025"/>
          <p14:tracePt t="9759" x="942975" y="1227138"/>
          <p14:tracePt t="9765" x="942975" y="1236663"/>
          <p14:tracePt t="9781" x="942975" y="1247775"/>
          <p14:tracePt t="9790" x="942975" y="1258888"/>
          <p14:tracePt t="9808" x="942975" y="1279525"/>
          <p14:tracePt t="9825" x="942975" y="1311275"/>
          <p14:tracePt t="9842" x="942975" y="1320800"/>
          <p14:tracePt t="9858" x="942975" y="1331913"/>
          <p14:tracePt t="9861" x="942975" y="1343025"/>
          <p14:tracePt t="9874" x="942975" y="1352550"/>
          <p14:tracePt t="9892" x="942975" y="1363663"/>
          <p14:tracePt t="9910" x="942975" y="1373188"/>
          <p14:tracePt t="9925" x="942975" y="1404938"/>
          <p14:tracePt t="9943" x="942975" y="1436688"/>
          <p14:tracePt t="9946" x="954088" y="1447800"/>
          <p14:tracePt t="9959" x="965200" y="1468438"/>
          <p14:tracePt t="9962" x="974725" y="1477963"/>
          <p14:tracePt t="9977" x="995363" y="1477963"/>
          <p14:tracePt t="9991" x="1017588" y="1489075"/>
          <p14:tracePt t="9994" x="1027113" y="1489075"/>
          <p14:tracePt t="10009" x="1058863" y="1489075"/>
          <p14:tracePt t="10028" x="1100138" y="1489075"/>
          <p14:tracePt t="10045" x="1111250" y="1489075"/>
          <p14:tracePt t="10109" x="1122363" y="1489075"/>
          <p14:tracePt t="10117" x="1131888" y="1489075"/>
          <p14:tracePt t="10124" x="1152525" y="1489075"/>
          <p14:tracePt t="10144" x="1216025" y="1489075"/>
          <p14:tracePt t="10160" x="1300163" y="1500188"/>
          <p14:tracePt t="10176" x="1331913" y="1500188"/>
          <p14:tracePt t="10179" x="1352550" y="1500188"/>
          <p14:tracePt t="10192" x="1373188" y="1500188"/>
          <p14:tracePt t="10209" x="1393825" y="1500188"/>
          <p14:tracePt t="10226" x="1414463" y="1500188"/>
          <p14:tracePt t="10242" x="1446213" y="1500188"/>
          <p14:tracePt t="10246" x="1468438" y="1500188"/>
          <p14:tracePt t="10258" x="1477963" y="1500188"/>
          <p14:tracePt t="10277" x="1541463" y="1489075"/>
          <p14:tracePt t="10293" x="1573213" y="1489075"/>
          <p14:tracePt t="10310" x="1625600" y="1489075"/>
          <p14:tracePt t="10326" x="1719263" y="1489075"/>
          <p14:tracePt t="10343" x="1792288" y="1489075"/>
          <p14:tracePt t="10358" x="1835150" y="1489075"/>
          <p14:tracePt t="10375" x="1897063" y="1477963"/>
          <p14:tracePt t="10379" x="1928813" y="1477963"/>
          <p14:tracePt t="10391" x="1949450" y="1468438"/>
          <p14:tracePt t="10409" x="1970088" y="1468438"/>
          <p14:tracePt t="10429" x="1981200" y="1468438"/>
          <p14:tracePt t="10440" x="1992313" y="1468438"/>
          <p14:tracePt t="10457" x="2012950" y="1468438"/>
          <p14:tracePt t="10476" x="2022475" y="1468438"/>
          <p14:tracePt t="10492" x="2033588" y="1468438"/>
          <p14:tracePt t="10512" x="2044700" y="1468438"/>
          <p14:tracePt t="10612" x="2044700" y="1477963"/>
          <p14:tracePt t="10627" x="2033588" y="1489075"/>
          <p14:tracePt t="10636" x="2033588" y="1500188"/>
          <p14:tracePt t="10643" x="2022475" y="1500188"/>
          <p14:tracePt t="10667" x="2012950" y="1500188"/>
          <p14:tracePt t="10679" x="2001838" y="1500188"/>
          <p14:tracePt t="10693" x="1992313" y="1500188"/>
          <p14:tracePt t="10713" x="1981200" y="1500188"/>
          <p14:tracePt t="10726" x="1970088" y="1500188"/>
          <p14:tracePt t="10743" x="1960563" y="1500188"/>
          <p14:tracePt t="10760" x="1949450" y="1489075"/>
          <p14:tracePt t="10775" x="1939925" y="1489075"/>
          <p14:tracePt t="10793" x="1917700" y="1489075"/>
          <p14:tracePt t="10808" x="1908175" y="1489075"/>
          <p14:tracePt t="10825" x="1887538" y="1489075"/>
          <p14:tracePt t="10843" x="1865313" y="1489075"/>
          <p14:tracePt t="10867" x="1855788" y="1489075"/>
          <p14:tracePt t="10877" x="1855788" y="1477963"/>
          <p14:tracePt t="10892" x="1844675" y="1477963"/>
          <p14:tracePt t="10909" x="1835150" y="1468438"/>
          <p14:tracePt t="10931" x="1824038" y="1468438"/>
          <p14:tracePt t="10940" x="1812925" y="1468438"/>
          <p14:tracePt t="10959" x="1792288" y="1468438"/>
          <p14:tracePt t="10975" x="1782763" y="1468438"/>
          <p14:tracePt t="10977" x="1771650" y="1468438"/>
          <p14:tracePt t="10993" x="1760538" y="1468438"/>
          <p14:tracePt t="11017" x="1751013" y="1468438"/>
          <p14:tracePt t="11025" x="1739900" y="1468438"/>
          <p14:tracePt t="11044" x="1708150" y="1468438"/>
          <p14:tracePt t="11059" x="1698625" y="1457325"/>
          <p14:tracePt t="11076" x="1677988" y="1447800"/>
          <p14:tracePt t="11080" x="1677988" y="1436688"/>
          <p14:tracePt t="11093" x="1666875" y="1425575"/>
          <p14:tracePt t="11095" x="1655763" y="1416050"/>
          <p14:tracePt t="11111" x="1646238" y="1384300"/>
          <p14:tracePt t="11127" x="1646238" y="1352550"/>
          <p14:tracePt t="11144" x="1646238" y="1289050"/>
          <p14:tracePt t="11159" x="1646238" y="1227138"/>
          <p14:tracePt t="11174" x="1646238" y="1174750"/>
          <p14:tracePt t="11191" x="1666875" y="1111250"/>
          <p14:tracePt t="11211" x="1698625" y="1058863"/>
          <p14:tracePt t="11215" x="1708150" y="1049338"/>
          <p14:tracePt t="11225" x="1730375" y="1038225"/>
          <p14:tracePt t="11240" x="1751013" y="1006475"/>
          <p14:tracePt t="11259" x="1782763" y="996950"/>
          <p14:tracePt t="11277" x="1803400" y="996950"/>
          <p14:tracePt t="11292" x="1835150" y="996950"/>
          <p14:tracePt t="11311" x="1887538" y="1006475"/>
          <p14:tracePt t="11313" x="1908175" y="1017588"/>
          <p14:tracePt t="11324" x="1939925" y="1027113"/>
          <p14:tracePt t="11341" x="1960563" y="1038225"/>
          <p14:tracePt t="11358" x="1981200" y="1058863"/>
          <p14:tracePt t="11376" x="1992313" y="1079500"/>
          <p14:tracePt t="11379" x="2001838" y="1101725"/>
          <p14:tracePt t="11391" x="2001838" y="1122363"/>
          <p14:tracePt t="11410" x="2001838" y="1174750"/>
          <p14:tracePt t="11426" x="2012950" y="1195388"/>
          <p14:tracePt t="11444" x="2012950" y="1227138"/>
          <p14:tracePt t="11458" x="2012950" y="1289050"/>
          <p14:tracePt t="11478" x="2012950" y="1352550"/>
          <p14:tracePt t="11480" x="2001838" y="1384300"/>
          <p14:tracePt t="11495" x="1992313" y="1425575"/>
          <p14:tracePt t="11509" x="1992313" y="1447800"/>
          <p14:tracePt t="11525" x="1981200" y="1457325"/>
          <p14:tracePt t="11543" x="1970088" y="1468438"/>
          <p14:tracePt t="11561" x="1960563" y="1468438"/>
          <p14:tracePt t="11577" x="1949450" y="1468438"/>
          <p14:tracePt t="11593" x="1928813" y="1468438"/>
          <p14:tracePt t="11608" x="1908175" y="1468438"/>
          <p14:tracePt t="11635" x="1897063" y="1468438"/>
          <p14:tracePt t="11647" x="1887538" y="1468438"/>
          <p14:tracePt t="11660" x="1876425" y="1468438"/>
          <p14:tracePt t="11680" x="1865313" y="1468438"/>
          <p14:tracePt t="11691" x="1855788" y="1468438"/>
          <p14:tracePt t="11709" x="1844675" y="1468438"/>
          <p14:tracePt t="11713" x="1835150" y="1468438"/>
          <p14:tracePt t="11725" x="1824038" y="1468438"/>
          <p14:tracePt t="11742" x="1812925" y="1468438"/>
          <p14:tracePt t="11757" x="1803400" y="1468438"/>
          <p14:tracePt t="12551" x="1792288" y="1468438"/>
          <p14:tracePt t="12560" x="1792288" y="1477963"/>
          <p14:tracePt t="12566" x="1771650" y="1489075"/>
          <p14:tracePt t="12579" x="1751013" y="1500188"/>
          <p14:tracePt t="12590" x="1730375" y="1520825"/>
          <p14:tracePt t="12608" x="1666875" y="1552575"/>
          <p14:tracePt t="12625" x="1625600" y="1582738"/>
          <p14:tracePt t="12643" x="1593850" y="1614488"/>
          <p14:tracePt t="12658" x="1573213" y="1625600"/>
          <p14:tracePt t="12675" x="1562100" y="1625600"/>
          <p14:tracePt t="12690" x="1550988" y="1625600"/>
          <p14:tracePt t="12721" x="1541463" y="1625600"/>
          <p14:tracePt t="12728" x="1520825" y="1625600"/>
          <p14:tracePt t="12744" x="1498600" y="1625600"/>
          <p14:tracePt t="12758" x="1457325" y="1625600"/>
          <p14:tracePt t="12777" x="1393825" y="1625600"/>
          <p14:tracePt t="12792" x="1341438" y="1625600"/>
          <p14:tracePt t="12809" x="1309688" y="1625600"/>
          <p14:tracePt t="12824" x="1300163" y="1625600"/>
          <p14:tracePt t="12893" x="1300163" y="1614488"/>
          <p14:tracePt t="12899" x="1309688" y="1593850"/>
          <p14:tracePt t="12909" x="1352550" y="1573213"/>
          <p14:tracePt t="12925" x="1404938" y="1520825"/>
          <p14:tracePt t="12941" x="1446213" y="1477963"/>
          <p14:tracePt t="12958" x="1477963" y="1457325"/>
          <p14:tracePt t="12976" x="1477963" y="1447800"/>
          <p14:tracePt t="12992" x="1489075" y="1436688"/>
          <p14:tracePt t="13081" x="1477963" y="1447800"/>
          <p14:tracePt t="13096" x="1457325" y="1468438"/>
          <p14:tracePt t="13110" x="1446213" y="1477963"/>
          <p14:tracePt t="13117" x="1414463" y="1500188"/>
          <p14:tracePt t="13125" x="1384300" y="1520825"/>
          <p14:tracePt t="13142" x="1320800" y="1562100"/>
          <p14:tracePt t="13158" x="1279525" y="1573213"/>
          <p14:tracePt t="13195" x="1268413" y="1573213"/>
          <p14:tracePt t="13203" x="1257300" y="1552575"/>
          <p14:tracePt t="13211" x="1216025" y="1530350"/>
          <p14:tracePt t="13225" x="1195388" y="1500188"/>
          <p14:tracePt t="13227" x="1163638" y="1468438"/>
          <p14:tracePt t="13245" x="1090613" y="1384300"/>
          <p14:tracePt t="13259" x="1038225" y="1343025"/>
          <p14:tracePt t="13275" x="1006475" y="1300163"/>
          <p14:tracePt t="13290" x="995363" y="1289050"/>
          <p14:tracePt t="13311" x="985838" y="1279525"/>
          <p14:tracePt t="13327" x="985838" y="1268413"/>
          <p14:tracePt t="13347" x="995363" y="1268413"/>
          <p14:tracePt t="13360" x="1047750" y="1247775"/>
          <p14:tracePt t="13361" x="1131888" y="1216025"/>
          <p14:tracePt t="13374" x="1163638" y="1216025"/>
          <p14:tracePt t="13391" x="1331913" y="1163638"/>
          <p14:tracePt t="13393" x="1446213" y="1154113"/>
          <p14:tracePt t="13406" x="1593850" y="1122363"/>
          <p14:tracePt t="13408" x="1625600" y="1111250"/>
          <p14:tracePt t="13426" x="1739900" y="1111250"/>
          <p14:tracePt t="13441" x="1812925" y="1111250"/>
          <p14:tracePt t="13459" x="1887538" y="1143000"/>
          <p14:tracePt t="13475" x="1928813" y="1174750"/>
          <p14:tracePt t="13492" x="1939925" y="1195388"/>
          <p14:tracePt t="13494" x="1939925" y="1216025"/>
          <p14:tracePt t="13509" x="1939925" y="1227138"/>
          <p14:tracePt t="13511" x="1939925" y="1258888"/>
          <p14:tracePt t="13523" x="1939925" y="1289050"/>
          <p14:tracePt t="13526" x="1939925" y="1311275"/>
          <p14:tracePt t="13541" x="1939925" y="1343025"/>
          <p14:tracePt t="13543" x="1939925" y="1373188"/>
          <p14:tracePt t="13558" x="1908175" y="1425575"/>
          <p14:tracePt t="13575" x="1876425" y="1489075"/>
          <p14:tracePt t="13592" x="1844675" y="1530350"/>
          <p14:tracePt t="13610" x="1812925" y="1552575"/>
          <p14:tracePt t="13625" x="1803400" y="1552575"/>
          <p14:tracePt t="13640" x="1782763" y="1552575"/>
          <p14:tracePt t="13659" x="1760538" y="1552575"/>
          <p14:tracePt t="13673" x="1687513" y="1520825"/>
          <p14:tracePt t="13692" x="1593850" y="1489075"/>
          <p14:tracePt t="13711" x="1520825" y="1457325"/>
          <p14:tracePt t="13726" x="1477963" y="1436688"/>
          <p14:tracePt t="13742" x="1457325" y="1436688"/>
          <p14:tracePt t="13833" x="1468438" y="1436688"/>
          <p14:tracePt t="13841" x="1489075" y="1436688"/>
          <p14:tracePt t="13848" x="1498600" y="1436688"/>
          <p14:tracePt t="13857" x="1520825" y="1436688"/>
          <p14:tracePt t="13874" x="1562100" y="1436688"/>
          <p14:tracePt t="13893" x="1582738" y="1436688"/>
          <p14:tracePt t="13910" x="1625600" y="1425575"/>
          <p14:tracePt t="13926" x="1655763" y="1416050"/>
          <p14:tracePt t="13928" x="1687513" y="1416050"/>
          <p14:tracePt t="13941" x="1708150" y="1404938"/>
          <p14:tracePt t="13943" x="1739900" y="1404938"/>
          <p14:tracePt t="13957" x="1760538" y="1404938"/>
          <p14:tracePt t="13959" x="1792288" y="1404938"/>
          <p14:tracePt t="13975" x="1876425" y="1404938"/>
          <p14:tracePt t="13990" x="1970088" y="1404938"/>
          <p14:tracePt t="14009" x="2085975" y="1404938"/>
          <p14:tracePt t="14025" x="2190750" y="1404938"/>
          <p14:tracePt t="14040" x="2327275" y="1404938"/>
          <p14:tracePt t="14059" x="2443163" y="1404938"/>
          <p14:tracePt t="14061" x="2578100" y="1395413"/>
          <p14:tracePt t="14073" x="2641600" y="1395413"/>
          <p14:tracePt t="14092" x="2955925" y="1363663"/>
          <p14:tracePt t="14108" x="3186113" y="1343025"/>
          <p14:tracePt t="14127" x="3397250" y="1343025"/>
          <p14:tracePt t="14143" x="3595688" y="1343025"/>
          <p14:tracePt t="14160" x="3721100" y="1363663"/>
          <p14:tracePt t="14175" x="3825875" y="1395413"/>
          <p14:tracePt t="14191" x="3910013" y="1425575"/>
          <p14:tracePt t="14207" x="3952875" y="1447800"/>
          <p14:tracePt t="14226" x="3973513" y="1468438"/>
          <p14:tracePt t="14241" x="3994150" y="1477963"/>
          <p14:tracePt t="14244" x="4005263" y="1477963"/>
          <p14:tracePt t="14260" x="4025900" y="1489075"/>
          <p14:tracePt t="14263" x="4057650" y="1489075"/>
          <p14:tracePt t="14275" x="4087813" y="1500188"/>
          <p14:tracePt t="14278" x="4110038" y="1500188"/>
          <p14:tracePt t="14290" x="4130675" y="1500188"/>
          <p14:tracePt t="14308" x="4214813" y="1500188"/>
          <p14:tracePt t="14325" x="4297363" y="1500188"/>
          <p14:tracePt t="14344" x="4403725" y="1500188"/>
          <p14:tracePt t="14359" x="4445000" y="1500188"/>
          <p14:tracePt t="14375" x="4456113" y="1489075"/>
          <p14:tracePt t="14392" x="4465638" y="1477963"/>
          <p14:tracePt t="14425" x="4465638" y="1468438"/>
          <p14:tracePt t="14583" x="4476750" y="1468438"/>
          <p14:tracePt t="14628" x="4486275" y="1468438"/>
          <p14:tracePt t="14644" x="4497388" y="1468438"/>
          <p14:tracePt t="14667" x="4497388" y="1477963"/>
          <p14:tracePt t="14736" x="4508500" y="1477963"/>
          <p14:tracePt t="14741" x="4529138" y="1477963"/>
          <p14:tracePt t="14748" x="4549775" y="1477963"/>
          <p14:tracePt t="14759" x="4560888" y="1477963"/>
          <p14:tracePt t="14776" x="4591050" y="1489075"/>
          <p14:tracePt t="14793" x="4602163" y="1489075"/>
          <p14:tracePt t="14809" x="4643438" y="1489075"/>
          <p14:tracePt t="14824" x="4654550" y="1489075"/>
          <p14:tracePt t="14894" x="4665663" y="1489075"/>
          <p14:tracePt t="14919" x="4675188" y="1489075"/>
          <p14:tracePt t="14927" x="4686300" y="1489075"/>
          <p14:tracePt t="15168" x="4675188" y="1468438"/>
          <p14:tracePt t="15177" x="4654550" y="1447800"/>
          <p14:tracePt t="15186" x="4633913" y="1404938"/>
          <p14:tracePt t="15192" x="4622800" y="1373188"/>
          <p14:tracePt t="15209" x="4622800" y="1320800"/>
          <p14:tracePt t="15227" x="4622800" y="1258888"/>
          <p14:tracePt t="15242" x="4622800" y="1247775"/>
          <p14:tracePt t="15260" x="4654550" y="1184275"/>
          <p14:tracePt t="15277" x="4686300" y="1143000"/>
          <p14:tracePt t="15294" x="4727575" y="1101725"/>
          <p14:tracePt t="15310" x="4759325" y="1079500"/>
          <p14:tracePt t="15313" x="4770438" y="1079500"/>
          <p14:tracePt t="15327" x="4791075" y="1079500"/>
          <p14:tracePt t="15329" x="4811713" y="1079500"/>
          <p14:tracePt t="15345" x="4832350" y="1079500"/>
          <p14:tracePt t="15361" x="4852988" y="1079500"/>
          <p14:tracePt t="15365" x="4884738" y="1090613"/>
          <p14:tracePt t="15374" x="4916488" y="1111250"/>
          <p14:tracePt t="15392" x="4948238" y="1131888"/>
          <p14:tracePt t="15394" x="4968875" y="1143000"/>
          <p14:tracePt t="15413" x="5000625" y="1163638"/>
          <p14:tracePt t="15426" x="5011738" y="1184275"/>
          <p14:tracePt t="15443" x="5011738" y="1206500"/>
          <p14:tracePt t="15461" x="5011738" y="1236663"/>
          <p14:tracePt t="15475" x="5011738" y="1247775"/>
          <p14:tracePt t="15497" x="5011738" y="1311275"/>
          <p14:tracePt t="15511" x="5000625" y="1384300"/>
          <p14:tracePt t="15528" x="4989513" y="1416050"/>
          <p14:tracePt t="15549" x="4979988" y="1436688"/>
          <p14:tracePt t="15561" x="4959350" y="1457325"/>
          <p14:tracePt t="15579" x="4916488" y="1468438"/>
          <p14:tracePt t="15593" x="4884738" y="1468438"/>
          <p14:tracePt t="15608" x="4843463" y="1447800"/>
          <p14:tracePt t="15628" x="4822825" y="1425575"/>
          <p14:tracePt t="15664" x="4811713" y="1425575"/>
          <p14:tracePt t="15671" x="4811713" y="1416050"/>
          <p14:tracePt t="15736" x="4800600" y="1416050"/>
          <p14:tracePt t="15827" x="4800600" y="1425575"/>
          <p14:tracePt t="15833" x="4800600" y="1436688"/>
          <p14:tracePt t="15840" x="4800600" y="1447800"/>
          <p14:tracePt t="15859" x="4791075" y="1489075"/>
          <p14:tracePt t="15875" x="4779963" y="1530350"/>
          <p14:tracePt t="15891" x="4748213" y="1573213"/>
          <p14:tracePt t="15909" x="4695825" y="1625600"/>
          <p14:tracePt t="15912" x="4665663" y="1646238"/>
          <p14:tracePt t="15923" x="4622800" y="1666875"/>
          <p14:tracePt t="15940" x="4538663" y="1687513"/>
          <p14:tracePt t="15961" x="4392613" y="1709738"/>
          <p14:tracePt t="15976" x="4371975" y="1709738"/>
          <p14:tracePt t="16003" x="4360863" y="1709738"/>
          <p14:tracePt t="16027" x="4349750" y="1709738"/>
          <p14:tracePt t="16067" x="4349750" y="1698625"/>
          <p14:tracePt t="16076" x="4340225" y="1698625"/>
          <p14:tracePt t="16093" x="4329113" y="1698625"/>
          <p14:tracePt t="16099" x="4329113" y="1687513"/>
          <p14:tracePt t="16116" x="4319588" y="1687513"/>
          <p14:tracePt t="16140" x="4319588" y="1677988"/>
          <p14:tracePt t="16150" x="4308475" y="1677988"/>
          <p14:tracePt t="16171" x="4308475" y="1666875"/>
          <p14:tracePt t="16179" x="4308475" y="1657350"/>
          <p14:tracePt t="16191" x="4308475" y="1646238"/>
          <p14:tracePt t="16212" x="4308475" y="1635125"/>
          <p14:tracePt t="16227" x="4308475" y="1625600"/>
          <p14:tracePt t="16243" x="4308475" y="1614488"/>
          <p14:tracePt t="16260" x="4308475" y="1604963"/>
          <p14:tracePt t="16277" x="4319588" y="1582738"/>
          <p14:tracePt t="16294" x="4319588" y="1573213"/>
          <p14:tracePt t="16316" x="4308475" y="1573213"/>
          <p14:tracePt t="16326" x="4276725" y="1582738"/>
          <p14:tracePt t="16712" x="4297363" y="1573213"/>
          <p14:tracePt t="16720" x="4319588" y="1562100"/>
          <p14:tracePt t="16731" x="4340225" y="1562100"/>
          <p14:tracePt t="16838" x="4340225" y="1552575"/>
          <p14:tracePt t="16896" x="4340225" y="1541463"/>
          <p14:tracePt t="16910" x="4329113" y="1541463"/>
          <p14:tracePt t="16916" x="4319588" y="1530350"/>
          <p14:tracePt t="16924" x="4308475" y="1530350"/>
          <p14:tracePt t="16940" x="4276725" y="1530350"/>
          <p14:tracePt t="16962" x="4235450" y="1520825"/>
          <p14:tracePt t="16964" x="4192588" y="1520825"/>
          <p14:tracePt t="16976" x="4183063" y="1520825"/>
          <p14:tracePt t="17053" x="4192588" y="1509713"/>
          <p14:tracePt t="17062" x="4214813" y="1500188"/>
          <p14:tracePt t="17074" x="4244975" y="1468438"/>
          <p14:tracePt t="17092" x="4308475" y="1436688"/>
          <p14:tracePt t="17094" x="4340225" y="1425575"/>
          <p14:tracePt t="17112" x="4413250" y="1404938"/>
          <p14:tracePt t="17125" x="4560888" y="1384300"/>
          <p14:tracePt t="17143" x="4613275" y="1384300"/>
          <p14:tracePt t="17159" x="4675188" y="1384300"/>
          <p14:tracePt t="17173" x="4791075" y="1395413"/>
          <p14:tracePt t="17195" x="4989513" y="1447800"/>
          <p14:tracePt t="17213" x="5000625" y="1457325"/>
          <p14:tracePt t="17226" x="5011738" y="1477963"/>
          <p14:tracePt t="17242" x="5011738" y="1500188"/>
          <p14:tracePt t="17259" x="5011738" y="1520825"/>
          <p14:tracePt t="17275" x="5011738" y="1530350"/>
          <p14:tracePt t="17293" x="5000625" y="1552575"/>
          <p14:tracePt t="17310" x="4979988" y="1562100"/>
          <p14:tracePt t="17325" x="4937125" y="1582738"/>
          <p14:tracePt t="17342" x="4884738" y="1593850"/>
          <p14:tracePt t="17358" x="4822825" y="1614488"/>
          <p14:tracePt t="17375" x="4759325" y="1635125"/>
          <p14:tracePt t="17393" x="4695825" y="1635125"/>
          <p14:tracePt t="17409" x="4633913" y="1646238"/>
          <p14:tracePt t="17430" x="4602163" y="1646238"/>
          <p14:tracePt t="17433" x="4581525" y="1646238"/>
          <p14:tracePt t="17441" x="4570413" y="1646238"/>
          <p14:tracePt t="17460" x="4549775" y="1646238"/>
          <p14:tracePt t="17480" x="4529138" y="1646238"/>
          <p14:tracePt t="17571" x="4529138" y="1635125"/>
          <p14:tracePt t="17586" x="4538663" y="1625600"/>
          <p14:tracePt t="17593" x="4549775" y="1614488"/>
          <p14:tracePt t="17610" x="4560888" y="1604963"/>
          <p14:tracePt t="17625" x="4591050" y="1582738"/>
          <p14:tracePt t="17641" x="4602163" y="1573213"/>
          <p14:tracePt t="17658" x="4633913" y="1562100"/>
          <p14:tracePt t="17674" x="4654550" y="1552575"/>
          <p14:tracePt t="17690" x="4686300" y="1541463"/>
          <p14:tracePt t="17707" x="4706938" y="1541463"/>
          <p14:tracePt t="17726" x="4727575" y="1530350"/>
          <p14:tracePt t="17740" x="4727575" y="1520825"/>
          <p14:tracePt t="19067" x="4718050" y="1530350"/>
          <p14:tracePt t="19077" x="4686300" y="1541463"/>
          <p14:tracePt t="19083" x="4665663" y="1562100"/>
          <p14:tracePt t="19093" x="4633913" y="1573213"/>
          <p14:tracePt t="19108" x="4570413" y="1604963"/>
          <p14:tracePt t="19109" x="4549775" y="1614488"/>
          <p14:tracePt t="19123" x="4486275" y="1646238"/>
          <p14:tracePt t="19140" x="4424363" y="1657350"/>
          <p14:tracePt t="19158" x="4349750" y="1666875"/>
          <p14:tracePt t="19161" x="4319588" y="1666875"/>
          <p14:tracePt t="19173" x="4287838" y="1677988"/>
          <p14:tracePt t="19191" x="4224338" y="1677988"/>
          <p14:tracePt t="19209" x="4214813" y="1677988"/>
          <p14:tracePt t="19227" x="4203700" y="1677988"/>
          <p14:tracePt t="19437" x="4235450" y="1666875"/>
          <p14:tracePt t="19447" x="4256088" y="1646238"/>
          <p14:tracePt t="19463" x="4267200" y="1635125"/>
          <p14:tracePt t="19478" x="4287838" y="1635125"/>
          <p14:tracePt t="19493" x="4433888" y="1582738"/>
          <p14:tracePt t="19509" x="4518025" y="1552575"/>
          <p14:tracePt t="19564" x="4538663" y="1552575"/>
          <p14:tracePt t="19572" x="4591050" y="1552575"/>
          <p14:tracePt t="19579" x="4654550" y="1552575"/>
          <p14:tracePt t="19595" x="4727575" y="1552575"/>
          <p14:tracePt t="19609" x="4748213" y="1552575"/>
          <p14:tracePt t="19612" x="4770438" y="1562100"/>
          <p14:tracePt t="19631" x="4779963" y="1562100"/>
          <p14:tracePt t="19641" x="4779963" y="1573213"/>
          <p14:tracePt t="19750" x="4779963" y="1582738"/>
          <p14:tracePt t="19758" x="4779963" y="1593850"/>
          <p14:tracePt t="19772" x="4759325" y="1604963"/>
          <p14:tracePt t="19990" x="4791075" y="1582738"/>
          <p14:tracePt t="19996" x="4811713" y="1582738"/>
          <p14:tracePt t="20009" x="4864100" y="1562100"/>
          <p14:tracePt t="20026" x="5021263" y="1509713"/>
          <p14:tracePt t="20027" x="5126038" y="1500188"/>
          <p14:tracePt t="20043" x="5335588" y="1477963"/>
          <p14:tracePt t="20059" x="5513388" y="1468438"/>
          <p14:tracePt t="20062" x="5649913" y="1468438"/>
          <p14:tracePt t="20074" x="5838825" y="1468438"/>
          <p14:tracePt t="20076" x="6007100" y="1468438"/>
          <p14:tracePt t="20090" x="6216650" y="1468438"/>
          <p14:tracePt t="20108" x="6804025" y="1468438"/>
          <p14:tracePt t="20123" x="7191375" y="1468438"/>
          <p14:tracePt t="20140" x="7473950" y="1489075"/>
          <p14:tracePt t="20159" x="7631113" y="1500188"/>
          <p14:tracePt t="20174" x="7715250" y="1500188"/>
          <p14:tracePt t="20352" x="7705725" y="1500188"/>
          <p14:tracePt t="20360" x="7694613" y="1500188"/>
          <p14:tracePt t="20374" x="7673975" y="1500188"/>
          <p14:tracePt t="20376" x="7610475" y="1500188"/>
          <p14:tracePt t="20392" x="7369175" y="1562100"/>
          <p14:tracePt t="20741" x="7359650" y="1562100"/>
          <p14:tracePt t="20774" x="7348538" y="1562100"/>
          <p14:tracePt t="20781" x="7307263" y="1562100"/>
          <p14:tracePt t="20793" x="7254875" y="1562100"/>
          <p14:tracePt t="20808" x="7159625" y="1582738"/>
          <p14:tracePt t="20826" x="7075488" y="1604963"/>
          <p14:tracePt t="20829" x="6992938" y="1635125"/>
          <p14:tracePt t="20842" x="6950075" y="1646238"/>
          <p14:tracePt t="20845" x="6856413" y="1687513"/>
          <p14:tracePt t="20860" x="6656388" y="1741488"/>
          <p14:tracePt t="20876" x="6332538" y="1803400"/>
          <p14:tracePt t="20892" x="6038850" y="1866900"/>
          <p14:tracePt t="20909" x="5492750" y="1960563"/>
          <p14:tracePt t="20926" x="4959350" y="2076450"/>
          <p14:tracePt t="20941" x="4287838" y="2274888"/>
          <p14:tracePt t="20961" x="3689350" y="2474913"/>
          <p14:tracePt t="20977" x="3397250" y="2620963"/>
          <p14:tracePt t="20994" x="3028950" y="2873375"/>
          <p14:tracePt t="21009" x="2914650" y="2978150"/>
          <p14:tracePt t="21024" x="2914650" y="3082925"/>
          <p14:tracePt t="21043" x="2935288" y="3187700"/>
          <p14:tracePt t="21058" x="2967038" y="3335338"/>
          <p14:tracePt t="21500" x="2967038" y="3324225"/>
          <p14:tracePt t="21508" x="2967038" y="3313113"/>
          <p14:tracePt t="21526" x="2967038" y="3303588"/>
          <p14:tracePt t="21531" x="2967038" y="3292475"/>
          <p14:tracePt t="21542" x="2976563" y="3271838"/>
          <p14:tracePt t="21561" x="2976563" y="3260725"/>
          <p14:tracePt t="21575" x="2976563" y="3240088"/>
          <p14:tracePt t="21627" x="2976563" y="3228975"/>
          <p14:tracePt t="21632" x="2987675" y="3228975"/>
          <p14:tracePt t="21641" x="2998788" y="3208338"/>
          <p14:tracePt t="21658" x="3008313" y="3176588"/>
          <p14:tracePt t="21674" x="3028950" y="3155950"/>
          <p14:tracePt t="21692" x="3051175" y="3124200"/>
          <p14:tracePt t="21710" x="3092450" y="3094038"/>
          <p14:tracePt t="21726" x="3092450" y="3082925"/>
          <p14:tracePt t="21727" x="3113088" y="3071813"/>
          <p14:tracePt t="21743" x="3144838" y="3062288"/>
          <p14:tracePt t="21761" x="3176588" y="3062288"/>
          <p14:tracePt t="21777" x="3240088" y="3051175"/>
          <p14:tracePt t="21792" x="3292475" y="3051175"/>
          <p14:tracePt t="21807" x="3397250" y="3030538"/>
          <p14:tracePt t="21825" x="3490913" y="3030538"/>
          <p14:tracePt t="21841" x="3648075" y="3019425"/>
          <p14:tracePt t="21845" x="3711575" y="3009900"/>
          <p14:tracePt t="21860" x="3763963" y="2998788"/>
          <p14:tracePt t="21874" x="3795713" y="2998788"/>
          <p14:tracePt t="21876" x="3805238" y="2989263"/>
          <p14:tracePt t="21892" x="3816350" y="2978150"/>
          <p14:tracePt t="22047" x="3805238" y="2978150"/>
          <p14:tracePt t="22057" x="3795713" y="2989263"/>
          <p14:tracePt t="22063" x="3773488" y="2989263"/>
          <p14:tracePt t="22079" x="3763963" y="2998788"/>
          <p14:tracePt t="22090" x="3752850" y="2998788"/>
          <p14:tracePt t="22107" x="3741738" y="2998788"/>
          <p14:tracePt t="22376" x="3732213" y="2998788"/>
          <p14:tracePt t="22384" x="3721100" y="3009900"/>
          <p14:tracePt t="22392" x="3700463" y="3009900"/>
          <p14:tracePt t="22408" x="3689350" y="3019425"/>
          <p14:tracePt t="22423" x="3668713" y="3030538"/>
          <p14:tracePt t="22444" x="3659188" y="3030538"/>
          <p14:tracePt t="22498" x="3659188" y="3041650"/>
          <p14:tracePt t="22525" x="3648075" y="3041650"/>
          <p14:tracePt t="22538" x="3636963" y="3051175"/>
          <p14:tracePt t="22545" x="3636963" y="3062288"/>
          <p14:tracePt t="22559" x="3627438" y="3062288"/>
          <p14:tracePt t="22561" x="3616325" y="3071813"/>
          <p14:tracePt t="22577" x="3606800" y="3082925"/>
          <p14:tracePt t="22590" x="3595688" y="3082925"/>
          <p14:tracePt t="22610" x="3584575" y="3094038"/>
          <p14:tracePt t="22817" x="3575050" y="3103563"/>
          <p14:tracePt t="22827" x="3563938" y="3103563"/>
          <p14:tracePt t="22833" x="3543300" y="3103563"/>
          <p14:tracePt t="22841" x="3522663" y="3114675"/>
          <p14:tracePt t="22858" x="3479800" y="3114675"/>
          <p14:tracePt t="22873" x="3417888" y="3124200"/>
          <p14:tracePt t="22891" x="3365500" y="3124200"/>
          <p14:tracePt t="22908" x="3354388" y="3124200"/>
          <p14:tracePt t="22925" x="3333750" y="3124200"/>
          <p14:tracePt t="22940" x="3322638" y="3124200"/>
          <p14:tracePt t="23076" x="3313113" y="3103563"/>
          <p14:tracePt t="23083" x="3313113" y="3082925"/>
          <p14:tracePt t="23092" x="3302000" y="3041650"/>
          <p14:tracePt t="23108" x="3281363" y="2989263"/>
          <p14:tracePt t="23125" x="3270250" y="2978150"/>
          <p14:tracePt t="23140" x="3240088" y="2894013"/>
          <p14:tracePt t="23158" x="3208338" y="2820988"/>
          <p14:tracePt t="23175" x="3176588" y="2725738"/>
          <p14:tracePt t="23191" x="3144838" y="2663825"/>
          <p14:tracePt t="23208" x="3092450" y="2547938"/>
          <p14:tracePt t="23225" x="3019425" y="2463800"/>
          <p14:tracePt t="23242" x="2987675" y="2432050"/>
          <p14:tracePt t="23259" x="2967038" y="2411413"/>
          <p14:tracePt t="23276" x="2935288" y="2379663"/>
          <p14:tracePt t="23291" x="2914650" y="2370138"/>
          <p14:tracePt t="23308" x="2914650" y="2359025"/>
          <p14:tracePt t="23406" x="2914650" y="2390775"/>
          <p14:tracePt t="23414" x="2914650" y="2401888"/>
          <p14:tracePt t="23424" x="2924175" y="2422525"/>
          <p14:tracePt t="23442" x="2976563" y="2506663"/>
          <p14:tracePt t="23459" x="3051175" y="2590800"/>
          <p14:tracePt t="23476" x="3133725" y="2673350"/>
          <p14:tracePt t="23492" x="3228975" y="2789238"/>
          <p14:tracePt t="23508" x="3260725" y="2873375"/>
          <p14:tracePt t="23525" x="3270250" y="2957513"/>
          <p14:tracePt t="23541" x="3270250" y="3030538"/>
          <p14:tracePt t="23559" x="3270250" y="3114675"/>
          <p14:tracePt t="23573" x="3240088" y="3187700"/>
          <p14:tracePt t="23600" x="3176588" y="3292475"/>
          <p14:tracePt t="23608" x="3155950" y="3313113"/>
          <p14:tracePt t="23624" x="3133725" y="3335338"/>
          <p14:tracePt t="23640" x="3133725" y="3344863"/>
          <p14:tracePt t="23681" x="3124200" y="3344863"/>
          <p14:tracePt t="23692" x="3113088" y="3344863"/>
          <p14:tracePt t="23703" x="3092450" y="3344863"/>
          <p14:tracePt t="23711" x="3081338" y="3335338"/>
          <p14:tracePt t="23725" x="3071813" y="3335338"/>
          <p14:tracePt t="23727" x="3051175" y="3324225"/>
          <p14:tracePt t="23742" x="3040063" y="3313113"/>
          <p14:tracePt t="23744" x="3019425" y="3313113"/>
          <p14:tracePt t="23761" x="3008313" y="3282950"/>
          <p14:tracePt t="23775" x="3008313" y="3251200"/>
          <p14:tracePt t="23796" x="3008313" y="3219450"/>
          <p14:tracePt t="23809" x="3008313" y="3198813"/>
          <p14:tracePt t="23827" x="3060700" y="3155950"/>
          <p14:tracePt t="23829" x="3092450" y="3124200"/>
          <p14:tracePt t="23841" x="3124200" y="3114675"/>
          <p14:tracePt t="23863" x="3217863" y="3094038"/>
          <p14:tracePt t="23873" x="3249613" y="3082925"/>
          <p14:tracePt t="23893" x="3313113" y="3082925"/>
          <p14:tracePt t="23897" x="3344863" y="3082925"/>
          <p14:tracePt t="23908" x="3354388" y="3082925"/>
          <p14:tracePt t="23910" x="3365500" y="3082925"/>
          <p14:tracePt t="23924" x="3375025" y="3082925"/>
          <p14:tracePt t="23984" x="3354388" y="3082925"/>
          <p14:tracePt t="23993" x="3322638" y="3082925"/>
          <p14:tracePt t="24001" x="3302000" y="3082925"/>
          <p14:tracePt t="24009" x="3270250" y="3094038"/>
          <p14:tracePt t="24027" x="3228975" y="3124200"/>
          <p14:tracePt t="24498" x="3228975" y="3114675"/>
          <p14:tracePt t="24507" x="3240088" y="3103563"/>
          <p14:tracePt t="24517" x="3249613" y="3094038"/>
          <p14:tracePt t="24533" x="3260725" y="3082925"/>
          <p14:tracePt t="24561" x="3270250" y="3082925"/>
          <p14:tracePt t="24568" x="3270250" y="3071813"/>
          <p14:tracePt t="24628" x="3281363" y="3062288"/>
          <p14:tracePt t="24643" x="3281363" y="3051175"/>
          <p14:tracePt t="24672" x="3281363" y="3041650"/>
          <p14:tracePt t="24683" x="3281363" y="3030538"/>
          <p14:tracePt t="24692" x="3281363" y="3019425"/>
          <p14:tracePt t="24709" x="3281363" y="3009900"/>
          <p14:tracePt t="25506" x="3292475" y="3009900"/>
          <p14:tracePt t="25523" x="3302000" y="3009900"/>
          <p14:tracePt t="25529" x="3302000" y="3019425"/>
          <p14:tracePt t="25542" x="3313113" y="3019425"/>
          <p14:tracePt t="25544" x="3322638" y="3019425"/>
          <p14:tracePt t="25572" x="3333750" y="3019425"/>
          <p14:tracePt t="25576" x="3344863" y="3019425"/>
          <p14:tracePt t="25595" x="3354388" y="3019425"/>
          <p14:tracePt t="25608" x="3365500" y="3019425"/>
          <p14:tracePt t="25626" x="3375025" y="3019425"/>
          <p14:tracePt t="25643" x="3386138" y="3019425"/>
          <p14:tracePt t="25659" x="3397250" y="3009900"/>
          <p14:tracePt t="25676" x="3406775" y="3009900"/>
          <p14:tracePt t="25696" x="3417888" y="3009900"/>
          <p14:tracePt t="25731" x="3417888" y="2998788"/>
          <p14:tracePt t="25752" x="3427413" y="2998788"/>
          <p14:tracePt t="25772" x="3427413" y="2989263"/>
          <p14:tracePt t="25783" x="3427413" y="2978150"/>
          <p14:tracePt t="25795" x="3427413" y="2967038"/>
          <p14:tracePt t="25815" x="3427413" y="2957513"/>
          <p14:tracePt t="25823" x="3427413" y="2946400"/>
          <p14:tracePt t="25842" x="3427413" y="2936875"/>
          <p14:tracePt t="25862" x="3406775" y="2925763"/>
          <p14:tracePt t="25876" x="3397250" y="2925763"/>
          <p14:tracePt t="25879" x="3386138" y="2914650"/>
          <p14:tracePt t="25894" x="3375025" y="2905125"/>
          <p14:tracePt t="25907" x="3365500" y="2905125"/>
          <p14:tracePt t="25927" x="3333750" y="2894013"/>
          <p14:tracePt t="25940" x="3322638" y="2884488"/>
          <p14:tracePt t="25959" x="3302000" y="2873375"/>
          <p14:tracePt t="25977" x="3302000" y="2862263"/>
          <p14:tracePt t="26066" x="3302000" y="2873375"/>
          <p14:tracePt t="26077" x="3302000" y="2884488"/>
          <p14:tracePt t="26102" x="3313113" y="2894013"/>
          <p14:tracePt t="26110" x="3333750" y="2894013"/>
          <p14:tracePt t="26123" x="3333750" y="2905125"/>
          <p14:tracePt t="26142" x="3386138" y="2925763"/>
          <p14:tracePt t="26159" x="3406775" y="2925763"/>
          <p14:tracePt t="26175" x="3438525" y="2925763"/>
          <p14:tracePt t="26190" x="3459163" y="2894013"/>
          <p14:tracePt t="26208" x="3479800" y="2873375"/>
          <p14:tracePt t="26210" x="3490913" y="2873375"/>
          <p14:tracePt t="26225" x="3502025" y="2862263"/>
          <p14:tracePt t="26228" x="3502025" y="2852738"/>
          <p14:tracePt t="26330" x="3502025" y="2862263"/>
          <p14:tracePt t="26342" x="3490913" y="2873375"/>
          <p14:tracePt t="26347" x="3479800" y="2894013"/>
          <p14:tracePt t="26357" x="3459163" y="2905125"/>
          <p14:tracePt t="26374" x="3406775" y="2936875"/>
          <p14:tracePt t="26390" x="3344863" y="2957513"/>
          <p14:tracePt t="26407" x="3270250" y="2967038"/>
          <p14:tracePt t="26426" x="3197225" y="2967038"/>
          <p14:tracePt t="26440" x="3144838" y="2946400"/>
          <p14:tracePt t="26458" x="3071813" y="2905125"/>
          <p14:tracePt t="26475" x="2998788" y="2862263"/>
          <p14:tracePt t="26492" x="2967038" y="2830513"/>
          <p14:tracePt t="26507" x="2946400" y="2820988"/>
          <p14:tracePt t="26525" x="2946400" y="2778125"/>
          <p14:tracePt t="26541" x="2946400" y="2757488"/>
          <p14:tracePt t="26559" x="2946400" y="2695575"/>
          <p14:tracePt t="26573" x="2946400" y="2673350"/>
          <p14:tracePt t="26591" x="3008313" y="2611438"/>
          <p14:tracePt t="26608" x="3060700" y="2568575"/>
          <p14:tracePt t="26624" x="3113088" y="2538413"/>
          <p14:tracePt t="26640" x="3186113" y="2516188"/>
          <p14:tracePt t="26659" x="3270250" y="2506663"/>
          <p14:tracePt t="26674" x="3344863" y="2506663"/>
          <p14:tracePt t="26691" x="3417888" y="2506663"/>
          <p14:tracePt t="26709" x="3511550" y="2547938"/>
          <p14:tracePt t="26726" x="3563938" y="2579688"/>
          <p14:tracePt t="26727" x="3595688" y="2600325"/>
          <p14:tracePt t="26741" x="3616325" y="2611438"/>
          <p14:tracePt t="26758" x="3648075" y="2652713"/>
          <p14:tracePt t="26773" x="3659188" y="2673350"/>
          <p14:tracePt t="26792" x="3659188" y="2716213"/>
          <p14:tracePt t="26793" x="3659188" y="2725738"/>
          <p14:tracePt t="26829" x="3659188" y="2736850"/>
          <p14:tracePt t="26836" x="3659188" y="2768600"/>
          <p14:tracePt t="26842" x="3659188" y="2789238"/>
          <p14:tracePt t="26858" x="3627438" y="2830513"/>
          <p14:tracePt t="26860" x="3606800" y="2862263"/>
          <p14:tracePt t="26874" x="3563938" y="2914650"/>
          <p14:tracePt t="26893" x="3543300" y="2936875"/>
          <p14:tracePt t="26908" x="3522663" y="2946400"/>
          <p14:tracePt t="26937" x="3511550" y="2946400"/>
          <p14:tracePt t="26963" x="3502025" y="2946400"/>
          <p14:tracePt t="26971" x="3502025" y="2936875"/>
          <p14:tracePt t="26983" x="3502025" y="2925763"/>
          <p14:tracePt t="27049" x="3511550" y="2925763"/>
          <p14:tracePt t="27060" x="3543300" y="2925763"/>
          <p14:tracePt t="27065" x="3584575" y="2914650"/>
          <p14:tracePt t="27073" x="3627438" y="2905125"/>
          <p14:tracePt t="27092" x="3752850" y="2894013"/>
          <p14:tracePt t="27108" x="3763963" y="2894013"/>
          <p14:tracePt t="27126" x="3994150" y="2862263"/>
          <p14:tracePt t="27142" x="4067175" y="2841625"/>
          <p14:tracePt t="27158" x="4078288" y="2841625"/>
          <p14:tracePt t="27227" x="4078288" y="2862263"/>
          <p14:tracePt t="27235" x="4078288" y="2884488"/>
          <p14:tracePt t="27245" x="4078288" y="2894013"/>
          <p14:tracePt t="27258" x="4067175" y="2914650"/>
          <p14:tracePt t="27260" x="4057650" y="2936875"/>
          <p14:tracePt t="27275" x="4046538" y="2946400"/>
          <p14:tracePt t="27276" x="4046538" y="2957513"/>
          <p14:tracePt t="27292" x="4035425" y="2967038"/>
          <p14:tracePt t="27308" x="4025900" y="2967038"/>
          <p14:tracePt t="27325" x="4014788" y="2967038"/>
          <p14:tracePt t="27385" x="4005263" y="2967038"/>
          <p14:tracePt t="27392" x="3994150" y="2967038"/>
          <p14:tracePt t="27400" x="3983038" y="2957513"/>
          <p14:tracePt t="27407" x="3973513" y="2946400"/>
          <p14:tracePt t="27428" x="3952875" y="2936875"/>
          <p14:tracePt t="27440" x="3910013" y="2936875"/>
          <p14:tracePt t="27458" x="3836988" y="2925763"/>
          <p14:tracePt t="27460" x="3773488" y="2925763"/>
          <p14:tracePt t="27474" x="3721100" y="2925763"/>
          <p14:tracePt t="27492" x="3627438" y="2914650"/>
          <p14:tracePt t="27508" x="3584575" y="2894013"/>
          <p14:tracePt t="27525" x="3563938" y="2852738"/>
          <p14:tracePt t="27542" x="3554413" y="2800350"/>
          <p14:tracePt t="27543" x="3554413" y="2768600"/>
          <p14:tracePt t="27559" x="3554413" y="2747963"/>
          <p14:tracePt t="27574" x="3554413" y="2725738"/>
          <p14:tracePt t="27576" x="3575050" y="2705100"/>
          <p14:tracePt t="27590" x="3584575" y="2684463"/>
          <p14:tracePt t="27593" x="3606800" y="2663825"/>
          <p14:tracePt t="27608" x="3668713" y="2611438"/>
          <p14:tracePt t="27623" x="3741738" y="2559050"/>
          <p14:tracePt t="27641" x="3825875" y="2486025"/>
          <p14:tracePt t="27659" x="3889375" y="2411413"/>
          <p14:tracePt t="27662" x="3921125" y="2390775"/>
          <p14:tracePt t="27674" x="3930650" y="2390775"/>
          <p14:tracePt t="27692" x="3941763" y="2379663"/>
          <p14:tracePt t="27707" x="3952875" y="2379663"/>
          <p14:tracePt t="27710" x="3962400" y="2379663"/>
          <p14:tracePt t="27725" x="3973513" y="2379663"/>
          <p14:tracePt t="27743" x="3994150" y="2401888"/>
          <p14:tracePt t="27767" x="4005263" y="2422525"/>
          <p14:tracePt t="27775" x="4014788" y="2454275"/>
          <p14:tracePt t="27793" x="4025900" y="2506663"/>
          <p14:tracePt t="27809" x="4025900" y="2568575"/>
          <p14:tracePt t="27826" x="4025900" y="2611438"/>
          <p14:tracePt t="27842" x="4025900" y="2652713"/>
          <p14:tracePt t="27859" x="4025900" y="2695575"/>
          <p14:tracePt t="27861" x="4014788" y="2705100"/>
          <p14:tracePt t="27874" x="4014788" y="2725738"/>
          <p14:tracePt t="27877" x="4005263" y="2747963"/>
          <p14:tracePt t="27901" x="3994150" y="2768600"/>
          <p14:tracePt t="27910" x="3973513" y="2789238"/>
          <p14:tracePt t="27928" x="3921125" y="2841625"/>
          <p14:tracePt t="27943" x="3848100" y="2914650"/>
          <p14:tracePt t="27960" x="3763963" y="2998788"/>
          <p14:tracePt t="27963" x="3732213" y="3030538"/>
          <p14:tracePt t="27976" x="3700463" y="3062288"/>
          <p14:tracePt t="27992" x="3679825" y="3094038"/>
          <p14:tracePt t="28064" x="3679825" y="3103563"/>
          <p14:tracePt t="28073" x="3668713" y="3135313"/>
          <p14:tracePt t="28079" x="3659188" y="3176588"/>
          <p14:tracePt t="28093" x="3627438" y="3228975"/>
          <p14:tracePt t="28108" x="3606800" y="3303588"/>
          <p14:tracePt t="28124" x="3575050" y="3365500"/>
          <p14:tracePt t="28142" x="3427413" y="3597275"/>
          <p14:tracePt t="28159" x="3249613" y="3827463"/>
          <p14:tracePt t="28174" x="3144838" y="3932238"/>
          <p14:tracePt t="28194" x="3092450" y="3984625"/>
          <p14:tracePt t="28235" x="3092450" y="3973513"/>
          <p14:tracePt t="28242" x="3092450" y="3963988"/>
          <p14:tracePt t="28258" x="3092450" y="3932238"/>
          <p14:tracePt t="28276" x="3113088" y="3911600"/>
          <p14:tracePt t="28293" x="3124200" y="3879850"/>
          <p14:tracePt t="28308" x="3133725" y="3859213"/>
          <p14:tracePt t="28325" x="3144838" y="3838575"/>
          <p14:tracePt t="28343" x="3144838" y="3827463"/>
          <p14:tracePt t="28359" x="3144838" y="3816350"/>
          <p14:tracePt t="28383" x="3144838" y="3806825"/>
          <p14:tracePt t="28402" x="3144838" y="3795713"/>
          <p14:tracePt t="28452" x="3133725" y="3795713"/>
          <p14:tracePt t="28480" x="3133725" y="3786188"/>
          <p14:tracePt t="28513" x="3124200" y="3786188"/>
          <p14:tracePt t="28523" x="3124200" y="3775075"/>
          <p14:tracePt t="28529" x="3113088" y="3775075"/>
          <p14:tracePt t="28542" x="3103563" y="3775075"/>
          <p14:tracePt t="28562" x="3103563" y="3754438"/>
          <p14:tracePt t="28573" x="3092450" y="3743325"/>
          <p14:tracePt t="28593" x="3081338" y="3722688"/>
          <p14:tracePt t="28608" x="3060700" y="3711575"/>
          <p14:tracePt t="28631" x="3051175" y="3711575"/>
          <p14:tracePt t="29007" x="3051175" y="3702050"/>
          <p14:tracePt t="29014" x="3060700" y="3690938"/>
          <p14:tracePt t="29024" x="3081338" y="3681413"/>
          <p14:tracePt t="29041" x="3103563" y="3670300"/>
          <p14:tracePt t="29077" x="3103563" y="3659188"/>
          <p14:tracePt t="29112" x="3103563" y="3649663"/>
          <p14:tracePt t="29324" x="3103563" y="3670300"/>
          <p14:tracePt t="29331" x="3081338" y="3690938"/>
          <p14:tracePt t="29359" x="3071813" y="3690938"/>
          <p14:tracePt t="29363" x="3060700" y="3722688"/>
          <p14:tracePt t="29373" x="3040063" y="3754438"/>
          <p14:tracePt t="29391" x="2998788" y="3806825"/>
          <p14:tracePt t="29408" x="2955925" y="3838575"/>
          <p14:tracePt t="29424" x="2946400" y="3848100"/>
          <p14:tracePt t="29440" x="2935288" y="3848100"/>
          <p14:tracePt t="29460" x="2924175" y="3848100"/>
          <p14:tracePt t="29463" x="2924175" y="3838575"/>
          <p14:tracePt t="29473" x="2924175" y="3827463"/>
          <p14:tracePt t="29493" x="2924175" y="3775075"/>
          <p14:tracePt t="29494" x="2924175" y="3754438"/>
          <p14:tracePt t="29508" x="2924175" y="3722688"/>
          <p14:tracePt t="29526" x="2924175" y="3659188"/>
          <p14:tracePt t="29528" x="2924175" y="3649663"/>
          <p14:tracePt t="29543" x="2946400" y="3597275"/>
          <p14:tracePt t="29559" x="2976563" y="3554413"/>
          <p14:tracePt t="29575" x="2998788" y="3544888"/>
          <p14:tracePt t="29600" x="3019425" y="3522663"/>
          <p14:tracePt t="29613" x="3028950" y="3522663"/>
          <p14:tracePt t="29623" x="3040063" y="3513138"/>
          <p14:tracePt t="29642" x="3060700" y="3492500"/>
          <p14:tracePt t="29658" x="3071813" y="3481388"/>
          <p14:tracePt t="29777" x="3071813" y="3492500"/>
          <p14:tracePt t="29784" x="3071813" y="3513138"/>
          <p14:tracePt t="29792" x="3071813" y="3544888"/>
          <p14:tracePt t="29809" x="3060700" y="3597275"/>
          <p14:tracePt t="29824" x="3060700" y="3629025"/>
          <p14:tracePt t="29841" x="3040063" y="3670300"/>
          <p14:tracePt t="29858" x="3019425" y="3702050"/>
          <p14:tracePt t="29874" x="2998788" y="3711575"/>
          <p14:tracePt t="29891" x="2987675" y="3711575"/>
          <p14:tracePt t="29964" x="2987675" y="3702050"/>
          <p14:tracePt t="29972" x="2987675" y="3670300"/>
          <p14:tracePt t="29980" x="2987675" y="3649663"/>
          <p14:tracePt t="29990" x="2987675" y="3629025"/>
          <p14:tracePt t="30009" x="2987675" y="3544888"/>
          <p14:tracePt t="30026" x="2987675" y="3513138"/>
          <p14:tracePt t="30043" x="2998788" y="3481388"/>
          <p14:tracePt t="30059" x="2998788" y="3460750"/>
          <p14:tracePt t="30189" x="2998788" y="3481388"/>
          <p14:tracePt t="30200" x="2998788" y="3513138"/>
          <p14:tracePt t="30209" x="2998788" y="3554413"/>
          <p14:tracePt t="30230" x="2976563" y="3659188"/>
          <p14:tracePt t="30234" x="2967038" y="3702050"/>
          <p14:tracePt t="30240" x="2967038" y="3743325"/>
          <p14:tracePt t="30260" x="2955925" y="3848100"/>
          <p14:tracePt t="30276" x="2955925" y="3868738"/>
          <p14:tracePt t="30293" x="2955925" y="3879850"/>
          <p14:tracePt t="30382" x="2967038" y="3879850"/>
          <p14:tracePt t="30398" x="2967038" y="3868738"/>
          <p14:tracePt t="30407" x="2967038" y="3859213"/>
          <p14:tracePt t="30414" x="2967038" y="3838575"/>
          <p14:tracePt t="30430" x="2967038" y="3827463"/>
          <p14:tracePt t="30440" x="2967038" y="3816350"/>
          <p14:tracePt t="30461" x="2935288" y="3806825"/>
          <p14:tracePt t="30891" x="2935288" y="3795713"/>
          <p14:tracePt t="30897" x="2935288" y="3775075"/>
          <p14:tracePt t="30908" x="2946400" y="3763963"/>
          <p14:tracePt t="30925" x="2946400" y="3754438"/>
          <p14:tracePt t="30941" x="2946400" y="3743325"/>
          <p14:tracePt t="30960" x="2946400" y="3711575"/>
          <p14:tracePt t="30962" x="2946400" y="3702050"/>
          <p14:tracePt t="30975" x="2946400" y="3681413"/>
          <p14:tracePt t="30976" x="2946400" y="3659188"/>
          <p14:tracePt t="30992" x="2955925" y="3606800"/>
          <p14:tracePt t="31009" x="2955925" y="3565525"/>
          <p14:tracePt t="31026" x="2946400" y="3513138"/>
          <p14:tracePt t="31041" x="2924175" y="3481388"/>
          <p14:tracePt t="31059" x="2903538" y="3429000"/>
          <p14:tracePt t="31075" x="2882900" y="3376613"/>
          <p14:tracePt t="31091" x="2851150" y="3313113"/>
          <p14:tracePt t="31109" x="2841625" y="3303588"/>
          <p14:tracePt t="31124" x="2841625" y="3292475"/>
          <p14:tracePt t="31141" x="2789238" y="3198813"/>
          <p14:tracePt t="31143" x="2714625" y="3094038"/>
          <p14:tracePt t="31158" x="2432050" y="2747963"/>
          <p14:tracePt t="31174" x="2306638" y="2579688"/>
          <p14:tracePt t="31191" x="2222500" y="2486025"/>
          <p14:tracePt t="31209" x="2097088" y="2306638"/>
          <p14:tracePt t="31226" x="1949450" y="2149475"/>
          <p14:tracePt t="31227" x="1917700" y="2117725"/>
          <p14:tracePt t="31241" x="1876425" y="2085975"/>
          <p14:tracePt t="31243" x="1855788" y="2065338"/>
          <p14:tracePt t="31258" x="1855788" y="2044700"/>
          <p14:tracePt t="31457" x="1844675" y="2044700"/>
          <p14:tracePt t="31462" x="1824038" y="2044700"/>
          <p14:tracePt t="31473" x="1803400" y="2065338"/>
          <p14:tracePt t="31492" x="1751013" y="2097088"/>
          <p14:tracePt t="31507" x="1687513" y="2117725"/>
          <p14:tracePt t="31524" x="1625600" y="2128838"/>
          <p14:tracePt t="31540" x="1562100" y="2128838"/>
          <p14:tracePt t="31542" x="1550988" y="2128838"/>
          <p14:tracePt t="31559" x="1530350" y="2117725"/>
          <p14:tracePt t="31573" x="1477963" y="2065338"/>
          <p14:tracePt t="31592" x="1393825" y="1981200"/>
          <p14:tracePt t="31608" x="1331913" y="1898650"/>
          <p14:tracePt t="31624" x="1289050" y="1846263"/>
          <p14:tracePt t="31641" x="1268413" y="1824038"/>
          <p14:tracePt t="31677" x="1257300" y="1824038"/>
          <p14:tracePt t="31732" x="1257300" y="1814513"/>
          <p14:tracePt t="31740" x="1247775" y="1814513"/>
          <p14:tracePt t="31747" x="1236663" y="1814513"/>
          <p14:tracePt t="31761" x="1216025" y="1814513"/>
          <p14:tracePt t="31775" x="1204913" y="1803400"/>
          <p14:tracePt t="31778" x="1195388" y="1803400"/>
          <p14:tracePt t="31802" x="1174750" y="1793875"/>
          <p14:tracePt t="31807" x="1174750" y="1782763"/>
          <p14:tracePt t="31825" x="1163638" y="1771650"/>
          <p14:tracePt t="31841" x="1152525" y="1762125"/>
          <p14:tracePt t="31861" x="1143000" y="1751013"/>
          <p14:tracePt t="31882" x="1143000" y="1741488"/>
          <p14:tracePt t="32272" x="1163638" y="1741488"/>
          <p14:tracePt t="32277" x="1204913" y="1730375"/>
          <p14:tracePt t="32291" x="1268413" y="1719263"/>
          <p14:tracePt t="32293" x="1331913" y="1719263"/>
          <p14:tracePt t="32308" x="1414463" y="1709738"/>
          <p14:tracePt t="32310" x="1468438" y="1709738"/>
          <p14:tracePt t="32325" x="1550988" y="1709738"/>
          <p14:tracePt t="32327" x="1603375" y="1709738"/>
          <p14:tracePt t="32342" x="1760538" y="1709738"/>
          <p14:tracePt t="32360" x="1835150" y="1709738"/>
          <p14:tracePt t="32378" x="1887538" y="1709738"/>
          <p14:tracePt t="32392" x="1939925" y="1709738"/>
          <p14:tracePt t="32410" x="2033588" y="1698625"/>
          <p14:tracePt t="32428" x="2076450" y="1698625"/>
          <p14:tracePt t="32429" x="2097088" y="1698625"/>
          <p14:tracePt t="32441" x="2106613" y="1687513"/>
          <p14:tracePt t="32444" x="2117725" y="1687513"/>
          <p14:tracePt t="32458" x="2138363" y="1687513"/>
          <p14:tracePt t="32461" x="2149475" y="1687513"/>
          <p14:tracePt t="32475" x="2159000" y="1687513"/>
          <p14:tracePt t="32494" x="2181225" y="1698625"/>
          <p14:tracePt t="32509" x="2190750" y="1709738"/>
          <p14:tracePt t="32526" x="2211388" y="1719263"/>
          <p14:tracePt t="32541" x="2222500" y="1730375"/>
          <p14:tracePt t="32575" x="2233613" y="1730375"/>
          <p14:tracePt t="32828" x="2222500" y="1730375"/>
          <p14:tracePt t="32835" x="2201863" y="1762125"/>
          <p14:tracePt t="33404" x="2201863" y="1751013"/>
          <p14:tracePt t="33416" x="2201863" y="1741488"/>
          <p14:tracePt t="33427" x="2201863" y="1730375"/>
          <p14:tracePt t="33460" x="2201863" y="1719263"/>
          <p14:tracePt t="33515" x="2211388" y="1719263"/>
          <p14:tracePt t="33526" x="2222500" y="1719263"/>
          <p14:tracePt t="33529" x="2233613" y="1719263"/>
          <p14:tracePt t="33538" x="2243138" y="1719263"/>
          <p14:tracePt t="33545" x="2274888" y="1719263"/>
          <p14:tracePt t="33559" x="2306638" y="1719263"/>
          <p14:tracePt t="33575" x="2484438" y="1741488"/>
          <p14:tracePt t="33596" x="2516188" y="1741488"/>
          <p14:tracePt t="33597" x="2578100" y="1741488"/>
          <p14:tracePt t="33609" x="2641600" y="1751013"/>
          <p14:tracePt t="33629" x="2789238" y="1751013"/>
          <p14:tracePt t="33632" x="2841625" y="1751013"/>
          <p14:tracePt t="33635" x="2862263" y="1751013"/>
          <p14:tracePt t="33643" x="2894013" y="1751013"/>
          <p14:tracePt t="33660" x="2987675" y="1762125"/>
          <p14:tracePt t="33675" x="3019425" y="1762125"/>
          <p14:tracePt t="33678" x="3051175" y="1762125"/>
          <p14:tracePt t="33693" x="3113088" y="1762125"/>
          <p14:tracePt t="33710" x="3176588" y="1762125"/>
          <p14:tracePt t="33730" x="3217863" y="1751013"/>
          <p14:tracePt t="33742" x="3270250" y="1741488"/>
          <p14:tracePt t="33761" x="3292475" y="1741488"/>
          <p14:tracePt t="33799" x="3302000" y="1741488"/>
          <p14:tracePt t="33838" x="3313113" y="1741488"/>
          <p14:tracePt t="33849" x="3322638" y="1751013"/>
          <p14:tracePt t="33878" x="3333750" y="1751013"/>
          <p14:tracePt t="33955" x="3333750" y="1762125"/>
          <p14:tracePt t="33997" x="3322638" y="1762125"/>
          <p14:tracePt t="34218" x="3333750" y="1762125"/>
          <p14:tracePt t="34243" x="3344863" y="1762125"/>
          <p14:tracePt t="34266" x="3354388" y="1762125"/>
          <p14:tracePt t="34521" x="3344863" y="1762125"/>
          <p14:tracePt t="34528" x="3333750" y="1762125"/>
          <p14:tracePt t="34540" x="3313113" y="1771650"/>
          <p14:tracePt t="34562" x="3292475" y="1782763"/>
          <p14:tracePt t="34581" x="3292475" y="1793875"/>
          <p14:tracePt t="34699" x="3313113" y="1793875"/>
          <p14:tracePt t="34701" x="3333750" y="1793875"/>
          <p14:tracePt t="34708" x="3365500" y="1793875"/>
          <p14:tracePt t="34727" x="3449638" y="1803400"/>
          <p14:tracePt t="34741" x="3575050" y="1803400"/>
          <p14:tracePt t="34759" x="3606800" y="1803400"/>
          <p14:tracePt t="34777" x="3627438" y="1803400"/>
          <p14:tracePt t="34793" x="3784600" y="1803400"/>
          <p14:tracePt t="34807" x="3825875" y="1803400"/>
          <p14:tracePt t="34810" x="3868738" y="1803400"/>
          <p14:tracePt t="34838" x="3878263" y="1803400"/>
          <p14:tracePt t="34927" x="3889375" y="1803400"/>
          <p14:tracePt t="34947" x="3900488" y="1803400"/>
          <p14:tracePt t="34963" x="3910013" y="1803400"/>
          <p14:tracePt t="34983" x="3921125" y="1793875"/>
          <p14:tracePt t="34991" x="3930650" y="1793875"/>
          <p14:tracePt t="34998" x="3952875" y="1793875"/>
          <p14:tracePt t="35007" x="3962400" y="1793875"/>
          <p14:tracePt t="35024" x="4005263" y="1793875"/>
          <p14:tracePt t="35041" x="4057650" y="1782763"/>
          <p14:tracePt t="35058" x="4130675" y="1771650"/>
          <p14:tracePt t="35074" x="4214813" y="1762125"/>
          <p14:tracePt t="35092" x="4340225" y="1751013"/>
          <p14:tracePt t="35094" x="4424363" y="1751013"/>
          <p14:tracePt t="35108" x="4456113" y="1741488"/>
          <p14:tracePt t="35110" x="4497388" y="1741488"/>
          <p14:tracePt t="35124" x="4549775" y="1730375"/>
          <p14:tracePt t="35126" x="4591050" y="1730375"/>
          <p14:tracePt t="35140" x="4643438" y="1730375"/>
          <p14:tracePt t="35142" x="4675188" y="1730375"/>
          <p14:tracePt t="35157" x="4695825" y="1730375"/>
          <p14:tracePt t="35159" x="4718050" y="1730375"/>
          <p14:tracePt t="35174" x="4759325" y="1730375"/>
          <p14:tracePt t="35190" x="4770438" y="1730375"/>
          <p14:tracePt t="35903" x="4779963" y="1730375"/>
          <p14:tracePt t="35911" x="4779963" y="1741488"/>
          <p14:tracePt t="35923" x="4791075" y="1741488"/>
          <p14:tracePt t="35941" x="4811713" y="1751013"/>
          <p14:tracePt t="35963" x="4822825" y="1751013"/>
          <p14:tracePt t="35975" x="4822825" y="1762125"/>
          <p14:tracePt t="36003" x="4832350" y="1762125"/>
          <p14:tracePt t="36028" x="4843463" y="1762125"/>
          <p14:tracePt t="36032" x="4843463" y="1771650"/>
          <p14:tracePt t="36047" x="4852988" y="1782763"/>
          <p14:tracePt t="36060" x="4864100" y="1782763"/>
          <p14:tracePt t="36074" x="4864100" y="1793875"/>
          <p14:tracePt t="36099" x="4875213" y="1793875"/>
          <p14:tracePt t="36161" x="4884738" y="1793875"/>
          <p14:tracePt t="36205" x="4895850" y="1793875"/>
          <p14:tracePt t="36237" x="4895850" y="1803400"/>
          <p14:tracePt t="36249" x="4905375" y="1803400"/>
          <p14:tracePt t="36307" x="4905375" y="1793875"/>
          <p14:tracePt t="36321" x="4905375" y="1782763"/>
          <p14:tracePt t="36327" x="4905375" y="1771650"/>
          <p14:tracePt t="36340" x="4905375" y="1762125"/>
          <p14:tracePt t="36362" x="4905375" y="1751013"/>
          <p14:tracePt t="36391" x="4916488" y="1751013"/>
          <p14:tracePt t="36804" x="4927600" y="1751013"/>
          <p14:tracePt t="36809" x="4948238" y="1741488"/>
          <p14:tracePt t="36826" x="4959350" y="1730375"/>
          <p14:tracePt t="36842" x="4968875" y="1719263"/>
          <p14:tracePt t="36981" x="4979988" y="1719263"/>
          <p14:tracePt t="36993" x="4989513" y="1719263"/>
          <p14:tracePt t="37017" x="5000625" y="1719263"/>
          <p14:tracePt t="37077" x="5000625" y="1730375"/>
          <p14:tracePt t="37101" x="5000625" y="1741488"/>
          <p14:tracePt t="37108" x="5000625" y="1751013"/>
          <p14:tracePt t="37127" x="5000625" y="1771650"/>
          <p14:tracePt t="37135" x="5000625" y="1782763"/>
          <p14:tracePt t="37142" x="4989513" y="1793875"/>
          <p14:tracePt t="37156" x="4979988" y="1793875"/>
          <p14:tracePt t="37174" x="4968875" y="1814513"/>
          <p14:tracePt t="37192" x="4937125" y="1824038"/>
          <p14:tracePt t="37195" x="4927600" y="1824038"/>
          <p14:tracePt t="37207" x="4905375" y="1824038"/>
          <p14:tracePt t="37210" x="4884738" y="1824038"/>
          <p14:tracePt t="37225" x="4852988" y="1814513"/>
          <p14:tracePt t="37242" x="4852988" y="1803400"/>
          <p14:tracePt t="37243" x="4843463" y="1803400"/>
          <p14:tracePt t="37258" x="4822825" y="1793875"/>
          <p14:tracePt t="37276" x="4811713" y="1771650"/>
          <p14:tracePt t="37294" x="4779963" y="1741488"/>
          <p14:tracePt t="37311" x="4748213" y="1730375"/>
          <p14:tracePt t="37324" x="4748213" y="1719263"/>
          <p14:tracePt t="37342" x="4738688" y="1709738"/>
          <p14:tracePt t="37346" x="4727575" y="1698625"/>
          <p14:tracePt t="37359" x="4718050" y="1687513"/>
          <p14:tracePt t="37377" x="4706938" y="1677988"/>
          <p14:tracePt t="37391" x="4706938" y="1666875"/>
          <p14:tracePt t="37394" x="4706938" y="1657350"/>
          <p14:tracePt t="37397" x="4706938" y="1646238"/>
          <p14:tracePt t="37407" x="4706938" y="1625600"/>
          <p14:tracePt t="37426" x="4738688" y="1582738"/>
          <p14:tracePt t="37441" x="4770438" y="1541463"/>
          <p14:tracePt t="37461" x="4852988" y="1477963"/>
          <p14:tracePt t="37475" x="4875213" y="1447800"/>
          <p14:tracePt t="37478" x="4905375" y="1436688"/>
          <p14:tracePt t="37495" x="4916488" y="1425575"/>
          <p14:tracePt t="37509" x="4948238" y="1404938"/>
          <p14:tracePt t="37528" x="4989513" y="1395413"/>
          <p14:tracePt t="37541" x="5000625" y="1395413"/>
          <p14:tracePt t="37560" x="5041900" y="1395413"/>
          <p14:tracePt t="37575" x="5053013" y="1395413"/>
          <p14:tracePt t="37579" x="5073650" y="1395413"/>
          <p14:tracePt t="37592" x="5084763" y="1395413"/>
          <p14:tracePt t="37608" x="5105400" y="1404938"/>
          <p14:tracePt t="37610" x="5116513" y="1404938"/>
          <p14:tracePt t="37625" x="5137150" y="1425575"/>
          <p14:tracePt t="37642" x="5146675" y="1436688"/>
          <p14:tracePt t="37660" x="5157788" y="1468438"/>
          <p14:tracePt t="37675" x="5157788" y="1500188"/>
          <p14:tracePt t="37695" x="5168900" y="1520825"/>
          <p14:tracePt t="37714" x="5168900" y="1530350"/>
          <p14:tracePt t="37728" x="5168900" y="1593850"/>
          <p14:tracePt t="37743" x="5146675" y="1635125"/>
          <p14:tracePt t="37760" x="5146675" y="1657350"/>
          <p14:tracePt t="37777" x="5126038" y="1666875"/>
          <p14:tracePt t="37794" x="5116513" y="1677988"/>
          <p14:tracePt t="37810" x="5094288" y="1677988"/>
          <p14:tracePt t="37825" x="5084763" y="1677988"/>
          <p14:tracePt t="37843" x="5064125" y="1677988"/>
          <p14:tracePt t="37846" x="5053013" y="1677988"/>
          <p14:tracePt t="37862" x="5041900" y="1677988"/>
          <p14:tracePt t="37876" x="5032375" y="1677988"/>
          <p14:tracePt t="37878" x="5021263" y="1677988"/>
          <p14:tracePt t="37893" x="5011738" y="1677988"/>
          <p14:tracePt t="37910" x="5000625" y="1677988"/>
          <p14:tracePt t="37925" x="4979988" y="1677988"/>
          <p14:tracePt t="37963" x="4968875" y="1677988"/>
          <p14:tracePt t="38086" x="4989513" y="1677988"/>
          <p14:tracePt t="38093" x="5011738" y="1677988"/>
          <p14:tracePt t="38109" x="5073650" y="1698625"/>
          <p14:tracePt t="38123" x="5146675" y="1730375"/>
          <p14:tracePt t="38142" x="5199063" y="1762125"/>
          <p14:tracePt t="38158" x="5251450" y="1782763"/>
          <p14:tracePt t="38174" x="5303838" y="1814513"/>
          <p14:tracePt t="38192" x="5367338" y="1835150"/>
          <p14:tracePt t="38209" x="5419725" y="1846263"/>
          <p14:tracePt t="38224" x="5430838" y="1846263"/>
          <p14:tracePt t="38352" x="5430838" y="1855788"/>
          <p14:tracePt t="38437" x="5419725" y="1855788"/>
          <p14:tracePt t="38472" x="5408613" y="1855788"/>
          <p14:tracePt t="38509" x="5399088" y="1855788"/>
          <p14:tracePt t="38582" x="5387975" y="1855788"/>
          <p14:tracePt t="38595" x="5387975" y="1846263"/>
          <p14:tracePt t="38601" x="5378450" y="1846263"/>
          <p14:tracePt t="38609" x="5367338" y="1846263"/>
          <p14:tracePt t="38627" x="5367338" y="1835150"/>
          <p14:tracePt t="38628" x="5356225" y="1824038"/>
          <p14:tracePt t="38642" x="5335588" y="1814513"/>
          <p14:tracePt t="38660" x="5326063" y="1814513"/>
          <p14:tracePt t="38663" x="5314950" y="1814513"/>
          <p14:tracePt t="38676" x="5314950" y="1803400"/>
          <p14:tracePt t="38692" x="5314950" y="1793875"/>
          <p14:tracePt t="38709" x="5314950" y="1782763"/>
          <p14:tracePt t="38729" x="5314950" y="1771650"/>
          <p14:tracePt t="38759" x="5314950" y="1762125"/>
          <p14:tracePt t="38828" x="5326063" y="1762125"/>
          <p14:tracePt t="38835" x="5335588" y="1762125"/>
          <p14:tracePt t="38845" x="5346700" y="1762125"/>
          <p14:tracePt t="38869" x="5356225" y="1762125"/>
          <p14:tracePt t="38877" x="5356225" y="1771650"/>
          <p14:tracePt t="38892" x="5367338" y="1771650"/>
          <p14:tracePt t="38955" x="5367338" y="1782763"/>
          <p14:tracePt t="38966" x="5367338" y="1793875"/>
          <p14:tracePt t="38981" x="5346700" y="1803400"/>
          <p14:tracePt t="38995" x="5326063" y="1814513"/>
          <p14:tracePt t="39008" x="5294313" y="1814513"/>
          <p14:tracePt t="39011" x="5273675" y="1824038"/>
          <p14:tracePt t="39025" x="5251450" y="1824038"/>
          <p14:tracePt t="39042" x="5230813" y="1824038"/>
          <p14:tracePt t="39043" x="5221288" y="1824038"/>
          <p14:tracePt t="39062" x="5199063" y="1814513"/>
          <p14:tracePt t="39075" x="5189538" y="1782763"/>
          <p14:tracePt t="39092" x="5178425" y="1751013"/>
          <p14:tracePt t="39108" x="5178425" y="1709738"/>
          <p14:tracePt t="39124" x="5178425" y="1657350"/>
          <p14:tracePt t="39161" x="5178425" y="1646238"/>
          <p14:tracePt t="39169" x="5178425" y="1625600"/>
          <p14:tracePt t="39177" x="5178425" y="1614488"/>
          <p14:tracePt t="39193" x="5178425" y="1593850"/>
          <p14:tracePt t="39239" x="5189538" y="1593850"/>
          <p14:tracePt t="39246" x="5210175" y="1582738"/>
          <p14:tracePt t="39258" x="5221288" y="1582738"/>
          <p14:tracePt t="39274" x="5251450" y="1582738"/>
          <p14:tracePt t="39293" x="5294313" y="1582738"/>
          <p14:tracePt t="39295" x="5303838" y="1582738"/>
          <p14:tracePt t="39307" x="5326063" y="1604963"/>
          <p14:tracePt t="39324" x="5367338" y="1625600"/>
          <p14:tracePt t="39327" x="5387975" y="1635125"/>
          <p14:tracePt t="39339" x="5399088" y="1657350"/>
          <p14:tracePt t="39359" x="5419725" y="1709738"/>
          <p14:tracePt t="39374" x="5430838" y="1762125"/>
          <p14:tracePt t="39392" x="5440363" y="1814513"/>
          <p14:tracePt t="39407" x="5440363" y="1846263"/>
          <p14:tracePt t="39428" x="5440363" y="1855788"/>
          <p14:tracePt t="39440" x="5430838" y="1866900"/>
          <p14:tracePt t="39459" x="5399088" y="1908175"/>
          <p14:tracePt t="39461" x="5387975" y="1919288"/>
          <p14:tracePt t="39483" x="5378450" y="1919288"/>
          <p14:tracePt t="39503" x="5367338" y="1919288"/>
          <p14:tracePt t="39518" x="5356225" y="1919288"/>
          <p14:tracePt t="39527" x="5356225" y="1908175"/>
          <p14:tracePt t="39749" x="5346700" y="1919288"/>
          <p14:tracePt t="39757" x="5346700" y="1939925"/>
          <p14:tracePt t="39764" x="5346700" y="1971675"/>
          <p14:tracePt t="40165" x="5367338" y="1971675"/>
          <p14:tracePt t="40173" x="5387975" y="1960563"/>
          <p14:tracePt t="40201" x="5399088" y="1960563"/>
          <p14:tracePt t="40249" x="5399088" y="1971675"/>
          <p14:tracePt t="40263" x="5399088" y="1981200"/>
          <p14:tracePt t="40271" x="5399088" y="1992313"/>
          <p14:tracePt t="40279" x="5399088" y="2003425"/>
          <p14:tracePt t="40292" x="5399088" y="2012950"/>
          <p14:tracePt t="40308" x="5399088" y="2024063"/>
          <p14:tracePt t="40326" x="5399088" y="2055813"/>
          <p14:tracePt t="40352" x="5378450" y="2085975"/>
          <p14:tracePt t="40360" x="5367338" y="2117725"/>
          <p14:tracePt t="40373" x="5335588" y="2192338"/>
          <p14:tracePt t="40376" x="5326063" y="2244725"/>
          <p14:tracePt t="40391" x="5303838" y="2306638"/>
          <p14:tracePt t="40407" x="5294313" y="2327275"/>
          <p14:tracePt t="40424" x="5210175" y="2486025"/>
          <p14:tracePt t="40440" x="5189538" y="2516188"/>
          <p14:tracePt t="40458" x="5157788" y="2568575"/>
          <p14:tracePt t="40474" x="5094288" y="2663825"/>
          <p14:tracePt t="40492" x="5032375" y="2747963"/>
          <p14:tracePt t="40507" x="5000625" y="2800350"/>
          <p14:tracePt t="40510" x="4959350" y="2862263"/>
          <p14:tracePt t="40525" x="4905375" y="2936875"/>
          <p14:tracePt t="40542" x="4759325" y="3114675"/>
          <p14:tracePt t="40559" x="4602163" y="3303588"/>
          <p14:tracePt t="40573" x="4456113" y="3481388"/>
          <p14:tracePt t="40600" x="4297363" y="3629025"/>
          <p14:tracePt t="40601" x="4244975" y="3681413"/>
          <p14:tracePt t="40607" x="4162425" y="3754438"/>
          <p14:tracePt t="40624" x="4057650" y="3816350"/>
          <p14:tracePt t="40640" x="3983038" y="3848100"/>
          <p14:tracePt t="40661" x="3921125" y="3868738"/>
          <p14:tracePt t="40673" x="3910013" y="3868738"/>
          <p14:tracePt t="40694" x="3910013" y="3859213"/>
          <p14:tracePt t="40709" x="3910013" y="3838575"/>
          <p14:tracePt t="40711" x="3910013" y="3816350"/>
          <p14:tracePt t="40729" x="3910013" y="3806825"/>
          <p14:tracePt t="40749" x="3910013" y="3795713"/>
          <p14:tracePt t="40758" x="3900488" y="3795713"/>
          <p14:tracePt t="40774" x="3878263" y="3806825"/>
          <p14:tracePt t="40796" x="3857625" y="3848100"/>
          <p14:tracePt t="40809" x="3836988" y="3890963"/>
          <p14:tracePt t="40828" x="3816350" y="3921125"/>
          <p14:tracePt t="40831" x="3795713" y="3943350"/>
          <p14:tracePt t="40833" x="3784600" y="3963988"/>
          <p14:tracePt t="40849" x="3773488" y="3984625"/>
          <p14:tracePt t="40860" x="3763963" y="4016375"/>
          <p14:tracePt t="40875" x="3741738" y="4068763"/>
          <p14:tracePt t="40893" x="3741738" y="4110038"/>
          <p14:tracePt t="40907" x="3741738" y="4121150"/>
          <p14:tracePt t="40988" x="3741738" y="4110038"/>
          <p14:tracePt t="40996" x="3741738" y="4100513"/>
          <p14:tracePt t="41007" x="3741738" y="4079875"/>
          <p14:tracePt t="41026" x="3741738" y="4037013"/>
          <p14:tracePt t="41043" x="3741738" y="4027488"/>
          <p14:tracePt t="41060" x="3741738" y="4005263"/>
          <p14:tracePt t="41075" x="3741738" y="3995738"/>
          <p14:tracePt t="41140" x="3741738" y="3984625"/>
          <p14:tracePt t="41353" x="3732213" y="3984625"/>
          <p14:tracePt t="41364" x="3721100" y="3995738"/>
          <p14:tracePt t="41375" x="3711575" y="4027488"/>
          <p14:tracePt t="41391" x="3700463" y="4048125"/>
          <p14:tracePt t="41407" x="3689350" y="4068763"/>
          <p14:tracePt t="41425" x="3679825" y="4068763"/>
          <p14:tracePt t="41442" x="3679825" y="4079875"/>
          <p14:tracePt t="41460" x="3679825" y="4089400"/>
          <p14:tracePt t="41489" x="3689350" y="4089400"/>
          <p14:tracePt t="41501" x="3700463" y="4089400"/>
          <p14:tracePt t="41517" x="3700463" y="4079875"/>
          <p14:tracePt t="41526" x="3711575" y="4079875"/>
          <p14:tracePt t="41542" x="3732213" y="4057650"/>
          <p14:tracePt t="41559" x="3741738" y="4048125"/>
          <p14:tracePt t="41575" x="3763963" y="4037013"/>
          <p14:tracePt t="41592" x="3773488" y="4016375"/>
          <p14:tracePt t="41607" x="3773488" y="4005263"/>
          <p14:tracePt t="41688" x="3773488" y="4027488"/>
          <p14:tracePt t="41699" x="3773488" y="4037013"/>
          <p14:tracePt t="41713" x="3763963" y="4057650"/>
          <p14:tracePt t="41728" x="3763963" y="4079875"/>
          <p14:tracePt t="41729" x="3752850" y="4089400"/>
          <p14:tracePt t="41742" x="3752850" y="4100513"/>
          <p14:tracePt t="41767" x="3721100" y="4152900"/>
          <p14:tracePt t="41774" x="3700463" y="4173538"/>
          <p14:tracePt t="41801" x="3648075" y="4214813"/>
          <p14:tracePt t="41807" x="3627438" y="4225925"/>
          <p14:tracePt t="41826" x="3595688" y="4237038"/>
          <p14:tracePt t="41842" x="3563938" y="4246563"/>
          <p14:tracePt t="41861" x="3522663" y="4257675"/>
          <p14:tracePt t="41876" x="3502025" y="4257675"/>
          <p14:tracePt t="41878" x="3479800" y="4257675"/>
          <p14:tracePt t="41892" x="3470275" y="4257675"/>
          <p14:tracePt t="41909" x="3449638" y="4246563"/>
          <p14:tracePt t="41928" x="3427413" y="4205288"/>
          <p14:tracePt t="41945" x="3427413" y="4162425"/>
          <p14:tracePt t="41959" x="3427413" y="4152900"/>
          <p14:tracePt t="41976" x="3427413" y="4132263"/>
          <p14:tracePt t="41978" x="3427413" y="4121150"/>
          <p14:tracePt t="41994" x="3427413" y="4089400"/>
          <p14:tracePt t="42009" x="3438525" y="4027488"/>
          <p14:tracePt t="42032" x="3459163" y="3995738"/>
          <p14:tracePt t="42034" x="3470275" y="3984625"/>
          <p14:tracePt t="42041" x="3470275" y="3973513"/>
          <p14:tracePt t="42060" x="3502025" y="3943350"/>
          <p14:tracePt t="42075" x="3554413" y="3921125"/>
          <p14:tracePt t="42093" x="3606800" y="3911600"/>
          <p14:tracePt t="42097" x="3636963" y="3900488"/>
          <p14:tracePt t="42109" x="3679825" y="3900488"/>
          <p14:tracePt t="42112" x="3700463" y="3900488"/>
          <p14:tracePt t="42129" x="3741738" y="3900488"/>
          <p14:tracePt t="42132" x="3784600" y="3900488"/>
          <p14:tracePt t="42142" x="3857625" y="3911600"/>
          <p14:tracePt t="42160" x="3921125" y="3943350"/>
          <p14:tracePt t="42179" x="3952875" y="3973513"/>
          <p14:tracePt t="42182" x="3962400" y="3973513"/>
          <p14:tracePt t="42194" x="3962400" y="3984625"/>
          <p14:tracePt t="42208" x="3973513" y="4027488"/>
          <p14:tracePt t="42229" x="3973513" y="4057650"/>
          <p14:tracePt t="42232" x="3973513" y="4068763"/>
          <p14:tracePt t="42242" x="3952875" y="4110038"/>
          <p14:tracePt t="42262" x="3878263" y="4194175"/>
          <p14:tracePt t="42275" x="3836988" y="4214813"/>
          <p14:tracePt t="42278" x="3836988" y="4225925"/>
          <p14:tracePt t="42332" x="3825875" y="4225925"/>
          <p14:tracePt t="42340" x="3795713" y="4225925"/>
          <p14:tracePt t="42347" x="3752850" y="4205288"/>
          <p14:tracePt t="42361" x="3721100" y="4184650"/>
          <p14:tracePt t="42363" x="3689350" y="4152900"/>
          <p14:tracePt t="42373" x="3648075" y="4132263"/>
          <p14:tracePt t="42398" x="3563938" y="4037013"/>
          <p14:tracePt t="42408" x="3563938" y="4005263"/>
          <p14:tracePt t="42410" x="3554413" y="3984625"/>
          <p14:tracePt t="42424" x="3554413" y="3963988"/>
          <p14:tracePt t="42425" x="3554413" y="3932238"/>
          <p14:tracePt t="42440" x="3554413" y="3900488"/>
          <p14:tracePt t="42442" x="3584575" y="3838575"/>
          <p14:tracePt t="42461" x="3595688" y="3786188"/>
          <p14:tracePt t="42476" x="3648075" y="3702050"/>
          <p14:tracePt t="42493" x="3659188" y="3681413"/>
          <p14:tracePt t="42509" x="3711575" y="3629025"/>
          <p14:tracePt t="42527" x="3763963" y="3575050"/>
          <p14:tracePt t="42529" x="3805238" y="3554413"/>
          <p14:tracePt t="42543" x="3857625" y="3522663"/>
          <p14:tracePt t="42566" x="3910013" y="3522663"/>
          <p14:tracePt t="42587" x="3921125" y="3522663"/>
          <p14:tracePt t="42604" x="3930650" y="3522663"/>
          <p14:tracePt t="42611" x="3941763" y="3522663"/>
          <p14:tracePt t="42625" x="3941763" y="3533775"/>
          <p14:tracePt t="42641" x="3962400" y="3575050"/>
          <p14:tracePt t="42658" x="3973513" y="3629025"/>
          <p14:tracePt t="42662" x="3973513" y="3670300"/>
          <p14:tracePt t="42675" x="3994150" y="3733800"/>
          <p14:tracePt t="42690" x="3994150" y="3848100"/>
          <p14:tracePt t="42707" x="3973513" y="4016375"/>
          <p14:tracePt t="42726" x="3900488" y="4184650"/>
          <p14:tracePt t="42743" x="3889375" y="4205288"/>
          <p14:tracePt t="42759" x="3816350" y="4310063"/>
          <p14:tracePt t="42775" x="3773488" y="4351338"/>
          <p14:tracePt t="42794" x="3752850" y="4371975"/>
          <p14:tracePt t="42797" x="3732213" y="4383088"/>
          <p14:tracePt t="42808" x="3711575" y="4383088"/>
          <p14:tracePt t="42811" x="3689350" y="4383088"/>
          <p14:tracePt t="42825" x="3659188" y="4383088"/>
          <p14:tracePt t="42827" x="3648075" y="4383088"/>
          <p14:tracePt t="42841" x="3616325" y="4383088"/>
          <p14:tracePt t="42844" x="3595688" y="4383088"/>
          <p14:tracePt t="42860" x="3532188" y="4341813"/>
          <p14:tracePt t="42876" x="3479800" y="4310063"/>
          <p14:tracePt t="42892" x="3397250" y="4237038"/>
          <p14:tracePt t="42910" x="3322638" y="4173538"/>
          <p14:tracePt t="42925" x="3281363" y="4100513"/>
          <p14:tracePt t="42929" x="3270250" y="4089400"/>
          <p14:tracePt t="42942" x="3260725" y="4057650"/>
          <p14:tracePt t="42944" x="3260725" y="4027488"/>
          <p14:tracePt t="42960" x="3260725" y="3984625"/>
          <p14:tracePt t="42963" x="3260725" y="3932238"/>
          <p14:tracePt t="42976" x="3302000" y="3868738"/>
          <p14:tracePt t="42994" x="3322638" y="3848100"/>
          <p14:tracePt t="43008" x="3406775" y="3733800"/>
          <p14:tracePt t="43026" x="3490913" y="3659188"/>
          <p14:tracePt t="43042" x="3575050" y="3606800"/>
          <p14:tracePt t="43046" x="3606800" y="3597275"/>
          <p14:tracePt t="43058" x="3627438" y="3597275"/>
          <p14:tracePt t="43076" x="3636963" y="3597275"/>
          <p14:tracePt t="43078" x="3659188" y="3606800"/>
          <p14:tracePt t="43092" x="3668713" y="3629025"/>
          <p14:tracePt t="43095" x="3689350" y="3659188"/>
          <p14:tracePt t="43108" x="3711575" y="3690938"/>
          <p14:tracePt t="43110" x="3721100" y="3711575"/>
          <p14:tracePt t="43133" x="3721100" y="3733800"/>
          <p14:tracePt t="43142" x="3732213" y="3775075"/>
          <p14:tracePt t="43161" x="3741738" y="3911600"/>
          <p14:tracePt t="43163" x="3741738" y="3943350"/>
          <p14:tracePt t="43174" x="3741738" y="3984625"/>
          <p14:tracePt t="43191" x="3741738" y="4005263"/>
          <p14:tracePt t="43208" x="3732213" y="4037013"/>
          <p14:tracePt t="43227" x="3636963" y="4132263"/>
          <p14:tracePt t="43241" x="3627438" y="4132263"/>
          <p14:tracePt t="43244" x="3575050" y="4162425"/>
          <p14:tracePt t="43260" x="3490913" y="4184650"/>
          <p14:tracePt t="43275" x="3427413" y="4184650"/>
          <p14:tracePt t="43292" x="3375025" y="4184650"/>
          <p14:tracePt t="43308" x="3354388" y="4162425"/>
          <p14:tracePt t="43326" x="3322638" y="4141788"/>
          <p14:tracePt t="43342" x="3313113" y="4100513"/>
          <p14:tracePt t="43360" x="3302000" y="4079875"/>
          <p14:tracePt t="43363" x="3302000" y="4048125"/>
          <p14:tracePt t="43366" x="3302000" y="4037013"/>
          <p14:tracePt t="43375" x="3302000" y="4016375"/>
          <p14:tracePt t="43391" x="3302000" y="3995738"/>
          <p14:tracePt t="43407" x="3302000" y="3984625"/>
          <p14:tracePt t="43424" x="3313113" y="3973513"/>
          <p14:tracePt t="43463" x="3322638" y="3973513"/>
          <p14:tracePt t="43543" x="3333750" y="3963988"/>
          <p14:tracePt t="43550" x="3344863" y="3963988"/>
          <p14:tracePt t="43567" x="3375025" y="3943350"/>
          <p14:tracePt t="43574" x="3375025" y="3932238"/>
          <p14:tracePt t="43619" x="3417888" y="3911600"/>
          <p14:tracePt t="43623" x="3438525" y="3890963"/>
          <p14:tracePt t="43633" x="3449638" y="3890963"/>
          <p14:tracePt t="43640" x="3449638" y="3879850"/>
          <p14:tracePt t="44108" x="3470275" y="3879850"/>
          <p14:tracePt t="44112" x="3522663" y="3868738"/>
          <p14:tracePt t="44123" x="3554413" y="3859213"/>
          <p14:tracePt t="44140" x="3627438" y="3827463"/>
          <p14:tracePt t="44158" x="3679825" y="3827463"/>
          <p14:tracePt t="44160" x="3689350" y="3827463"/>
          <p14:tracePt t="44210" x="3700463" y="3827463"/>
          <p14:tracePt t="44218" x="3741738" y="3848100"/>
          <p14:tracePt t="44227" x="3795713" y="3879850"/>
          <p14:tracePt t="44240" x="3836988" y="3900488"/>
          <p14:tracePt t="44242" x="3889375" y="3932238"/>
          <p14:tracePt t="44260" x="4005263" y="4027488"/>
          <p14:tracePt t="44274" x="4151313" y="4152900"/>
          <p14:tracePt t="44292" x="4287838" y="4298950"/>
          <p14:tracePt t="44307" x="4392613" y="4403725"/>
          <p14:tracePt t="44324" x="4538663" y="4540250"/>
          <p14:tracePt t="44341" x="4622800" y="4635500"/>
          <p14:tracePt t="44359" x="4675188" y="4687888"/>
          <p14:tracePt t="44375" x="4675188" y="4697413"/>
          <p14:tracePt t="44391" x="4675188" y="4708525"/>
          <p14:tracePt t="44408" x="4602163" y="4708525"/>
          <p14:tracePt t="44425" x="4465638" y="4708525"/>
          <p14:tracePt t="44444" x="4244975" y="4676775"/>
          <p14:tracePt t="44458" x="4130675" y="4635500"/>
          <p14:tracePt t="44476" x="3816350" y="4560888"/>
          <p14:tracePt t="44492" x="3479800" y="4414838"/>
          <p14:tracePt t="44494" x="3375025" y="4351338"/>
          <p14:tracePt t="44511" x="3124200" y="4162425"/>
          <p14:tracePt t="44526" x="2924175" y="3932238"/>
          <p14:tracePt t="44541" x="2798763" y="3775075"/>
          <p14:tracePt t="44559" x="2609850" y="3565525"/>
          <p14:tracePt t="44575" x="2452688" y="3417888"/>
          <p14:tracePt t="44591" x="2295525" y="3313113"/>
          <p14:tracePt t="44607" x="2149475" y="3228975"/>
          <p14:tracePt t="44626" x="1981200" y="3146425"/>
          <p14:tracePt t="44627" x="1928813" y="3135313"/>
          <p14:tracePt t="44639" x="1897063" y="3114675"/>
          <p14:tracePt t="44660" x="1876425" y="3103563"/>
          <p14:tracePt t="44687" x="1865313" y="3094038"/>
          <p14:tracePt t="44694" x="1835150" y="3071813"/>
          <p14:tracePt t="44707" x="1812925" y="3041650"/>
          <p14:tracePt t="44724" x="1719263" y="2936875"/>
          <p14:tracePt t="44742" x="1603375" y="2757488"/>
          <p14:tracePt t="44759" x="1541463" y="2643188"/>
          <p14:tracePt t="44773" x="1393825" y="2432050"/>
          <p14:tracePt t="44792" x="1204913" y="2181225"/>
          <p14:tracePt t="44808" x="1163638" y="2117725"/>
          <p14:tracePt t="44824" x="1131888" y="2076450"/>
          <p14:tracePt t="44840" x="1111250" y="2033588"/>
          <p14:tracePt t="44909" x="1111250" y="2024063"/>
          <p14:tracePt t="44917" x="1100138" y="2003425"/>
          <p14:tracePt t="44925" x="1090613" y="1981200"/>
          <p14:tracePt t="44940" x="1090613" y="1971675"/>
          <p14:tracePt t="44958" x="1079500" y="1951038"/>
          <p14:tracePt t="44976" x="1069975" y="1919288"/>
          <p14:tracePt t="44991" x="1058863" y="1919288"/>
          <p14:tracePt t="44993" x="1058863" y="1908175"/>
          <p14:tracePt t="45154" x="1058863" y="1919288"/>
          <p14:tracePt t="45163" x="1047750" y="1939925"/>
          <p14:tracePt t="45173" x="1047750" y="1951038"/>
          <p14:tracePt t="45192" x="1038225" y="1960563"/>
          <p14:tracePt t="45743" x="1047750" y="1971675"/>
          <p14:tracePt t="45751" x="1100138" y="1981200"/>
          <p14:tracePt t="45761" x="1131888" y="1981200"/>
          <p14:tracePt t="45777" x="1204913" y="1981200"/>
          <p14:tracePt t="45796" x="1446213" y="1981200"/>
          <p14:tracePt t="45808" x="1509713" y="1971675"/>
          <p14:tracePt t="45825" x="1698625" y="1951038"/>
          <p14:tracePt t="45840" x="1844675" y="1908175"/>
          <p14:tracePt t="45861" x="1908175" y="1887538"/>
          <p14:tracePt t="45873" x="1917700" y="1876425"/>
          <p14:tracePt t="45892" x="1928813" y="1866900"/>
          <p14:tracePt t="45908" x="1939925" y="1866900"/>
          <p14:tracePt t="46118" x="1928813" y="1866900"/>
          <p14:tracePt t="46133" x="1928813" y="1876425"/>
          <p14:tracePt t="46209" x="1917700" y="1876425"/>
          <p14:tracePt t="46228" x="1908175" y="1887538"/>
          <p14:tracePt t="46237" x="1897063" y="1898650"/>
          <p14:tracePt t="46245" x="1887538" y="1898650"/>
          <p14:tracePt t="46262" x="1855788" y="1928813"/>
          <p14:tracePt t="46274" x="1844675" y="1928813"/>
          <p14:tracePt t="46292" x="1824038" y="1939925"/>
          <p14:tracePt t="46326" x="1824038" y="1951038"/>
          <p14:tracePt t="46476" x="1844675" y="1951038"/>
          <p14:tracePt t="46483" x="1908175" y="1951038"/>
          <p14:tracePt t="46492" x="2001838" y="1960563"/>
          <p14:tracePt t="46509" x="2254250" y="1992313"/>
          <p14:tracePt t="46526" x="2547938" y="1992313"/>
          <p14:tracePt t="46542" x="2830513" y="2012950"/>
          <p14:tracePt t="46563" x="3103563" y="2024063"/>
          <p14:tracePt t="46576" x="3124200" y="2024063"/>
          <p14:tracePt t="46592" x="3133725" y="2024063"/>
          <p14:tracePt t="47330" x="3133725" y="2012950"/>
          <p14:tracePt t="47339" x="3124200" y="2012950"/>
          <p14:tracePt t="47353" x="3124200" y="2003425"/>
          <p14:tracePt t="47361" x="3103563" y="2003425"/>
          <p14:tracePt t="47375" x="3092450" y="2003425"/>
          <p14:tracePt t="47393" x="3040063" y="2003425"/>
          <p14:tracePt t="47409" x="2998788" y="2003425"/>
          <p14:tracePt t="47468" x="2987675" y="2003425"/>
          <p14:tracePt t="47483" x="2976563" y="2003425"/>
          <p14:tracePt t="47492" x="2967038" y="2003425"/>
          <p14:tracePt t="47509" x="2955925" y="2012950"/>
          <p14:tracePt t="47523" x="2935288" y="2012950"/>
          <p14:tracePt t="47542" x="2914650" y="2012950"/>
          <p14:tracePt t="47559" x="2871788" y="2012950"/>
          <p14:tracePt t="47578" x="2851150" y="2012950"/>
          <p14:tracePt t="48144" x="2862263" y="2012950"/>
          <p14:tracePt t="48151" x="2914650" y="2012950"/>
          <p14:tracePt t="48163" x="2967038" y="2012950"/>
          <p14:tracePt t="48166" x="3040063" y="2012950"/>
          <p14:tracePt t="48172" x="3124200" y="2003425"/>
          <p14:tracePt t="48192" x="3260725" y="2003425"/>
          <p14:tracePt t="48209" x="3333750" y="2003425"/>
          <p14:tracePt t="48233" x="3354388" y="2003425"/>
          <p14:tracePt t="48241" x="3386138" y="2003425"/>
          <p14:tracePt t="48262" x="3438525" y="2012950"/>
          <p14:tracePt t="48275" x="3459163" y="2033588"/>
          <p14:tracePt t="48293" x="3470275" y="2033588"/>
          <p14:tracePt t="48653" x="3479800" y="2033588"/>
          <p14:tracePt t="48661" x="3490913" y="2033588"/>
          <p14:tracePt t="48673" x="3502025" y="2033588"/>
          <p14:tracePt t="48691" x="3543300" y="2033588"/>
          <p14:tracePt t="48707" x="3616325" y="2033588"/>
          <p14:tracePt t="48708" x="3659188" y="2033588"/>
          <p14:tracePt t="48724" x="3732213" y="2033588"/>
          <p14:tracePt t="48726" x="3752850" y="2033588"/>
          <p14:tracePt t="48741" x="3816350" y="2033588"/>
          <p14:tracePt t="49228" x="3825875" y="2033588"/>
          <p14:tracePt t="49235" x="3857625" y="2033588"/>
          <p14:tracePt t="49242" x="3910013" y="2033588"/>
          <p14:tracePt t="49258" x="3973513" y="2033588"/>
          <p14:tracePt t="49260" x="4014788" y="2033588"/>
          <p14:tracePt t="49275" x="4171950" y="2033588"/>
          <p14:tracePt t="49291" x="4381500" y="2033588"/>
          <p14:tracePt t="49307" x="4497388" y="2033588"/>
          <p14:tracePt t="49325" x="4560888" y="2033588"/>
          <p14:tracePt t="49340" x="4581525" y="2033588"/>
          <p14:tracePt t="49665" x="4560888" y="2033588"/>
          <p14:tracePt t="49673" x="4538663" y="2033588"/>
          <p14:tracePt t="49681" x="4538663" y="2044700"/>
          <p14:tracePt t="49693" x="4497388" y="2044700"/>
          <p14:tracePt t="49708" x="4476750" y="2065338"/>
          <p14:tracePt t="49725" x="4445000" y="2065338"/>
          <p14:tracePt t="49740" x="4433888" y="2076450"/>
          <p14:tracePt t="50071" x="4445000" y="2065338"/>
          <p14:tracePt t="50079" x="4476750" y="2065338"/>
          <p14:tracePt t="50091" x="4518025" y="2055813"/>
          <p14:tracePt t="50111" x="4643438" y="2024063"/>
          <p14:tracePt t="50116" x="4686300" y="2012950"/>
          <p14:tracePt t="50128" x="4718050" y="2012950"/>
          <p14:tracePt t="50141" x="4770438" y="2012950"/>
          <p14:tracePt t="50162" x="4791075" y="2012950"/>
          <p14:tracePt t="50208" x="4800600" y="2012950"/>
          <p14:tracePt t="50216" x="4800600" y="2024063"/>
          <p14:tracePt t="50231" x="4832350" y="2044700"/>
          <p14:tracePt t="50261" x="4852988" y="2055813"/>
          <p14:tracePt t="50267" x="4875213" y="2055813"/>
          <p14:tracePt t="50268" x="4884738" y="2055813"/>
          <p14:tracePt t="50277" x="4895850" y="2055813"/>
          <p14:tracePt t="50292" x="4916488" y="2055813"/>
          <p14:tracePt t="50295" x="4937125" y="2055813"/>
          <p14:tracePt t="50308" x="4948238" y="2065338"/>
          <p14:tracePt t="50326" x="4979988" y="2076450"/>
          <p14:tracePt t="50343" x="5000625" y="2085975"/>
          <p14:tracePt t="50361" x="5011738" y="2085975"/>
          <p14:tracePt t="50408" x="5032375" y="2085975"/>
          <p14:tracePt t="50418" x="5094288" y="2108200"/>
          <p14:tracePt t="50427" x="5189538" y="2128838"/>
          <p14:tracePt t="50441" x="5483225" y="2181225"/>
          <p14:tracePt t="50461" x="6080125" y="2349500"/>
          <p14:tracePt t="50475" x="6751638" y="2538413"/>
          <p14:tracePt t="50493" x="7380288" y="2789238"/>
          <p14:tracePt t="50508" x="7851775" y="2978150"/>
          <p14:tracePt t="50527" x="8512175" y="3260725"/>
          <p14:tracePt t="50541" x="8774113" y="3387725"/>
          <p14:tracePt t="50562" x="9236075" y="3606800"/>
          <p14:tracePt t="50565" x="9413875" y="3681413"/>
          <p14:tracePt t="50574" x="9539288" y="3763963"/>
          <p14:tracePt t="50592" x="9791700" y="3900488"/>
          <p14:tracePt t="50608" x="9937750" y="3952875"/>
          <p14:tracePt t="50625" x="10010775" y="3963988"/>
          <p14:tracePt t="50642" x="10042525" y="3963988"/>
          <p14:tracePt t="50691" x="10053638" y="3963988"/>
          <p14:tracePt t="50698" x="10063163" y="3973513"/>
          <p14:tracePt t="50706" x="10085388" y="3984625"/>
          <p14:tracePt t="50726" x="10158413" y="4027488"/>
          <p14:tracePt t="50743" x="10252075" y="4068763"/>
          <p14:tracePt t="50762" x="10367963" y="4121150"/>
          <p14:tracePt t="50777" x="10440988" y="4152900"/>
          <p14:tracePt t="50793" x="10514013" y="4205288"/>
          <p14:tracePt t="50810" x="10577513" y="4237038"/>
          <p14:tracePt t="50825" x="10661650" y="4267200"/>
          <p14:tracePt t="50841" x="10734675" y="4289425"/>
          <p14:tracePt t="50858" x="10766425" y="4289425"/>
          <p14:tracePt t="50873" x="10787063" y="4289425"/>
          <p14:tracePt t="50892" x="10807700" y="4289425"/>
          <p14:tracePt t="50942" x="10807700" y="4298950"/>
          <p14:tracePt t="50947" x="10807700" y="4310063"/>
          <p14:tracePt t="50957" x="10787063" y="4330700"/>
          <p14:tracePt t="50973" x="10734675" y="4371975"/>
          <p14:tracePt t="50992" x="10702925" y="4383088"/>
          <p14:tracePt t="51008" x="10661650" y="4403725"/>
          <p14:tracePt t="51011" x="10525125" y="4467225"/>
          <p14:tracePt t="51024" x="10461625" y="4487863"/>
          <p14:tracePt t="51026" x="10399713" y="4498975"/>
          <p14:tracePt t="51040" x="10336213" y="4498975"/>
          <p14:tracePt t="51058" x="10033000" y="4498975"/>
          <p14:tracePt t="51076" x="9823450" y="4487863"/>
          <p14:tracePt t="51093" x="9402763" y="4446588"/>
          <p14:tracePt t="51111" x="9183688" y="4414838"/>
          <p14:tracePt t="51126" x="8951913" y="4371975"/>
          <p14:tracePt t="51142" x="8794750" y="4298950"/>
          <p14:tracePt t="51160" x="8732838" y="4246563"/>
          <p14:tracePt t="51164" x="8712200" y="4194175"/>
          <p14:tracePt t="51175" x="8712200" y="4173538"/>
          <p14:tracePt t="51177" x="8701088" y="4121150"/>
          <p14:tracePt t="51191" x="8701088" y="4079875"/>
          <p14:tracePt t="51193" x="8701088" y="4027488"/>
          <p14:tracePt t="51207" x="8701088" y="3984625"/>
          <p14:tracePt t="51209" x="8701088" y="3963988"/>
          <p14:tracePt t="51225" x="8701088" y="3943350"/>
          <p14:tracePt t="51242" x="8701088" y="3859213"/>
          <p14:tracePt t="51259" x="8701088" y="3786188"/>
          <p14:tracePt t="51274" x="8701088" y="3702050"/>
          <p14:tracePt t="51292" x="8701088" y="3629025"/>
          <p14:tracePt t="51310" x="8712200" y="3575050"/>
          <p14:tracePt t="51312" x="8721725" y="3575050"/>
          <p14:tracePt t="51327" x="8742363" y="3533775"/>
          <p14:tracePt t="51341" x="8753475" y="3522663"/>
          <p14:tracePt t="51362" x="8837613" y="3502025"/>
          <p14:tracePt t="51368" x="8899525" y="3492500"/>
          <p14:tracePt t="51376" x="8963025" y="3481388"/>
          <p14:tracePt t="51393" x="9193213" y="3481388"/>
          <p14:tracePt t="51396" x="9267825" y="3481388"/>
          <p14:tracePt t="51409" x="9382125" y="3481388"/>
          <p14:tracePt t="51411" x="9582150" y="3481388"/>
          <p14:tracePt t="51426" x="9728200" y="3502025"/>
          <p14:tracePt t="51428" x="9958388" y="3544888"/>
          <p14:tracePt t="51441" x="10147300" y="3565525"/>
          <p14:tracePt t="51443" x="10283825" y="3597275"/>
          <p14:tracePt t="51461" x="10399713" y="3617913"/>
          <p14:tracePt t="51476" x="10409238" y="3617913"/>
          <p14:tracePt t="51493" x="10650538" y="3670300"/>
          <p14:tracePt t="51496" x="10787063" y="3722688"/>
          <p14:tracePt t="51510" x="11080750" y="3786188"/>
          <p14:tracePt t="51526" x="11164888" y="3795713"/>
          <p14:tracePt t="51529" x="11301413" y="3827463"/>
          <p14:tracePt t="51543" x="11552238" y="3838575"/>
          <p14:tracePt t="51562" x="11677650" y="3848100"/>
          <p14:tracePt t="51576" x="11804650" y="3890963"/>
          <p14:tracePt t="51593" x="11857038" y="3911600"/>
          <p14:tracePt t="51610" x="11877675" y="3932238"/>
          <p14:tracePt t="51626" x="11877675" y="3973513"/>
          <p14:tracePt t="51628" x="11877675" y="3995738"/>
          <p14:tracePt t="51641" x="11877675" y="4027488"/>
          <p14:tracePt t="51660" x="11877675" y="4068763"/>
          <p14:tracePt t="51663" x="11877675" y="4121150"/>
          <p14:tracePt t="51675" x="11857038" y="4162425"/>
          <p14:tracePt t="51678" x="11834813" y="4214813"/>
          <p14:tracePt t="51690" x="11793538" y="4257675"/>
          <p14:tracePt t="51694" x="11772900" y="4330700"/>
          <p14:tracePt t="51707" x="11699875" y="4414838"/>
          <p14:tracePt t="51726" x="11615738" y="4478338"/>
          <p14:tracePt t="51742" x="11531600" y="4540250"/>
          <p14:tracePt t="51762" x="11426825" y="4572000"/>
          <p14:tracePt t="51764" x="11395075" y="4572000"/>
          <p14:tracePt t="51775" x="11333163" y="4592638"/>
          <p14:tracePt t="51793" x="11226800" y="4603750"/>
          <p14:tracePt t="51797" x="11144250" y="4613275"/>
          <p14:tracePt t="51808" x="11060113" y="4613275"/>
          <p14:tracePt t="51809" x="10996613" y="4613275"/>
          <p14:tracePt t="51824" x="10944225" y="4613275"/>
          <p14:tracePt t="51827" x="10860088" y="4613275"/>
          <p14:tracePt t="51842" x="10671175" y="4613275"/>
          <p14:tracePt t="51859" x="10514013" y="4613275"/>
          <p14:tracePt t="51876" x="10367963" y="4592638"/>
          <p14:tracePt t="51892" x="10242550" y="4572000"/>
          <p14:tracePt t="51896" x="10147300" y="4540250"/>
          <p14:tracePt t="51907" x="10085388" y="4530725"/>
          <p14:tracePt t="51925" x="9990138" y="4530725"/>
          <p14:tracePt t="51928" x="9958388" y="4519613"/>
          <p14:tracePt t="51941" x="9948863" y="4519613"/>
          <p14:tracePt t="51944" x="9937750" y="4519613"/>
          <p14:tracePt t="52244" x="9937750" y="4508500"/>
          <p14:tracePt t="52252" x="9928225" y="4508500"/>
          <p14:tracePt t="52260" x="9917113" y="4508500"/>
          <p14:tracePt t="52276" x="9885363" y="4508500"/>
          <p14:tracePt t="53113" x="9906000" y="4508500"/>
          <p14:tracePt t="53125" x="9917113" y="4508500"/>
          <p14:tracePt t="53132" x="9917113" y="4498975"/>
          <p14:tracePt t="53141" x="9928225" y="4498975"/>
          <p14:tracePt t="53158" x="9937750" y="4498975"/>
          <p14:tracePt t="53174" x="9937750" y="4487863"/>
          <p14:tracePt t="53193" x="9937750" y="4478338"/>
          <p14:tracePt t="53213" x="9948863" y="4478338"/>
          <p14:tracePt t="53237" x="9958388" y="4467225"/>
          <p14:tracePt t="53244" x="9980613" y="4467225"/>
          <p14:tracePt t="53258" x="9990138" y="4467225"/>
          <p14:tracePt t="53261" x="10001250" y="4467225"/>
          <p14:tracePt t="53273" x="10021888" y="4456113"/>
          <p14:tracePt t="53291" x="10042525" y="4446588"/>
          <p14:tracePt t="53307" x="10053638" y="4446588"/>
          <p14:tracePt t="53441" x="10042525" y="4446588"/>
          <p14:tracePt t="53449" x="10033000" y="4446588"/>
          <p14:tracePt t="53457" x="10021888" y="4446588"/>
          <p14:tracePt t="53473" x="10010775" y="4446588"/>
          <p14:tracePt t="53475" x="10001250" y="4446588"/>
          <p14:tracePt t="53492" x="9969500" y="4446588"/>
          <p14:tracePt t="53508" x="9917113" y="4446588"/>
          <p14:tracePt t="53524" x="9875838" y="4446588"/>
          <p14:tracePt t="53541" x="9759950" y="4446588"/>
          <p14:tracePt t="53559" x="9666288" y="4425950"/>
          <p14:tracePt t="53574" x="9602788" y="4403725"/>
          <p14:tracePt t="53592" x="9571038" y="4362450"/>
          <p14:tracePt t="53608" x="9550400" y="4330700"/>
          <p14:tracePt t="53624" x="9507538" y="4267200"/>
          <p14:tracePt t="53642" x="9445625" y="4205288"/>
          <p14:tracePt t="53658" x="9361488" y="4132263"/>
          <p14:tracePt t="53674" x="9320213" y="4079875"/>
          <p14:tracePt t="53691" x="9288463" y="4037013"/>
          <p14:tracePt t="53707" x="9288463" y="4016375"/>
          <p14:tracePt t="53733" x="9320213" y="4005263"/>
          <p14:tracePt t="53740" x="9361488" y="4005263"/>
          <p14:tracePt t="53761" x="9559925" y="4005263"/>
          <p14:tracePt t="53773" x="9853613" y="4005263"/>
          <p14:tracePt t="53791" x="10137775" y="4037013"/>
          <p14:tracePt t="53807" x="10839450" y="4121150"/>
          <p14:tracePt t="53824" x="11363325" y="4214813"/>
          <p14:tracePt t="53841" x="11657013" y="4310063"/>
          <p14:tracePt t="53843" x="11761788" y="4351338"/>
          <p14:tracePt t="53857" x="11772900" y="4362450"/>
          <p14:tracePt t="53874" x="11730038" y="4403725"/>
          <p14:tracePt t="53890" x="11625263" y="4414838"/>
          <p14:tracePt t="53907" x="11164888" y="4446588"/>
          <p14:tracePt t="53924" x="10525125" y="4467225"/>
          <p14:tracePt t="53940" x="10085388" y="4467225"/>
          <p14:tracePt t="53957" x="9634538" y="4467225"/>
          <p14:tracePt t="53974" x="9486900" y="4435475"/>
          <p14:tracePt t="53990" x="9297988" y="4371975"/>
          <p14:tracePt t="54008" x="9215438" y="4341813"/>
          <p14:tracePt t="54024" x="9215438" y="4319588"/>
          <p14:tracePt t="54040" x="9215438" y="4298950"/>
          <p14:tracePt t="54058" x="9288463" y="4267200"/>
          <p14:tracePt t="54074" x="9361488" y="4194175"/>
          <p14:tracePt t="54090" x="9413875" y="4132263"/>
          <p14:tracePt t="54092" x="9434513" y="4079875"/>
          <p14:tracePt t="54107" x="9434513" y="3995738"/>
          <p14:tracePt t="54124" x="9434513" y="3973513"/>
          <p14:tracePt t="54127" x="9393238" y="3911600"/>
          <p14:tracePt t="54141" x="9329738" y="3827463"/>
          <p14:tracePt t="54159" x="9297988" y="3775075"/>
          <p14:tracePt t="54175" x="9288463" y="3722688"/>
          <p14:tracePt t="54192" x="9297988" y="3690938"/>
          <p14:tracePt t="54208" x="9350375" y="3659188"/>
          <p14:tracePt t="54211" x="9393238" y="3649663"/>
          <p14:tracePt t="54226" x="9507538" y="3629025"/>
          <p14:tracePt t="54228" x="9571038" y="3629025"/>
          <p14:tracePt t="54242" x="9739313" y="3629025"/>
          <p14:tracePt t="54244" x="9928225" y="3629025"/>
          <p14:tracePt t="54261" x="10379075" y="3629025"/>
          <p14:tracePt t="54275" x="10787063" y="3670300"/>
          <p14:tracePt t="54292" x="11217275" y="3743325"/>
          <p14:tracePt t="54308" x="11572875" y="3816350"/>
          <p14:tracePt t="54323" x="11677650" y="3848100"/>
          <p14:tracePt t="54326" x="11793538" y="3879850"/>
          <p14:tracePt t="54343" x="11982450" y="3932238"/>
          <p14:tracePt t="54360" x="12055475" y="3995738"/>
          <p14:tracePt t="54375" x="12076113" y="4016375"/>
          <p14:tracePt t="54393" x="12087225" y="4037013"/>
          <p14:tracePt t="54413" x="12087225" y="4048125"/>
          <p14:tracePt t="54424" x="12076113" y="4068763"/>
          <p14:tracePt t="54427" x="12055475" y="4089400"/>
          <p14:tracePt t="54460" x="12034838" y="4100513"/>
          <p14:tracePt t="54466" x="11993563" y="4132263"/>
          <p14:tracePt t="54476" x="11961813" y="4152900"/>
          <p14:tracePt t="54493" x="11825288" y="4237038"/>
          <p14:tracePt t="54508" x="11752263" y="4278313"/>
          <p14:tracePt t="54524" x="11699875" y="4298950"/>
          <p14:tracePt t="54542" x="11604625" y="4310063"/>
          <p14:tracePt t="54545" x="11563350" y="4319588"/>
          <p14:tracePt t="54563" x="11468100" y="4319588"/>
          <p14:tracePt t="54576" x="11333163" y="4319588"/>
          <p14:tracePt t="54590" x="11237913" y="4319588"/>
          <p14:tracePt t="54609" x="11039475" y="4319588"/>
          <p14:tracePt t="54625" x="10944225" y="4319588"/>
          <p14:tracePt t="54642" x="10871200" y="4330700"/>
          <p14:tracePt t="54658" x="10839450" y="4341813"/>
          <p14:tracePt t="54702" x="10839450" y="4351338"/>
          <p14:tracePt t="55187" x="10839450" y="4362450"/>
          <p14:tracePt t="55196" x="10839450" y="4371975"/>
          <p14:tracePt t="55210" x="10839450" y="4383088"/>
          <p14:tracePt t="55224" x="10829925" y="4394200"/>
          <p14:tracePt t="55242" x="10798175" y="4425950"/>
          <p14:tracePt t="55261" x="10787063" y="4446588"/>
          <p14:tracePt t="55396" x="10777538" y="4446588"/>
          <p14:tracePt t="55499" x="10766425" y="4446588"/>
          <p14:tracePt t="55596" x="10766425" y="4456113"/>
          <p14:tracePt t="55596" x="10755313" y="4456113"/>
          <p14:tracePt t="55613" x="10755313" y="4467225"/>
          <p14:tracePt t="55626" x="10745788" y="4467225"/>
          <p14:tracePt t="55666" x="10745788" y="4478338"/>
          <p14:tracePt t="55700" x="10734675" y="4478338"/>
          <p14:tracePt t="55708" x="10714038" y="4478338"/>
          <p14:tracePt t="55717" x="10682288" y="4487863"/>
          <p14:tracePt t="55725" x="10661650" y="4487863"/>
          <p14:tracePt t="55741" x="10629900" y="4487863"/>
          <p14:tracePt t="55743" x="10577513" y="4487863"/>
          <p14:tracePt t="55762" x="10525125" y="4487863"/>
          <p14:tracePt t="55777" x="10431463" y="4487863"/>
          <p14:tracePt t="55795" x="10356850" y="4487863"/>
          <p14:tracePt t="55808" x="10263188" y="4487863"/>
          <p14:tracePt t="55831" x="10085388" y="4478338"/>
          <p14:tracePt t="55841" x="10033000" y="4478338"/>
          <p14:tracePt t="55843" x="9948863" y="4456113"/>
          <p14:tracePt t="55861" x="9791700" y="4435475"/>
          <p14:tracePt t="55873" x="9759950" y="4435475"/>
          <p14:tracePt t="55893" x="9666288" y="4414838"/>
          <p14:tracePt t="55908" x="9655175" y="4414838"/>
          <p14:tracePt t="55910" x="9644063" y="4403725"/>
          <p14:tracePt t="55925" x="9644063" y="4394200"/>
          <p14:tracePt t="55940" x="9634538" y="4394200"/>
          <p14:tracePt t="55942" x="9634538" y="4383088"/>
          <p14:tracePt t="55961" x="9634538" y="4371975"/>
          <p14:tracePt t="55977" x="9634538" y="4362450"/>
          <p14:tracePt t="55992" x="9623425" y="4351338"/>
          <p14:tracePt t="56009" x="9613900" y="4341813"/>
          <p14:tracePt t="56024" x="9613900" y="4319588"/>
          <p14:tracePt t="56040" x="9591675" y="4310063"/>
          <p14:tracePt t="56059" x="9582150" y="4289425"/>
          <p14:tracePt t="56075" x="9529763" y="4267200"/>
          <p14:tracePt t="56092" x="9466263" y="4257675"/>
          <p14:tracePt t="56108" x="9382125" y="4257675"/>
          <p14:tracePt t="56110" x="9350375" y="4257675"/>
          <p14:tracePt t="56123" x="9309100" y="4257675"/>
          <p14:tracePt t="56126" x="9277350" y="4257675"/>
          <p14:tracePt t="56143" x="9193213" y="4257675"/>
          <p14:tracePt t="56162" x="9058275" y="4257675"/>
          <p14:tracePt t="56165" x="8974138" y="4278313"/>
          <p14:tracePt t="56172" x="8942388" y="4310063"/>
          <p14:tracePt t="58127" x="8951913" y="4310063"/>
          <p14:tracePt t="58133" x="8974138" y="4310063"/>
          <p14:tracePt t="58142" x="9005888" y="4310063"/>
          <p14:tracePt t="58158" x="9047163" y="4310063"/>
          <p14:tracePt t="58174" x="9058275" y="4310063"/>
          <p14:tracePt t="58189" x="9078913" y="4319588"/>
          <p14:tracePt t="58207" x="9088438" y="4330700"/>
          <p14:tracePt t="58228" x="9036050" y="4330700"/>
          <p14:tracePt t="58240" x="9005888" y="4319588"/>
          <p14:tracePt t="58260" x="8942388" y="4310063"/>
          <p14:tracePt t="58263" x="8899525" y="4298950"/>
          <p14:tracePt t="58274" x="8858250" y="4298950"/>
          <p14:tracePt t="58291" x="8794750" y="4289425"/>
          <p14:tracePt t="58308" x="8669338" y="4289425"/>
          <p14:tracePt t="58324" x="8596313" y="4289425"/>
          <p14:tracePt t="58340" x="8502650" y="4298950"/>
          <p14:tracePt t="58358" x="8281988" y="4319588"/>
          <p14:tracePt t="58374" x="7935913" y="4310063"/>
          <p14:tracePt t="58392" x="7473950" y="4246563"/>
          <p14:tracePt t="58407" x="6792913" y="4110038"/>
          <p14:tracePt t="58426" x="6143625" y="3995738"/>
          <p14:tracePt t="58439" x="5367338" y="3786188"/>
          <p14:tracePt t="58457" x="4738688" y="3617913"/>
          <p14:tracePt t="58474" x="4087813" y="3470275"/>
          <p14:tracePt t="58492" x="3554413" y="3344863"/>
          <p14:tracePt t="58507" x="3313113" y="3282950"/>
          <p14:tracePt t="58525" x="3008313" y="3208338"/>
          <p14:tracePt t="58541" x="2798763" y="3135313"/>
          <p14:tracePt t="58563" x="2693988" y="3071813"/>
          <p14:tracePt t="58577" x="2652713" y="3062288"/>
          <p14:tracePt t="58579" x="2609850" y="3041650"/>
          <p14:tracePt t="58591" x="2578100" y="3030538"/>
          <p14:tracePt t="58608" x="2505075" y="2998788"/>
          <p14:tracePt t="58628" x="2452688" y="2989263"/>
          <p14:tracePt t="58641" x="2420938" y="2978150"/>
          <p14:tracePt t="58662" x="2359025" y="2957513"/>
          <p14:tracePt t="58674" x="2263775" y="2936875"/>
          <p14:tracePt t="58693" x="2159000" y="2905125"/>
          <p14:tracePt t="58696" x="2097088" y="2873375"/>
          <p14:tracePt t="58709" x="2044700" y="2852738"/>
          <p14:tracePt t="58727" x="2012950" y="2809875"/>
          <p14:tracePt t="58730" x="1992313" y="2789238"/>
          <p14:tracePt t="58741" x="1981200" y="2789238"/>
          <p14:tracePt t="58744" x="1960563" y="2768600"/>
          <p14:tracePt t="58759" x="1949450" y="2757488"/>
          <p14:tracePt t="58776" x="1949450" y="2736850"/>
          <p14:tracePt t="58801" x="1887538" y="2705100"/>
          <p14:tracePt t="58803" x="1865313" y="2705100"/>
          <p14:tracePt t="58822" x="1844675" y="2695575"/>
          <p14:tracePt t="58829" x="1824038" y="2695575"/>
          <p14:tracePt t="58841" x="1803400" y="2695575"/>
          <p14:tracePt t="58865" x="1708150" y="2663825"/>
          <p14:tracePt t="58874" x="1687513" y="2652713"/>
          <p14:tracePt t="58891" x="1666875" y="2643188"/>
          <p14:tracePt t="58908" x="1646238" y="2632075"/>
          <p14:tracePt t="58931" x="1646238" y="2620963"/>
          <p14:tracePt t="58951" x="1646238" y="2611438"/>
          <p14:tracePt t="58960" x="1646238" y="2600325"/>
          <p14:tracePt t="58976" x="1635125" y="2590800"/>
          <p14:tracePt t="58993" x="1625600" y="2579688"/>
          <p14:tracePt t="59016" x="1625600" y="2568575"/>
          <p14:tracePt t="59033" x="1614488" y="2559050"/>
          <p14:tracePt t="59053" x="1603375" y="2559050"/>
          <p14:tracePt t="59065" x="1603375" y="2547938"/>
          <p14:tracePt t="59078" x="1603375" y="2538413"/>
          <p14:tracePt t="59095" x="1603375" y="2527300"/>
          <p14:tracePt t="59111" x="1603375" y="2516188"/>
          <p14:tracePt t="59553" x="1593850" y="2506663"/>
          <p14:tracePt t="59566" x="1593850" y="2495550"/>
          <p14:tracePt t="59568" x="1582738" y="2486025"/>
          <p14:tracePt t="59575" x="1582738" y="2474913"/>
          <p14:tracePt t="59592" x="1573213" y="2454275"/>
          <p14:tracePt t="59609" x="1562100" y="2443163"/>
          <p14:tracePt t="59627" x="1562100" y="2432050"/>
          <p14:tracePt t="59918" x="1562100" y="2422525"/>
          <p14:tracePt t="60242" x="1562100" y="2411413"/>
          <p14:tracePt t="60508" x="1562100" y="2401888"/>
          <p14:tracePt t="61016" x="1562100" y="2411413"/>
          <p14:tracePt t="61025" x="1562100" y="2432050"/>
          <p14:tracePt t="61040" x="1562100" y="2443163"/>
          <p14:tracePt t="61047" x="1562100" y="2454275"/>
          <p14:tracePt t="61059" x="1573213" y="2454275"/>
          <p14:tracePt t="61073" x="1603375" y="2454275"/>
          <p14:tracePt t="61660" x="1603375" y="2443163"/>
          <p14:tracePt t="61676" x="1614488" y="2432050"/>
          <p14:tracePt t="61684" x="1614488" y="2422525"/>
          <p14:tracePt t="61692" x="1614488" y="2411413"/>
          <p14:tracePt t="61709" x="1614488" y="2401888"/>
          <p14:tracePt t="61724" x="1625600" y="2401888"/>
          <p14:tracePt t="61742" x="1625600" y="2390775"/>
          <p14:tracePt t="61760" x="1635125" y="2379663"/>
          <p14:tracePt t="61987" x="1635125" y="2390775"/>
          <p14:tracePt t="62002" x="1635125" y="2411413"/>
          <p14:tracePt t="62010" x="1635125" y="2422525"/>
          <p14:tracePt t="62024" x="1625600" y="2443163"/>
          <p14:tracePt t="62041" x="1625600" y="2454275"/>
          <p14:tracePt t="62057" x="1614488" y="2463800"/>
          <p14:tracePt t="62223" x="1593850" y="2463800"/>
          <p14:tracePt t="62230" x="1573213" y="2454275"/>
          <p14:tracePt t="62239" x="1573213" y="2443163"/>
          <p14:tracePt t="62259" x="1530350" y="2422525"/>
          <p14:tracePt t="62273" x="1489075" y="2401888"/>
          <p14:tracePt t="62291" x="1477963" y="2390775"/>
          <p14:tracePt t="62307" x="1468438" y="2379663"/>
          <p14:tracePt t="62326" x="1457325" y="2379663"/>
          <p14:tracePt t="62483" x="1457325" y="2370138"/>
          <p14:tracePt t="64551" x="1468438" y="2370138"/>
          <p14:tracePt t="64562" x="1550988" y="2370138"/>
          <p14:tracePt t="64576" x="1844675" y="2370138"/>
          <p14:tracePt t="64591" x="2316163" y="2370138"/>
          <p14:tracePt t="64607" x="2924175" y="2401888"/>
          <p14:tracePt t="64626" x="3648075" y="2443163"/>
          <p14:tracePt t="64640" x="4267200" y="2474913"/>
          <p14:tracePt t="64660" x="4916488" y="2527300"/>
          <p14:tracePt t="64673" x="5073650" y="2547938"/>
          <p14:tracePt t="64691" x="5283200" y="2547938"/>
          <p14:tracePt t="64692" x="5356225" y="2547938"/>
          <p14:tracePt t="64708" x="5430838" y="2559050"/>
          <p14:tracePt t="64726" x="5483225" y="2559050"/>
          <p14:tracePt t="64742" x="5503863" y="2559050"/>
          <p14:tracePt t="64932" x="5503863" y="2547938"/>
          <p14:tracePt t="64948" x="5503863" y="2538413"/>
          <p14:tracePt t="64967" x="5503863" y="2527300"/>
          <p14:tracePt t="64983" x="5483225" y="2516188"/>
          <p14:tracePt t="64992" x="5472113" y="2506663"/>
          <p14:tracePt t="64998" x="5461000" y="2495550"/>
          <p14:tracePt t="65008" x="5451475" y="2486025"/>
          <p14:tracePt t="65025" x="5408613" y="2474913"/>
          <p14:tracePt t="65042" x="5356225" y="2463800"/>
          <p14:tracePt t="65062" x="5251450" y="2443163"/>
          <p14:tracePt t="65077" x="5168900" y="2432050"/>
          <p14:tracePt t="65092" x="5137150" y="2432050"/>
          <p14:tracePt t="65096" x="5094288" y="2411413"/>
          <p14:tracePt t="65110" x="5000625" y="2379663"/>
          <p14:tracePt t="65125" x="4916488" y="2349500"/>
          <p14:tracePt t="65142" x="4895850" y="2327275"/>
          <p14:tracePt t="65159" x="4895850" y="2317750"/>
          <p14:tracePt t="65259" x="4884738" y="2317750"/>
          <p14:tracePt t="65266" x="4875213" y="2306638"/>
          <p14:tracePt t="65276" x="4852988" y="2306638"/>
          <p14:tracePt t="65296" x="4800600" y="2254250"/>
          <p14:tracePt t="65309" x="4779963" y="2244725"/>
          <p14:tracePt t="65329" x="4718050" y="2233613"/>
          <p14:tracePt t="65333" x="4686300" y="2233613"/>
          <p14:tracePt t="65341" x="4665663" y="2233613"/>
          <p14:tracePt t="65373" x="4665663" y="2244725"/>
          <p14:tracePt t="65476" x="4675188" y="2244725"/>
          <p14:tracePt t="65485" x="4686300" y="2254250"/>
          <p14:tracePt t="65496" x="4695825" y="2254250"/>
          <p14:tracePt t="65510" x="4727575" y="2274888"/>
          <p14:tracePt t="65526" x="4748213" y="2286000"/>
          <p14:tracePt t="65543" x="4779963" y="2297113"/>
          <p14:tracePt t="65546" x="4791075" y="2306638"/>
          <p14:tracePt t="65559" x="4800600" y="2306638"/>
          <p14:tracePt t="65573" x="4832350" y="2327275"/>
          <p14:tracePt t="65592" x="4875213" y="2327275"/>
          <p14:tracePt t="65593" x="4884738" y="2327275"/>
          <p14:tracePt t="65608" x="4916488" y="2327275"/>
          <p14:tracePt t="65609" x="4937125" y="2327275"/>
          <p14:tracePt t="65624" x="4968875" y="2327275"/>
          <p14:tracePt t="65626" x="4989513" y="2327275"/>
          <p14:tracePt t="65639" x="5000625" y="2317750"/>
          <p14:tracePt t="65657" x="5021263" y="2317750"/>
          <p14:tracePt t="65674" x="5032375" y="2317750"/>
          <p14:tracePt t="65700" x="5041900" y="2317750"/>
          <p14:tracePt t="65808" x="5041900" y="2306638"/>
          <p14:tracePt t="65826" x="5041900" y="2297113"/>
          <p14:tracePt t="65961" x="5021263" y="2297113"/>
          <p14:tracePt t="65969" x="5000625" y="2297113"/>
          <p14:tracePt t="65977" x="4968875" y="2306638"/>
          <p14:tracePt t="65990" x="4937125" y="2306638"/>
          <p14:tracePt t="66008" x="4905375" y="2306638"/>
          <p14:tracePt t="66023" x="4884738" y="2306638"/>
          <p14:tracePt t="66040" x="4864100" y="2306638"/>
          <p14:tracePt t="66057" x="4832350" y="2306638"/>
          <p14:tracePt t="66059" x="4811713" y="2306638"/>
          <p14:tracePt t="66073" x="4791075" y="2306638"/>
          <p14:tracePt t="66090" x="4718050" y="2306638"/>
          <p14:tracePt t="66107" x="4654550" y="2317750"/>
          <p14:tracePt t="66124" x="4643438" y="2317750"/>
          <p14:tracePt t="66149" x="4602163" y="2327275"/>
          <p14:tracePt t="66160" x="4570413" y="2338388"/>
          <p14:tracePt t="66173" x="4529138" y="2370138"/>
          <p14:tracePt t="66175" x="4476750" y="2379663"/>
          <p14:tracePt t="66190" x="4456113" y="2390775"/>
          <p14:tracePt t="66191" x="4433888" y="2390775"/>
          <p14:tracePt t="66207" x="4413250" y="2401888"/>
          <p14:tracePt t="66463" x="4424363" y="2401888"/>
          <p14:tracePt t="66471" x="4445000" y="2390775"/>
          <p14:tracePt t="66479" x="4456113" y="2390775"/>
          <p14:tracePt t="66490" x="4465638" y="2379663"/>
          <p14:tracePt t="66507" x="4508500" y="2370138"/>
          <p14:tracePt t="66524" x="4549775" y="2359025"/>
          <p14:tracePt t="66526" x="4560888" y="2349500"/>
          <p14:tracePt t="66541" x="4591050" y="2349500"/>
          <p14:tracePt t="66560" x="4613275" y="2338388"/>
          <p14:tracePt t="66574" x="4622800" y="2338388"/>
          <p14:tracePt t="67131" x="4622800" y="2349500"/>
          <p14:tracePt t="67143" x="4622800" y="2359025"/>
          <p14:tracePt t="67151" x="4622800" y="2370138"/>
          <p14:tracePt t="67167" x="4622800" y="2379663"/>
          <p14:tracePt t="67175" x="4622800" y="2390775"/>
          <p14:tracePt t="67192" x="4643438" y="2401888"/>
          <p14:tracePt t="67208" x="4654550" y="2422525"/>
          <p14:tracePt t="67225" x="4665663" y="2422525"/>
          <p14:tracePt t="67228" x="4665663" y="2432050"/>
          <p14:tracePt t="67241" x="4675188" y="2432050"/>
          <p14:tracePt t="67265" x="4686300" y="2432050"/>
          <p14:tracePt t="67462" x="4665663" y="2432050"/>
          <p14:tracePt t="67468" x="4654550" y="2422525"/>
          <p14:tracePt t="67476" x="4654550" y="2411413"/>
          <p14:tracePt t="67494" x="4643438" y="2411413"/>
          <p14:tracePt t="67508" x="4633913" y="2411413"/>
          <p14:tracePt t="67529" x="4622800" y="2401888"/>
          <p14:tracePt t="68594" x="4633913" y="2401888"/>
          <p14:tracePt t="68602" x="4643438" y="2390775"/>
          <p14:tracePt t="68623" x="4643438" y="2379663"/>
          <p14:tracePt t="68628" x="4654550" y="2379663"/>
          <p14:tracePt t="69507" x="4665663" y="2379663"/>
          <p14:tracePt t="69514" x="4675188" y="2379663"/>
          <p14:tracePt t="69525" x="4686300" y="2379663"/>
          <p14:tracePt t="69543" x="4791075" y="2379663"/>
          <p14:tracePt t="69559" x="4916488" y="2379663"/>
          <p14:tracePt t="69562" x="4989513" y="2379663"/>
          <p14:tracePt t="69575" x="5084763" y="2379663"/>
          <p14:tracePt t="69576" x="5168900" y="2370138"/>
          <p14:tracePt t="69591" x="5210175" y="2370138"/>
          <p14:tracePt t="69595" x="5283200" y="2370138"/>
          <p14:tracePt t="69609" x="5399088" y="2370138"/>
          <p14:tracePt t="69626" x="5461000" y="2370138"/>
          <p14:tracePt t="69640" x="5503863" y="2370138"/>
          <p14:tracePt t="69661" x="5524500" y="2379663"/>
          <p14:tracePt t="69762" x="5524500" y="2370138"/>
          <p14:tracePt t="69771" x="5524500" y="2359025"/>
          <p14:tracePt t="69796" x="5524500" y="2349500"/>
          <p14:tracePt t="69805" x="5524500" y="2338388"/>
          <p14:tracePt t="69819" x="5524500" y="2327275"/>
          <p14:tracePt t="69837" x="5513388" y="2327275"/>
          <p14:tracePt t="69891" x="5503863" y="2327275"/>
          <p14:tracePt t="69907" x="5472113" y="2327275"/>
          <p14:tracePt t="69915" x="5461000" y="2327275"/>
          <p14:tracePt t="69926" x="5440363" y="2338388"/>
          <p14:tracePt t="69941" x="5419725" y="2349500"/>
          <p14:tracePt t="69957" x="5378450" y="2370138"/>
          <p14:tracePt t="69974" x="5326063" y="2390775"/>
          <p14:tracePt t="69991" x="5294313" y="2401888"/>
          <p14:tracePt t="70007" x="5251450" y="2411413"/>
          <p14:tracePt t="70024" x="5210175" y="2411413"/>
          <p14:tracePt t="70041" x="5178425" y="2411413"/>
          <p14:tracePt t="70058" x="5137150" y="2411413"/>
          <p14:tracePt t="70074" x="5094288" y="2411413"/>
          <p14:tracePt t="70091" x="5021263" y="2411413"/>
          <p14:tracePt t="70107" x="4927600" y="2411413"/>
          <p14:tracePt t="70124" x="4843463" y="2411413"/>
          <p14:tracePt t="70141" x="4791075" y="2411413"/>
          <p14:tracePt t="70160" x="4759325" y="2379663"/>
          <p14:tracePt t="70174" x="4748213" y="2359025"/>
          <p14:tracePt t="70193" x="4748213" y="2349500"/>
          <p14:tracePt t="70208" x="4748213" y="2327275"/>
          <p14:tracePt t="70226" x="4748213" y="2306638"/>
          <p14:tracePt t="70241" x="4748213" y="2297113"/>
          <p14:tracePt t="70242" x="4748213" y="2286000"/>
          <p14:tracePt t="70260" x="4748213" y="2274888"/>
          <p14:tracePt t="70262" x="4759325" y="2265363"/>
          <p14:tracePt t="70275" x="4770438" y="2265363"/>
          <p14:tracePt t="70292" x="4779963" y="2254250"/>
          <p14:tracePt t="70308" x="4791075" y="2233613"/>
          <p14:tracePt t="70326" x="4800600" y="2233613"/>
          <p14:tracePt t="70341" x="4811713" y="2233613"/>
          <p14:tracePt t="70360" x="4811713" y="2222500"/>
          <p14:tracePt t="70375" x="4822825" y="2212975"/>
          <p14:tracePt t="70441" x="4832350" y="2212975"/>
          <p14:tracePt t="70449" x="4852988" y="2201863"/>
          <p14:tracePt t="70459" x="4864100" y="2201863"/>
          <p14:tracePt t="70475" x="4916488" y="2192338"/>
          <p14:tracePt t="70492" x="4959350" y="2181225"/>
          <p14:tracePt t="70508" x="5021263" y="2181225"/>
          <p14:tracePt t="70525" x="5094288" y="2181225"/>
          <p14:tracePt t="70527" x="5137150" y="2181225"/>
          <p14:tracePt t="70540" x="5178425" y="2181225"/>
          <p14:tracePt t="70560" x="5335588" y="2212975"/>
          <p14:tracePt t="70575" x="5356225" y="2212975"/>
          <p14:tracePt t="70594" x="5483225" y="2233613"/>
          <p14:tracePt t="70607" x="5556250" y="2254250"/>
          <p14:tracePt t="70625" x="5597525" y="2265363"/>
          <p14:tracePt t="70640" x="5619750" y="2286000"/>
          <p14:tracePt t="70659" x="5649913" y="2286000"/>
          <p14:tracePt t="70672" x="5661025" y="2297113"/>
          <p14:tracePt t="70691" x="5672138" y="2306638"/>
          <p14:tracePt t="70710" x="5672138" y="2317750"/>
          <p14:tracePt t="70724" x="5672138" y="2327275"/>
          <p14:tracePt t="70741" x="5672138" y="2338388"/>
          <p14:tracePt t="70743" x="5672138" y="2349500"/>
          <p14:tracePt t="70757" x="5672138" y="2379663"/>
          <p14:tracePt t="70774" x="5672138" y="2390775"/>
          <p14:tracePt t="70796" x="5672138" y="2401888"/>
          <p14:tracePt t="70833" x="5672138" y="2411413"/>
          <p14:tracePt t="70888" x="5672138" y="2422525"/>
          <p14:tracePt t="70958" x="5692775" y="2422525"/>
          <p14:tracePt t="70966" x="5713413" y="2422525"/>
          <p14:tracePt t="70974" x="5754688" y="2411413"/>
          <p14:tracePt t="70991" x="5881688" y="2390775"/>
          <p14:tracePt t="71025" x="5902325" y="2390775"/>
          <p14:tracePt t="71032" x="5954713" y="2390775"/>
          <p14:tracePt t="71041" x="5995988" y="2379663"/>
          <p14:tracePt t="71057" x="6059488" y="2370138"/>
          <p14:tracePt t="71073" x="6080125" y="2370138"/>
          <p14:tracePt t="71091" x="6091238" y="2370138"/>
          <p14:tracePt t="71146" x="6080125" y="2370138"/>
          <p14:tracePt t="71153" x="6069013" y="2359025"/>
          <p14:tracePt t="71167" x="6048375" y="2359025"/>
          <p14:tracePt t="71176" x="6007100" y="2359025"/>
          <p14:tracePt t="71192" x="5975350" y="2359025"/>
          <p14:tracePt t="71194" x="5934075" y="2359025"/>
          <p14:tracePt t="71208" x="5870575" y="2349500"/>
          <p14:tracePt t="71227" x="5786438" y="2349500"/>
          <p14:tracePt t="71240" x="5734050" y="2338388"/>
          <p14:tracePt t="71260" x="5692775" y="2327275"/>
          <p14:tracePt t="71273" x="5672138" y="2317750"/>
          <p14:tracePt t="71350" x="5692775" y="2317750"/>
          <p14:tracePt t="71361" x="5713413" y="2317750"/>
          <p14:tracePt t="71365" x="5724525" y="2317750"/>
          <p14:tracePt t="71373" x="5754688" y="2317750"/>
          <p14:tracePt t="71392" x="5859463" y="2317750"/>
          <p14:tracePt t="71407" x="5943600" y="2317750"/>
          <p14:tracePt t="71423" x="6048375" y="2317750"/>
          <p14:tracePt t="71443" x="6205538" y="2317750"/>
          <p14:tracePt t="71458" x="6257925" y="2317750"/>
          <p14:tracePt t="71462" x="6321425" y="2317750"/>
          <p14:tracePt t="71474" x="6384925" y="2317750"/>
          <p14:tracePt t="71476" x="6457950" y="2317750"/>
          <p14:tracePt t="71491" x="6615113" y="2317750"/>
          <p14:tracePt t="71508" x="6740525" y="2317750"/>
          <p14:tracePt t="71525" x="6877050" y="2317750"/>
          <p14:tracePt t="71544" x="7054850" y="2317750"/>
          <p14:tracePt t="71559" x="7086600" y="2317750"/>
          <p14:tracePt t="71562" x="7118350" y="2317750"/>
          <p14:tracePt t="71574" x="7127875" y="2317750"/>
          <p14:tracePt t="71602" x="7212013" y="2317750"/>
          <p14:tracePt t="71618" x="7223125" y="2317750"/>
          <p14:tracePt t="71624" x="7243763" y="2317750"/>
          <p14:tracePt t="71640" x="7254875" y="2317750"/>
          <p14:tracePt t="71658" x="7275513" y="2317750"/>
          <p14:tracePt t="71676" x="7286625" y="2317750"/>
          <p14:tracePt t="71691" x="7296150" y="2317750"/>
          <p14:tracePt t="71954" x="7307263" y="2317750"/>
          <p14:tracePt t="71964" x="7327900" y="2317750"/>
          <p14:tracePt t="71974" x="7359650" y="2317750"/>
          <p14:tracePt t="71978" x="7380288" y="2317750"/>
          <p14:tracePt t="71993" x="7421563" y="2317750"/>
          <p14:tracePt t="72010" x="7473950" y="2317750"/>
          <p14:tracePt t="72030" x="7526338" y="2317750"/>
          <p14:tracePt t="72043" x="7558088" y="2317750"/>
          <p14:tracePt t="72062" x="7600950" y="2317750"/>
          <p14:tracePt t="72065" x="7621588" y="2317750"/>
          <p14:tracePt t="72080" x="7642225" y="2317750"/>
          <p14:tracePt t="72092" x="7653338" y="2306638"/>
          <p14:tracePt t="72095" x="7662863" y="2306638"/>
          <p14:tracePt t="72108" x="7673975" y="2306638"/>
          <p14:tracePt t="72112" x="7683500" y="2306638"/>
          <p14:tracePt t="72127" x="7705725" y="2306638"/>
          <p14:tracePt t="72141" x="7705725" y="2297113"/>
          <p14:tracePt t="72143" x="7715250" y="2297113"/>
          <p14:tracePt t="72159" x="7726363" y="2297113"/>
          <p14:tracePt t="72162" x="7735888" y="2297113"/>
          <p14:tracePt t="72174" x="7747000" y="2297113"/>
          <p14:tracePt t="72195" x="7758113" y="2297113"/>
          <p14:tracePt t="72290" x="7758113" y="2306638"/>
          <p14:tracePt t="72296" x="7758113" y="2317750"/>
          <p14:tracePt t="72313" x="7758113" y="2327275"/>
          <p14:tracePt t="72345" x="7758113" y="2338388"/>
          <p14:tracePt t="72361" x="7758113" y="2349500"/>
          <p14:tracePt t="72369" x="7758113" y="2359025"/>
          <p14:tracePt t="72385" x="7758113" y="2370138"/>
          <p14:tracePt t="72394" x="7747000" y="2379663"/>
          <p14:tracePt t="72407" x="7747000" y="2390775"/>
          <p14:tracePt t="72410" x="7747000" y="2401888"/>
          <p14:tracePt t="72453" x="7758113" y="2401888"/>
          <p14:tracePt t="74927" x="7747000" y="2401888"/>
          <p14:tracePt t="74947" x="7747000" y="2411413"/>
          <p14:tracePt t="74984" x="7747000" y="2422525"/>
          <p14:tracePt t="74991" x="7735888" y="2443163"/>
          <p14:tracePt t="74998" x="7726363" y="2474913"/>
          <p14:tracePt t="75007" x="7683500" y="2538413"/>
          <p14:tracePt t="75026" x="7673975" y="2559050"/>
          <p14:tracePt t="75040" x="7642225" y="2673350"/>
          <p14:tracePt t="75059" x="7631113" y="2768600"/>
          <p14:tracePt t="75074" x="7600950" y="2978150"/>
          <p14:tracePt t="75077" x="7548563" y="3208338"/>
          <p14:tracePt t="75091" x="7505700" y="3365500"/>
          <p14:tracePt t="75108" x="7421563" y="3617913"/>
          <p14:tracePt t="75110" x="7327900" y="3900488"/>
          <p14:tracePt t="75125" x="7127875" y="4319588"/>
          <p14:tracePt t="75139" x="7023100" y="4508500"/>
          <p14:tracePt t="75637" x="7013575" y="4508500"/>
          <p14:tracePt t="75648" x="7002463" y="4519613"/>
          <p14:tracePt t="75657" x="6970713" y="4530725"/>
          <p14:tracePt t="75674" x="6950075" y="4560888"/>
          <p14:tracePt t="75676" x="6929438" y="4583113"/>
          <p14:tracePt t="75689" x="6918325" y="4592638"/>
          <p14:tracePt t="75707" x="6888163" y="4624388"/>
          <p14:tracePt t="75708" x="6888163" y="4635500"/>
          <p14:tracePt t="75724" x="6865938" y="4676775"/>
          <p14:tracePt t="75741" x="6835775" y="4697413"/>
          <p14:tracePt t="75760" x="6804025" y="4729163"/>
          <p14:tracePt t="75773" x="6792913" y="4749800"/>
          <p14:tracePt t="75794" x="6751638" y="4772025"/>
          <p14:tracePt t="75807" x="6751638" y="4781550"/>
          <p14:tracePt t="75809" x="6731000" y="4802188"/>
          <p14:tracePt t="75829" x="6699250" y="4813300"/>
          <p14:tracePt t="75840" x="6688138" y="4833938"/>
          <p14:tracePt t="75858" x="6667500" y="4854575"/>
          <p14:tracePt t="75874" x="6635750" y="4886325"/>
          <p14:tracePt t="75890" x="6604000" y="4938713"/>
          <p14:tracePt t="75908" x="6594475" y="4981575"/>
          <p14:tracePt t="75924" x="6542088" y="5043488"/>
          <p14:tracePt t="75925" x="6519863" y="5075238"/>
          <p14:tracePt t="75940" x="6478588" y="5127625"/>
          <p14:tracePt t="75958" x="6446838" y="5180013"/>
          <p14:tracePt t="75976" x="6437313" y="5200650"/>
          <p14:tracePt t="75992" x="6426200" y="5211763"/>
          <p14:tracePt t="76121" x="6426200" y="5222875"/>
          <p14:tracePt t="76132" x="6415088" y="5232400"/>
          <p14:tracePt t="76141" x="6405563" y="5243513"/>
          <p14:tracePt t="76160" x="6394450" y="5264150"/>
          <p14:tracePt t="76176" x="6373813" y="5305425"/>
          <p14:tracePt t="76179" x="6353175" y="5327650"/>
          <p14:tracePt t="76195" x="6310313" y="5380038"/>
          <p14:tracePt t="76210" x="6269038" y="5421313"/>
          <p14:tracePt t="76227" x="6227763" y="5473700"/>
          <p14:tracePt t="76242" x="6205538" y="5484813"/>
          <p14:tracePt t="76260" x="6184900" y="5494338"/>
          <p14:tracePt t="76291" x="6175375" y="5494338"/>
          <p14:tracePt t="76330" x="6164263" y="5505450"/>
          <p14:tracePt t="76340" x="6143625" y="5505450"/>
          <p14:tracePt t="76348" x="6111875" y="5514975"/>
          <p14:tracePt t="76359" x="6091238" y="5526088"/>
          <p14:tracePt t="76362" x="6059488" y="5537200"/>
          <p14:tracePt t="76376" x="5986463" y="5568950"/>
          <p14:tracePt t="76396" x="5818188" y="5610225"/>
          <p14:tracePt t="76409" x="5692775" y="5651500"/>
          <p14:tracePt t="76429" x="5588000" y="5673725"/>
          <p14:tracePt t="76443" x="5567363" y="5673725"/>
          <p14:tracePt t="76462" x="5472113" y="5673725"/>
          <p14:tracePt t="76474" x="5440363" y="5673725"/>
          <p14:tracePt t="76496" x="5326063" y="5673725"/>
          <p14:tracePt t="76509" x="5262563" y="5662613"/>
          <p14:tracePt t="76526" x="5241925" y="5651500"/>
          <p14:tracePt t="76528" x="5230813" y="5651500"/>
          <p14:tracePt t="76542" x="5210175" y="5651500"/>
          <p14:tracePt t="76545" x="5189538" y="5651500"/>
          <p14:tracePt t="76563" x="5137150" y="5673725"/>
          <p14:tracePt t="76574" x="5105400" y="5683250"/>
          <p14:tracePt t="76577" x="5094288" y="5694363"/>
          <p14:tracePt t="76596" x="4979988" y="5735638"/>
          <p14:tracePt t="76608" x="4937125" y="5767388"/>
          <p14:tracePt t="76612" x="4875213" y="5778500"/>
          <p14:tracePt t="76626" x="4822825" y="5799138"/>
          <p14:tracePt t="76627" x="4791075" y="5808663"/>
          <p14:tracePt t="76640" x="4727575" y="5819775"/>
          <p14:tracePt t="76642" x="4718050" y="5819775"/>
          <p14:tracePt t="76662" x="4706938" y="5819775"/>
          <p14:tracePt t="76666" x="4695825" y="5830888"/>
          <p14:tracePt t="76707" x="4686300" y="5830888"/>
          <p14:tracePt t="76715" x="4686300" y="5840413"/>
          <p14:tracePt t="76724" x="4686300" y="5851525"/>
          <p14:tracePt t="76741" x="4665663" y="5851525"/>
          <p14:tracePt t="76772" x="4654550" y="5861050"/>
          <p14:tracePt t="76797" x="4654550" y="5872163"/>
          <p14:tracePt t="76802" x="4643438" y="5872163"/>
          <p14:tracePt t="76963" x="4643438" y="5851525"/>
          <p14:tracePt t="76986" x="4643438" y="5830888"/>
          <p14:tracePt t="76992" x="4643438" y="5735638"/>
          <p14:tracePt t="77008" x="4643438" y="5683250"/>
          <p14:tracePt t="77029" x="4643438" y="5441950"/>
          <p14:tracePt t="77044" x="4602163" y="5170488"/>
          <p14:tracePt t="77062" x="4538663" y="4918075"/>
          <p14:tracePt t="77073" x="4529138" y="4865688"/>
          <p14:tracePt t="77093" x="4508500" y="4603750"/>
          <p14:tracePt t="77108" x="4476750" y="4289425"/>
          <p14:tracePt t="77125" x="4445000" y="4016375"/>
          <p14:tracePt t="77142" x="4403725" y="3763963"/>
          <p14:tracePt t="77158" x="4329113" y="3606800"/>
          <p14:tracePt t="77173" x="4267200" y="3502025"/>
          <p14:tracePt t="77192" x="4267200" y="3492500"/>
          <p14:tracePt t="77208" x="4256088" y="3492500"/>
          <p14:tracePt t="77327" x="4256088" y="3502025"/>
          <p14:tracePt t="77341" x="4244975" y="3502025"/>
          <p14:tracePt t="77347" x="4244975" y="3513138"/>
          <p14:tracePt t="77373" x="4244975" y="3522663"/>
          <p14:tracePt t="77393" x="4244975" y="3533775"/>
          <p14:tracePt t="77401" x="4224338" y="3554413"/>
          <p14:tracePt t="77410" x="4224338" y="3565525"/>
          <p14:tracePt t="77423" x="4224338" y="3575050"/>
          <p14:tracePt t="77441" x="4203700" y="3597275"/>
          <p14:tracePt t="77509" x="4192588" y="3597275"/>
          <p14:tracePt t="77517" x="4171950" y="3606800"/>
          <p14:tracePt t="77525" x="4162425" y="3617913"/>
          <p14:tracePt t="77543" x="4140200" y="3629025"/>
          <p14:tracePt t="77584" x="4130675" y="3629025"/>
          <p14:tracePt t="77668" x="4162425" y="3629025"/>
          <p14:tracePt t="77677" x="4192588" y="3629025"/>
          <p14:tracePt t="77694" x="4329113" y="3606800"/>
          <p14:tracePt t="77709" x="4581525" y="3597275"/>
          <p14:tracePt t="77726" x="4884738" y="3597275"/>
          <p14:tracePt t="77742" x="5157788" y="3597275"/>
          <p14:tracePt t="77759" x="5440363" y="3597275"/>
          <p14:tracePt t="77776" x="5513388" y="3597275"/>
          <p14:tracePt t="77793" x="5597525" y="3597275"/>
          <p14:tracePt t="77796" x="5702300" y="3629025"/>
          <p14:tracePt t="77809" x="5745163" y="3649663"/>
          <p14:tracePt t="77825" x="5754688" y="3649663"/>
          <p14:tracePt t="77841" x="5745163" y="3649663"/>
          <p14:tracePt t="77858" x="5649913" y="3649663"/>
          <p14:tracePt t="77874" x="5399088" y="3649663"/>
          <p14:tracePt t="77892" x="5157788" y="3649663"/>
          <p14:tracePt t="77908" x="4979988" y="3649663"/>
          <p14:tracePt t="77926" x="4832350" y="3649663"/>
          <p14:tracePt t="77941" x="4727575" y="3670300"/>
          <p14:tracePt t="77957" x="4706938" y="3670300"/>
          <p14:tracePt t="78001" x="4706938" y="3681413"/>
          <p14:tracePt t="78009" x="4706938" y="3690938"/>
          <p14:tracePt t="78026" x="4706938" y="3711575"/>
          <p14:tracePt t="78042" x="4718050" y="3763963"/>
          <p14:tracePt t="78060" x="4738688" y="3848100"/>
          <p14:tracePt t="78074" x="4738688" y="3995738"/>
          <p14:tracePt t="78094" x="4738688" y="4037013"/>
          <p14:tracePt t="78447" x="4738688" y="4048125"/>
          <p14:tracePt t="78456" x="4738688" y="4057650"/>
          <p14:tracePt t="78462" x="4738688" y="4068763"/>
          <p14:tracePt t="78474" x="4738688" y="4079875"/>
          <p14:tracePt t="78491" x="4727575" y="4089400"/>
          <p14:tracePt t="78507" x="4706938" y="4100513"/>
          <p14:tracePt t="78526" x="4675188" y="4132263"/>
          <p14:tracePt t="78540" x="4643438" y="4141788"/>
          <p14:tracePt t="78560" x="4581525" y="4184650"/>
          <p14:tracePt t="78575" x="4581525" y="4194175"/>
          <p14:tracePt t="78576" x="4560888" y="4205288"/>
          <p14:tracePt t="78598" x="4529138" y="4214813"/>
          <p14:tracePt t="78650" x="4518025" y="4214813"/>
          <p14:tracePt t="78662" x="4508500" y="4214813"/>
          <p14:tracePt t="78670" x="4497388" y="4214813"/>
          <p14:tracePt t="78691" x="4486275" y="4214813"/>
          <p14:tracePt t="78698" x="4476750" y="4214813"/>
          <p14:tracePt t="78707" x="4476750" y="4225925"/>
          <p14:tracePt t="78723" x="4465638" y="4225925"/>
          <p14:tracePt t="78740" x="4456113" y="4225925"/>
          <p14:tracePt t="78759" x="4433888" y="4237038"/>
          <p14:tracePt t="78774" x="4413250" y="4246563"/>
          <p14:tracePt t="78796" x="4403725" y="4246563"/>
          <p14:tracePt t="78808" x="4381500" y="4257675"/>
          <p14:tracePt t="78824" x="4360863" y="4278313"/>
          <p14:tracePt t="78841" x="4329113" y="4310063"/>
          <p14:tracePt t="78859" x="4297363" y="4341813"/>
          <p14:tracePt t="78861" x="4287838" y="4362450"/>
          <p14:tracePt t="78874" x="4287838" y="4383088"/>
          <p14:tracePt t="78892" x="4276725" y="4414838"/>
          <p14:tracePt t="78908" x="4276725" y="4435475"/>
          <p14:tracePt t="78922" x="4276725" y="4487863"/>
          <p14:tracePt t="78942" x="4276725" y="4530725"/>
          <p14:tracePt t="78960" x="4276725" y="4583113"/>
          <p14:tracePt t="78973" x="4276725" y="4665663"/>
          <p14:tracePt t="78992" x="4276725" y="4760913"/>
          <p14:tracePt t="78994" x="4267200" y="4824413"/>
          <p14:tracePt t="79007" x="4256088" y="4906963"/>
          <p14:tracePt t="79027" x="4192588" y="5116513"/>
          <p14:tracePt t="79040" x="4119563" y="5305425"/>
          <p14:tracePt t="79058" x="4046538" y="5453063"/>
          <p14:tracePt t="79074" x="3983038" y="5621338"/>
          <p14:tracePt t="79092" x="3941763" y="5703888"/>
          <p14:tracePt t="79107" x="3941763" y="5756275"/>
          <p14:tracePt t="79124" x="3941763" y="5799138"/>
          <p14:tracePt t="79139" x="3941763" y="5851525"/>
          <p14:tracePt t="79157" x="3941763" y="5903913"/>
          <p14:tracePt t="79174" x="3941763" y="5945188"/>
          <p14:tracePt t="79176" x="3941763" y="5967413"/>
          <p14:tracePt t="79189" x="3941763" y="5988050"/>
          <p14:tracePt t="79207" x="3941763" y="6049963"/>
          <p14:tracePt t="79224" x="3941763" y="6092825"/>
          <p14:tracePt t="79240" x="3941763" y="6124575"/>
          <p14:tracePt t="79258" x="3921125" y="6145213"/>
          <p14:tracePt t="79272" x="3910013" y="6145213"/>
          <p14:tracePt t="79620" x="3921125" y="6145213"/>
          <p14:tracePt t="79633" x="3930650" y="6145213"/>
          <p14:tracePt t="79640" x="3930650" y="6134100"/>
          <p14:tracePt t="79661" x="3952875" y="6134100"/>
          <p14:tracePt t="79678" x="3952875" y="6113463"/>
          <p14:tracePt t="79694" x="3952875" y="6102350"/>
          <p14:tracePt t="79711" x="3952875" y="6092825"/>
          <p14:tracePt t="79729" x="3952875" y="6081713"/>
          <p14:tracePt t="79742" x="3952875" y="6072188"/>
          <p14:tracePt t="79793" x="3941763" y="6061075"/>
          <p14:tracePt t="79899" x="3930650" y="6072188"/>
          <p14:tracePt t="79907" x="3930650" y="6092825"/>
          <p14:tracePt t="79923" x="3930650" y="6113463"/>
          <p14:tracePt t="79940" x="3930650" y="6134100"/>
          <p14:tracePt t="79958" x="3930650" y="6165850"/>
          <p14:tracePt t="79975" x="3930650" y="6207125"/>
          <p14:tracePt t="79992" x="3930650" y="6259513"/>
          <p14:tracePt t="79995" x="3930650" y="6281738"/>
          <p14:tracePt t="80007" x="3930650" y="6313488"/>
          <p14:tracePt t="80009" x="3930650" y="6334125"/>
          <p14:tracePt t="80027" x="3930650" y="6396038"/>
          <p14:tracePt t="80041" x="3930650" y="6459538"/>
          <p14:tracePt t="80059" x="3900488" y="6532563"/>
          <p14:tracePt t="80076" x="3857625" y="6605588"/>
          <p14:tracePt t="80094" x="3816350" y="6669088"/>
          <p14:tracePt t="80097" x="3805238" y="6689725"/>
          <p14:tracePt t="80110" x="3805238" y="6711950"/>
          <p14:tracePt t="80113" x="3805238" y="6721475"/>
          <p14:tracePt t="80152" x="3805238" y="6711950"/>
          <p14:tracePt t="80161" x="3816350" y="6689725"/>
          <p14:tracePt t="80175" x="3836988" y="6669088"/>
          <p14:tracePt t="80194" x="3868738" y="6616700"/>
          <p14:tracePt t="80209" x="3930650" y="6564313"/>
          <p14:tracePt t="80214" x="3983038" y="6523038"/>
          <p14:tracePt t="80227" x="4035425" y="6480175"/>
          <p14:tracePt t="80230" x="4098925" y="6448425"/>
          <p14:tracePt t="80242" x="4183063" y="6386513"/>
          <p14:tracePt t="80246" x="4256088" y="6343650"/>
          <p14:tracePt t="80263" x="4287838" y="6334125"/>
          <p14:tracePt t="80266" x="4360863" y="6281738"/>
          <p14:tracePt t="80276" x="4445000" y="6259513"/>
          <p14:tracePt t="80291" x="4538663" y="6207125"/>
          <p14:tracePt t="80309" x="4654550" y="6154738"/>
          <p14:tracePt t="80326" x="4770438" y="6113463"/>
          <p14:tracePt t="80330" x="4800600" y="6102350"/>
          <p14:tracePt t="80341" x="4822825" y="6092825"/>
          <p14:tracePt t="80359" x="4843463" y="6072188"/>
          <p14:tracePt t="80374" x="4852988" y="6072188"/>
          <p14:tracePt t="80436" x="4843463" y="6092825"/>
          <p14:tracePt t="80445" x="4843463" y="6102350"/>
          <p14:tracePt t="80463" x="4800600" y="6154738"/>
          <p14:tracePt t="80466" x="4779963" y="6176963"/>
          <p14:tracePt t="80475" x="4748213" y="6207125"/>
          <p14:tracePt t="80493" x="4675188" y="6259513"/>
          <p14:tracePt t="80509" x="4570413" y="6354763"/>
          <p14:tracePt t="80525" x="4476750" y="6418263"/>
          <p14:tracePt t="80542" x="4349750" y="6491288"/>
          <p14:tracePt t="80557" x="4308475" y="6511925"/>
          <p14:tracePt t="80608" x="4308475" y="6523038"/>
          <p14:tracePt t="80644" x="4308475" y="6532563"/>
          <p14:tracePt t="80676" x="4297363" y="6532563"/>
          <p14:tracePt t="80684" x="4287838" y="6532563"/>
          <p14:tracePt t="80693" x="4276725" y="6532563"/>
          <p14:tracePt t="80708" x="4267200" y="6532563"/>
          <p14:tracePt t="80711" x="4256088" y="6532563"/>
          <p14:tracePt t="80727" x="4214813" y="6532563"/>
          <p14:tracePt t="80741" x="4140200" y="6553200"/>
          <p14:tracePt t="80760" x="4005263" y="6553200"/>
          <p14:tracePt t="80776" x="3825875" y="6553200"/>
          <p14:tracePt t="80792" x="3659188" y="6553200"/>
          <p14:tracePt t="80809" x="3554413" y="6553200"/>
          <p14:tracePt t="80826" x="3406775" y="6532563"/>
          <p14:tracePt t="80842" x="3322638" y="6500813"/>
          <p14:tracePt t="80860" x="3186113" y="6459538"/>
          <p14:tracePt t="80876" x="3060700" y="6418263"/>
          <p14:tracePt t="80894" x="2903538" y="6375400"/>
          <p14:tracePt t="80909" x="2819400" y="6354763"/>
          <p14:tracePt t="80912" x="2789238" y="6343650"/>
          <p14:tracePt t="80925" x="2725738" y="6313488"/>
          <p14:tracePt t="80928" x="2693988" y="6291263"/>
          <p14:tracePt t="80941" x="2641600" y="6259513"/>
          <p14:tracePt t="80962" x="2609850" y="6197600"/>
          <p14:tracePt t="80964" x="2600325" y="6113463"/>
          <p14:tracePt t="80975" x="2589213" y="6092825"/>
          <p14:tracePt t="80993" x="2589213" y="6019800"/>
          <p14:tracePt t="80996" x="2600325" y="5988050"/>
          <p14:tracePt t="81007" x="2620963" y="5924550"/>
          <p14:tracePt t="81028" x="2736850" y="5703888"/>
          <p14:tracePt t="81043" x="2767013" y="5621338"/>
          <p14:tracePt t="81059" x="2798763" y="5546725"/>
          <p14:tracePt t="81074" x="2862263" y="5473700"/>
          <p14:tracePt t="81093" x="2914650" y="5441950"/>
          <p14:tracePt t="81108" x="3071813" y="5368925"/>
          <p14:tracePt t="81125" x="3197225" y="5327650"/>
          <p14:tracePt t="81141" x="3417888" y="5232400"/>
          <p14:tracePt t="81158" x="3543300" y="5211763"/>
          <p14:tracePt t="81161" x="3636963" y="5180013"/>
          <p14:tracePt t="81174" x="3773488" y="5159375"/>
          <p14:tracePt t="81189" x="3973513" y="5127625"/>
          <p14:tracePt t="81192" x="4098925" y="5106988"/>
          <p14:tracePt t="81207" x="4297363" y="5086350"/>
          <p14:tracePt t="81227" x="4538663" y="5086350"/>
          <p14:tracePt t="81242" x="4695825" y="5086350"/>
          <p14:tracePt t="81260" x="4989513" y="5086350"/>
          <p14:tracePt t="81263" x="5105400" y="5086350"/>
          <p14:tracePt t="81276" x="5189538" y="5106988"/>
          <p14:tracePt t="81279" x="5303838" y="5116513"/>
          <p14:tracePt t="81292" x="5461000" y="5127625"/>
          <p14:tracePt t="81315" x="5576888" y="5148263"/>
          <p14:tracePt t="81325" x="5692775" y="5170488"/>
          <p14:tracePt t="81342" x="5922963" y="5200650"/>
          <p14:tracePt t="81360" x="6069013" y="5232400"/>
          <p14:tracePt t="81374" x="6216650" y="5264150"/>
          <p14:tracePt t="81392" x="6289675" y="5295900"/>
          <p14:tracePt t="81395" x="6321425" y="5316538"/>
          <p14:tracePt t="81407" x="6342063" y="5337175"/>
          <p14:tracePt t="81410" x="6362700" y="5337175"/>
          <p14:tracePt t="81425" x="6373813" y="5380038"/>
          <p14:tracePt t="81441" x="6384925" y="5400675"/>
          <p14:tracePt t="81459" x="6394450" y="5462588"/>
          <p14:tracePt t="81476" x="6426200" y="5610225"/>
          <p14:tracePt t="81493" x="6437313" y="5726113"/>
          <p14:tracePt t="81497" x="6446838" y="5808663"/>
          <p14:tracePt t="81508" x="6446838" y="5840413"/>
          <p14:tracePt t="81527" x="6446838" y="5956300"/>
          <p14:tracePt t="81531" x="6446838" y="5988050"/>
          <p14:tracePt t="81541" x="6446838" y="6008688"/>
          <p14:tracePt t="81560" x="6437313" y="6061075"/>
          <p14:tracePt t="81576" x="6384925" y="6113463"/>
          <p14:tracePt t="81593" x="6332538" y="6154738"/>
          <p14:tracePt t="81596" x="6289675" y="6176963"/>
          <p14:tracePt t="81608" x="6184900" y="6238875"/>
          <p14:tracePt t="81625" x="6069013" y="6302375"/>
          <p14:tracePt t="81642" x="5954713" y="6365875"/>
          <p14:tracePt t="81644" x="5849938" y="6427788"/>
          <p14:tracePt t="81658" x="5797550" y="6459538"/>
          <p14:tracePt t="81675" x="5713413" y="6491288"/>
          <p14:tracePt t="81690" x="5629275" y="6532563"/>
          <p14:tracePt t="81802" x="5619750" y="6532563"/>
          <p14:tracePt t="81808" x="5588000" y="6532563"/>
          <p14:tracePt t="81815" x="5576888" y="6532563"/>
          <p14:tracePt t="81824" x="5545138" y="6532563"/>
          <p14:tracePt t="81844" x="5451475" y="6532563"/>
          <p14:tracePt t="81861" x="5335588" y="6532563"/>
          <p14:tracePt t="81876" x="5221288" y="6532563"/>
          <p14:tracePt t="81893" x="5084763" y="6532563"/>
          <p14:tracePt t="81913" x="5053013" y="6532563"/>
          <p14:tracePt t="81923" x="4927600" y="6500813"/>
          <p14:tracePt t="81944" x="4800600" y="6480175"/>
          <p14:tracePt t="81948" x="4686300" y="6448425"/>
          <p14:tracePt t="81963" x="4538663" y="6418263"/>
          <p14:tracePt t="81975" x="4445000" y="6407150"/>
          <p14:tracePt t="81992" x="4371975" y="6396038"/>
          <p14:tracePt t="82008" x="4329113" y="6375400"/>
          <p14:tracePt t="82046" x="4329113" y="6365875"/>
          <p14:tracePt t="82061" x="4340225" y="6354763"/>
          <p14:tracePt t="82069" x="4360863" y="6343650"/>
          <p14:tracePt t="82077" x="4381500" y="6323013"/>
          <p14:tracePt t="82092" x="4403725" y="6313488"/>
          <p14:tracePt t="82095" x="4413250" y="6313488"/>
          <p14:tracePt t="82108" x="4424363" y="6291263"/>
          <p14:tracePt t="82124" x="4424363" y="6270625"/>
          <p14:tracePt t="82139" x="4424363" y="6249988"/>
          <p14:tracePt t="82161" x="4287838" y="6186488"/>
          <p14:tracePt t="82173" x="4235450" y="6165850"/>
          <p14:tracePt t="82176" x="4151313" y="6154738"/>
          <p14:tracePt t="82190" x="4035425" y="6145213"/>
          <p14:tracePt t="82208" x="3763963" y="6113463"/>
          <p14:tracePt t="82226" x="3427413" y="6049963"/>
          <p14:tracePt t="82242" x="3313113" y="6040438"/>
          <p14:tracePt t="82244" x="3260725" y="6029325"/>
          <p14:tracePt t="82261" x="3249613" y="6008688"/>
          <p14:tracePt t="82294" x="3249613" y="5997575"/>
          <p14:tracePt t="82301" x="3249613" y="5988050"/>
          <p14:tracePt t="82310" x="3260725" y="5976938"/>
          <p14:tracePt t="82326" x="3302000" y="5945188"/>
          <p14:tracePt t="82343" x="3386138" y="5883275"/>
          <p14:tracePt t="82360" x="3490913" y="5819775"/>
          <p14:tracePt t="82374" x="3752850" y="5715000"/>
          <p14:tracePt t="82391" x="4035425" y="5589588"/>
          <p14:tracePt t="82409" x="4381500" y="5462588"/>
          <p14:tracePt t="82412" x="4602163" y="5410200"/>
          <p14:tracePt t="82428" x="4622800" y="5410200"/>
          <p14:tracePt t="82431" x="4852988" y="5380038"/>
          <p14:tracePt t="82439" x="5146675" y="5357813"/>
          <p14:tracePt t="82461" x="5483225" y="5357813"/>
          <p14:tracePt t="82464" x="5786438" y="5368925"/>
          <p14:tracePt t="82474" x="5943600" y="5400675"/>
          <p14:tracePt t="82492" x="6384925" y="5537200"/>
          <p14:tracePt t="82507" x="6604000" y="5630863"/>
          <p14:tracePt t="82524" x="7034213" y="5767388"/>
          <p14:tracePt t="82541" x="7348538" y="5851525"/>
          <p14:tracePt t="82559" x="7621588" y="5915025"/>
          <p14:tracePt t="82574" x="7915275" y="5956300"/>
          <p14:tracePt t="82599" x="8281988" y="5988050"/>
          <p14:tracePt t="82600" x="8386763" y="5997575"/>
          <p14:tracePt t="82608" x="8450263" y="6019800"/>
          <p14:tracePt t="82623" x="8512175" y="6029325"/>
          <p14:tracePt t="82725" x="8532813" y="6029325"/>
          <p14:tracePt t="82731" x="8616950" y="6029325"/>
          <p14:tracePt t="82741" x="8648700" y="6019800"/>
          <p14:tracePt t="82758" x="8794750" y="5988050"/>
          <p14:tracePt t="82773" x="8899525" y="5976938"/>
          <p14:tracePt t="82795" x="9015413" y="5967413"/>
          <p14:tracePt t="82808" x="9088438" y="5945188"/>
          <p14:tracePt t="82824" x="9172575" y="5935663"/>
          <p14:tracePt t="82827" x="9193213" y="5935663"/>
          <p14:tracePt t="82842" x="9329738" y="5903913"/>
          <p14:tracePt t="82857" x="9434513" y="5883275"/>
          <p14:tracePt t="82874" x="9582150" y="5872163"/>
          <p14:tracePt t="82891" x="9655175" y="5872163"/>
          <p14:tracePt t="82909" x="9844088" y="5840413"/>
          <p14:tracePt t="82912" x="9980613" y="5840413"/>
          <p14:tracePt t="82924" x="10115550" y="5830888"/>
          <p14:tracePt t="82941" x="10283825" y="5808663"/>
          <p14:tracePt t="82942" x="10420350" y="5808663"/>
          <p14:tracePt t="82957" x="10461625" y="5808663"/>
          <p14:tracePt t="82976" x="10734675" y="5830888"/>
          <p14:tracePt t="82993" x="10944225" y="5861050"/>
          <p14:tracePt t="83011" x="11144250" y="5872163"/>
          <p14:tracePt t="83024" x="11342688" y="5883275"/>
          <p14:tracePt t="83041" x="11458575" y="5883275"/>
          <p14:tracePt t="83062" x="11531600" y="5883275"/>
          <p14:tracePt t="83064" x="11542713" y="5892800"/>
          <p14:tracePt t="83081" x="11542713" y="5903913"/>
          <p14:tracePt t="83091" x="11542713" y="5915025"/>
          <p14:tracePt t="83108" x="11510963" y="5956300"/>
          <p14:tracePt t="83126" x="11447463" y="6008688"/>
          <p14:tracePt t="83141" x="11426825" y="6029325"/>
          <p14:tracePt t="83160" x="11310938" y="6165850"/>
          <p14:tracePt t="83175" x="11185525" y="6270625"/>
          <p14:tracePt t="83193" x="10955338" y="6427788"/>
          <p14:tracePt t="83207" x="10839450" y="6470650"/>
          <p14:tracePt t="83209" x="10723563" y="6491288"/>
          <p14:tracePt t="83228" x="10598150" y="6500813"/>
          <p14:tracePt t="83241" x="10304463" y="6500813"/>
          <p14:tracePt t="83259" x="10053638" y="6480175"/>
          <p14:tracePt t="83276" x="9696450" y="6396038"/>
          <p14:tracePt t="83291" x="9340850" y="6291263"/>
          <p14:tracePt t="83308" x="8890000" y="6124575"/>
          <p14:tracePt t="83326" x="8616950" y="6040438"/>
          <p14:tracePt t="83342" x="8145463" y="5892800"/>
          <p14:tracePt t="83362" x="7967663" y="5851525"/>
          <p14:tracePt t="83365" x="7831138" y="5808663"/>
          <p14:tracePt t="83373" x="7726363" y="5767388"/>
          <p14:tracePt t="83392" x="7653338" y="5694363"/>
          <p14:tracePt t="83408" x="7642225" y="5683250"/>
          <p14:tracePt t="83424" x="7653338" y="5662613"/>
          <p14:tracePt t="83440" x="7894638" y="5514975"/>
          <p14:tracePt t="83461" x="8156575" y="5389563"/>
          <p14:tracePt t="83464" x="8355013" y="5327650"/>
          <p14:tracePt t="83473" x="8512175" y="5275263"/>
          <p14:tracePt t="83496" x="9193213" y="5138738"/>
          <p14:tracePt t="83507" x="9498013" y="5086350"/>
          <p14:tracePt t="83508" x="9655175" y="5064125"/>
          <p14:tracePt t="83526" x="10210800" y="5064125"/>
          <p14:tracePt t="83542" x="10661650" y="5106988"/>
          <p14:tracePt t="83558" x="11164888" y="5222875"/>
          <p14:tracePt t="83574" x="11437938" y="5316538"/>
          <p14:tracePt t="83598" x="11552238" y="5357813"/>
          <p14:tracePt t="83601" x="11677650" y="5432425"/>
          <p14:tracePt t="83609" x="11752263" y="5494338"/>
          <p14:tracePt t="83625" x="11814175" y="5546725"/>
          <p14:tracePt t="83641" x="11814175" y="5557838"/>
          <p14:tracePt t="83657" x="11772900" y="5630863"/>
          <p14:tracePt t="83675" x="11688763" y="5683250"/>
          <p14:tracePt t="83690" x="11479213" y="5819775"/>
          <p14:tracePt t="83707" x="11091863" y="5988050"/>
          <p14:tracePt t="83724" x="10671175" y="6165850"/>
          <p14:tracePt t="83740" x="10252075" y="6270625"/>
          <p14:tracePt t="83758" x="9832975" y="6323013"/>
          <p14:tracePt t="83774" x="9655175" y="6323013"/>
          <p14:tracePt t="83791" x="9623425" y="6313488"/>
          <p14:tracePt t="83808" x="9613900" y="6291263"/>
          <p14:tracePt t="83825" x="9613900" y="6270625"/>
          <p14:tracePt t="83841" x="9634538" y="6259513"/>
          <p14:tracePt t="83857" x="9675813" y="6259513"/>
          <p14:tracePt t="83874" x="9728200" y="6259513"/>
          <p14:tracePt t="83890" x="9801225" y="6270625"/>
          <p14:tracePt t="83893" x="9812338" y="6281738"/>
          <p14:tracePt t="83906" x="9844088" y="6291263"/>
          <p14:tracePt t="83908" x="9896475" y="6302375"/>
          <p14:tracePt t="83923" x="9928225" y="6313488"/>
          <p14:tracePt t="83940" x="9958388" y="6343650"/>
          <p14:tracePt t="84469" x="9958388" y="6334125"/>
          <p14:tracePt t="84477" x="9937750" y="6270625"/>
          <p14:tracePt t="84493" x="9864725" y="6072188"/>
          <p14:tracePt t="84510" x="9696450" y="5683250"/>
          <p14:tracePt t="84532" x="9382125" y="5368925"/>
          <p14:tracePt t="84542" x="9236075" y="5243513"/>
          <p14:tracePt t="84563" x="8689975" y="4635500"/>
          <p14:tracePt t="84573" x="8407400" y="4278313"/>
          <p14:tracePt t="84597" x="7569200" y="2989263"/>
          <p14:tracePt t="84608" x="7369175" y="2538413"/>
          <p14:tracePt t="84612" x="7159625" y="1951038"/>
          <p14:tracePt t="84627" x="7023100" y="1436688"/>
          <p14:tracePt t="84643" x="6929438" y="4619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2B695C-C79D-700A-EA91-2CCF933D8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그룹 17">
            <a:extLst>
              <a:ext uri="{FF2B5EF4-FFF2-40B4-BE49-F238E27FC236}">
                <a16:creationId xmlns:a16="http://schemas.microsoft.com/office/drawing/2014/main" id="{D6C24C59-949A-3AAF-52AD-DFF19A6012E6}"/>
              </a:ext>
            </a:extLst>
          </p:cNvPr>
          <p:cNvGrpSpPr/>
          <p:nvPr/>
        </p:nvGrpSpPr>
        <p:grpSpPr>
          <a:xfrm>
            <a:off x="2868616" y="1271039"/>
            <a:ext cx="1880824" cy="5086217"/>
            <a:chOff x="25809450" y="20299249"/>
            <a:chExt cx="2374991" cy="6422571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3F33462E-8884-E861-1CBC-F7C34E854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809450" y="20299249"/>
              <a:ext cx="2374991" cy="642257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3F1B07B-229C-BB74-D414-F91E6FD1F3EF}"/>
                </a:ext>
              </a:extLst>
            </p:cNvPr>
            <p:cNvSpPr txBox="1"/>
            <p:nvPr/>
          </p:nvSpPr>
          <p:spPr>
            <a:xfrm>
              <a:off x="26172536" y="20618246"/>
              <a:ext cx="1459032" cy="367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+mn-ea"/>
                </a:rPr>
                <a:t>Slope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4EC9B1-EE97-12EA-113A-46A81B3C247B}"/>
                </a:ext>
              </a:extLst>
            </p:cNvPr>
            <p:cNvSpPr txBox="1"/>
            <p:nvPr/>
          </p:nvSpPr>
          <p:spPr>
            <a:xfrm>
              <a:off x="26172536" y="23984288"/>
              <a:ext cx="1459032" cy="367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+mn-ea"/>
                </a:rPr>
                <a:t>Intercept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F26A2A-5434-41D3-29C6-EB2AECFECE87}"/>
                </a:ext>
              </a:extLst>
            </p:cNvPr>
            <p:cNvSpPr txBox="1"/>
            <p:nvPr/>
          </p:nvSpPr>
          <p:spPr>
            <a:xfrm>
              <a:off x="26128615" y="25986057"/>
              <a:ext cx="1604460" cy="515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+mn-ea"/>
                </a:rPr>
                <a:t>Correlation</a:t>
              </a:r>
            </a:p>
            <a:p>
              <a:r>
                <a:rPr lang="en-US" altLang="ko-KR" sz="1100" b="1" dirty="0">
                  <a:latin typeface="+mn-ea"/>
                </a:rPr>
                <a:t>Coefficient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A48A84D-BF24-9DDD-FF55-9BFF11FBE7B5}"/>
              </a:ext>
            </a:extLst>
          </p:cNvPr>
          <p:cNvSpPr txBox="1"/>
          <p:nvPr/>
        </p:nvSpPr>
        <p:spPr>
          <a:xfrm>
            <a:off x="217418" y="18353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3. Results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017B8D-66B1-0FC2-153E-024508E4EFC2}"/>
              </a:ext>
            </a:extLst>
          </p:cNvPr>
          <p:cNvSpPr txBox="1"/>
          <p:nvPr/>
        </p:nvSpPr>
        <p:spPr>
          <a:xfrm>
            <a:off x="252359" y="526457"/>
            <a:ext cx="8402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+mn-ea"/>
              </a:rPr>
              <a:t>(3) Differences by tropopause definitions  </a:t>
            </a:r>
            <a:r>
              <a:rPr lang="en-US" altLang="ko-KR" sz="1200" dirty="0">
                <a:latin typeface="+mn-ea"/>
              </a:rPr>
              <a:t>(Thermal VS. Chemical)</a:t>
            </a:r>
            <a:endParaRPr lang="ko-KR" altLang="en-US" sz="1600" dirty="0">
              <a:latin typeface="+mn-ea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3CC90DCB-5950-1B34-756D-893FF26F7769}"/>
              </a:ext>
            </a:extLst>
          </p:cNvPr>
          <p:cNvGrpSpPr/>
          <p:nvPr/>
        </p:nvGrpSpPr>
        <p:grpSpPr>
          <a:xfrm>
            <a:off x="339842" y="1542120"/>
            <a:ext cx="2213767" cy="2709261"/>
            <a:chOff x="339842" y="1542120"/>
            <a:chExt cx="2213767" cy="2709261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92F2E41-DB9D-E53E-16F8-769C80194B7E}"/>
                </a:ext>
              </a:extLst>
            </p:cNvPr>
            <p:cNvGrpSpPr/>
            <p:nvPr/>
          </p:nvGrpSpPr>
          <p:grpSpPr>
            <a:xfrm>
              <a:off x="415221" y="2164766"/>
              <a:ext cx="2138388" cy="2086615"/>
              <a:chOff x="7182862" y="239251"/>
              <a:chExt cx="2204648" cy="2151270"/>
            </a:xfrm>
          </p:grpSpPr>
          <p:pic>
            <p:nvPicPr>
              <p:cNvPr id="16" name="그림 15">
                <a:extLst>
                  <a:ext uri="{FF2B5EF4-FFF2-40B4-BE49-F238E27FC236}">
                    <a16:creationId xmlns:a16="http://schemas.microsoft.com/office/drawing/2014/main" id="{54D3FD00-CC27-C3FF-4FE0-62D0E3606F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875" r="31602"/>
              <a:stretch/>
            </p:blipFill>
            <p:spPr>
              <a:xfrm>
                <a:off x="7425203" y="239251"/>
                <a:ext cx="1962307" cy="215127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A76BAD-AE96-8F25-E4BB-E8C57CB3667E}"/>
                  </a:ext>
                </a:extLst>
              </p:cNvPr>
              <p:cNvSpPr txBox="1"/>
              <p:nvPr/>
            </p:nvSpPr>
            <p:spPr>
              <a:xfrm rot="16200000">
                <a:off x="6807536" y="1186979"/>
                <a:ext cx="1004502" cy="253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000" b="1" dirty="0">
                    <a:latin typeface="+mn-ea"/>
                  </a:rPr>
                  <a:t>LRT [km]</a:t>
                </a:r>
                <a:endParaRPr lang="ko-KR" altLang="en-US" sz="1000" b="1" dirty="0">
                  <a:latin typeface="+mn-ea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DF4890F-745E-1B0A-7615-13FC362866F6}"/>
                </a:ext>
              </a:extLst>
            </p:cNvPr>
            <p:cNvSpPr txBox="1"/>
            <p:nvPr/>
          </p:nvSpPr>
          <p:spPr>
            <a:xfrm>
              <a:off x="339842" y="1542120"/>
              <a:ext cx="171590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Correspondence between OT &amp; LRT (example)</a:t>
              </a: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C9024D24-2480-179E-CC7E-E9EE9A142F8D}"/>
              </a:ext>
            </a:extLst>
          </p:cNvPr>
          <p:cNvGrpSpPr/>
          <p:nvPr/>
        </p:nvGrpSpPr>
        <p:grpSpPr>
          <a:xfrm>
            <a:off x="5631844" y="1788341"/>
            <a:ext cx="5705910" cy="4708004"/>
            <a:chOff x="6073784" y="1889380"/>
            <a:chExt cx="5292245" cy="4366686"/>
          </a:xfrm>
        </p:grpSpPr>
        <p:grpSp>
          <p:nvGrpSpPr>
            <p:cNvPr id="2" name="그룹 1">
              <a:extLst>
                <a:ext uri="{FF2B5EF4-FFF2-40B4-BE49-F238E27FC236}">
                  <a16:creationId xmlns:a16="http://schemas.microsoft.com/office/drawing/2014/main" id="{C2BB75EE-7D14-1898-5835-9CF2663E8114}"/>
                </a:ext>
              </a:extLst>
            </p:cNvPr>
            <p:cNvGrpSpPr/>
            <p:nvPr/>
          </p:nvGrpSpPr>
          <p:grpSpPr>
            <a:xfrm>
              <a:off x="6073784" y="1889380"/>
              <a:ext cx="5268428" cy="4359569"/>
              <a:chOff x="21211182" y="16801435"/>
              <a:chExt cx="5990033" cy="4956689"/>
            </a:xfrm>
          </p:grpSpPr>
          <p:grpSp>
            <p:nvGrpSpPr>
              <p:cNvPr id="3" name="그룹 2">
                <a:extLst>
                  <a:ext uri="{FF2B5EF4-FFF2-40B4-BE49-F238E27FC236}">
                    <a16:creationId xmlns:a16="http://schemas.microsoft.com/office/drawing/2014/main" id="{FCD93517-396D-6C1E-E68D-4CFDC46D9525}"/>
                  </a:ext>
                </a:extLst>
              </p:cNvPr>
              <p:cNvGrpSpPr/>
              <p:nvPr/>
            </p:nvGrpSpPr>
            <p:grpSpPr>
              <a:xfrm>
                <a:off x="21236439" y="17226319"/>
                <a:ext cx="5964776" cy="4531805"/>
                <a:chOff x="-3052348" y="-528640"/>
                <a:chExt cx="12196348" cy="9266311"/>
              </a:xfrm>
            </p:grpSpPr>
            <p:pic>
              <p:nvPicPr>
                <p:cNvPr id="5" name="그림 4">
                  <a:extLst>
                    <a:ext uri="{FF2B5EF4-FFF2-40B4-BE49-F238E27FC236}">
                      <a16:creationId xmlns:a16="http://schemas.microsoft.com/office/drawing/2014/main" id="{419548FB-9CE4-2839-2774-3D923CEAF5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-528638"/>
                  <a:ext cx="3048000" cy="4600575"/>
                </a:xfrm>
                <a:prstGeom prst="rect">
                  <a:avLst/>
                </a:prstGeom>
              </p:spPr>
            </p:pic>
            <p:pic>
              <p:nvPicPr>
                <p:cNvPr id="8" name="그림 7">
                  <a:extLst>
                    <a:ext uri="{FF2B5EF4-FFF2-40B4-BE49-F238E27FC236}">
                      <a16:creationId xmlns:a16="http://schemas.microsoft.com/office/drawing/2014/main" id="{62BC5B41-AB8C-2715-E2C5-95541CAC81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-3052348" y="4071936"/>
                  <a:ext cx="3048000" cy="4600576"/>
                </a:xfrm>
                <a:prstGeom prst="rect">
                  <a:avLst/>
                </a:prstGeom>
              </p:spPr>
            </p:pic>
            <p:pic>
              <p:nvPicPr>
                <p:cNvPr id="9" name="그림 8">
                  <a:extLst>
                    <a:ext uri="{FF2B5EF4-FFF2-40B4-BE49-F238E27FC236}">
                      <a16:creationId xmlns:a16="http://schemas.microsoft.com/office/drawing/2014/main" id="{7EA313A8-5D0D-8EB9-9B36-30B451E77D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4348" y="4137096"/>
                  <a:ext cx="3048000" cy="4600575"/>
                </a:xfrm>
                <a:prstGeom prst="rect">
                  <a:avLst/>
                </a:prstGeom>
              </p:spPr>
            </p:pic>
            <p:pic>
              <p:nvPicPr>
                <p:cNvPr id="10" name="그림 9">
                  <a:extLst>
                    <a:ext uri="{FF2B5EF4-FFF2-40B4-BE49-F238E27FC236}">
                      <a16:creationId xmlns:a16="http://schemas.microsoft.com/office/drawing/2014/main" id="{6262218B-45AA-6F64-BD28-ED4226C09D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048000" y="4137050"/>
                  <a:ext cx="3048000" cy="4600575"/>
                </a:xfrm>
                <a:prstGeom prst="rect">
                  <a:avLst/>
                </a:prstGeom>
              </p:spPr>
            </p:pic>
            <p:pic>
              <p:nvPicPr>
                <p:cNvPr id="11" name="그림 10">
                  <a:extLst>
                    <a:ext uri="{FF2B5EF4-FFF2-40B4-BE49-F238E27FC236}">
                      <a16:creationId xmlns:a16="http://schemas.microsoft.com/office/drawing/2014/main" id="{3C9CDA81-5C76-31F5-54EF-35C1917408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-3050174" y="-528640"/>
                  <a:ext cx="3048000" cy="4600577"/>
                </a:xfrm>
                <a:prstGeom prst="rect">
                  <a:avLst/>
                </a:prstGeom>
              </p:spPr>
            </p:pic>
            <p:pic>
              <p:nvPicPr>
                <p:cNvPr id="12" name="그림 11">
                  <a:extLst>
                    <a:ext uri="{FF2B5EF4-FFF2-40B4-BE49-F238E27FC236}">
                      <a16:creationId xmlns:a16="http://schemas.microsoft.com/office/drawing/2014/main" id="{56F87130-8393-C7D1-18C5-D63359F298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096000" y="4071937"/>
                  <a:ext cx="3048000" cy="4600575"/>
                </a:xfrm>
                <a:prstGeom prst="rect">
                  <a:avLst/>
                </a:prstGeom>
              </p:spPr>
            </p:pic>
            <p:pic>
              <p:nvPicPr>
                <p:cNvPr id="13" name="그림 12">
                  <a:extLst>
                    <a:ext uri="{FF2B5EF4-FFF2-40B4-BE49-F238E27FC236}">
                      <a16:creationId xmlns:a16="http://schemas.microsoft.com/office/drawing/2014/main" id="{F591C552-E025-4D71-44C9-5EB064A88D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48000" y="-528640"/>
                  <a:ext cx="3048000" cy="4600575"/>
                </a:xfrm>
                <a:prstGeom prst="rect">
                  <a:avLst/>
                </a:prstGeom>
              </p:spPr>
            </p:pic>
            <p:pic>
              <p:nvPicPr>
                <p:cNvPr id="14" name="그림 13">
                  <a:extLst>
                    <a:ext uri="{FF2B5EF4-FFF2-40B4-BE49-F238E27FC236}">
                      <a16:creationId xmlns:a16="http://schemas.microsoft.com/office/drawing/2014/main" id="{548A183A-29AF-F4C4-AE8E-FFF653DD76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96000" y="-528640"/>
                  <a:ext cx="3048000" cy="4600575"/>
                </a:xfrm>
                <a:prstGeom prst="rect">
                  <a:avLst/>
                </a:prstGeom>
              </p:spPr>
            </p:pic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25E5A6-0871-7FB8-A235-C862C98E6854}"/>
                  </a:ext>
                </a:extLst>
              </p:cNvPr>
              <p:cNvSpPr txBox="1"/>
              <p:nvPr/>
            </p:nvSpPr>
            <p:spPr>
              <a:xfrm>
                <a:off x="21211182" y="16801435"/>
                <a:ext cx="3611892" cy="3498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SON [LRT – OT] by stations</a:t>
                </a:r>
              </a:p>
            </p:txBody>
          </p:sp>
        </p:grp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5796B3B0-CE31-6F65-9FD4-FB4ED5DE7A68}"/>
                </a:ext>
              </a:extLst>
            </p:cNvPr>
            <p:cNvSpPr/>
            <p:nvPr/>
          </p:nvSpPr>
          <p:spPr>
            <a:xfrm>
              <a:off x="6096000" y="2227934"/>
              <a:ext cx="3935128" cy="19789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118D30A1-FE6E-8C54-E08C-99C2ABFCC12F}"/>
                </a:ext>
              </a:extLst>
            </p:cNvPr>
            <p:cNvSpPr/>
            <p:nvPr/>
          </p:nvSpPr>
          <p:spPr>
            <a:xfrm>
              <a:off x="7429499" y="4277145"/>
              <a:ext cx="3913649" cy="1978921"/>
            </a:xfrm>
            <a:prstGeom prst="rect">
              <a:avLst/>
            </a:prstGeom>
            <a:noFill/>
            <a:ln>
              <a:solidFill>
                <a:srgbClr val="08820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DFC4669D-6D05-657B-314F-7450EDA87E22}"/>
                </a:ext>
              </a:extLst>
            </p:cNvPr>
            <p:cNvSpPr/>
            <p:nvPr/>
          </p:nvSpPr>
          <p:spPr>
            <a:xfrm>
              <a:off x="6096000" y="4277145"/>
              <a:ext cx="1309216" cy="19789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A3C49B2F-07AD-D974-EC40-1596350D0AE9}"/>
                </a:ext>
              </a:extLst>
            </p:cNvPr>
            <p:cNvSpPr/>
            <p:nvPr/>
          </p:nvSpPr>
          <p:spPr>
            <a:xfrm>
              <a:off x="10056813" y="2227915"/>
              <a:ext cx="1309216" cy="19789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F2EB7A6E-45C3-D738-3947-D9932BE26519}"/>
              </a:ext>
            </a:extLst>
          </p:cNvPr>
          <p:cNvSpPr txBox="1"/>
          <p:nvPr/>
        </p:nvSpPr>
        <p:spPr>
          <a:xfrm>
            <a:off x="6244046" y="325594"/>
            <a:ext cx="569559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b="1" dirty="0">
                <a:latin typeface="+mn-ea"/>
              </a:rPr>
              <a:t>Linear regression</a:t>
            </a:r>
            <a:r>
              <a:rPr lang="en-US" altLang="ko-KR" sz="1100" dirty="0">
                <a:latin typeface="+mn-ea"/>
              </a:rPr>
              <a:t> between LRT and OT showed that the</a:t>
            </a:r>
            <a:r>
              <a:rPr lang="en-US" altLang="ko-KR" sz="1100" b="1" dirty="0">
                <a:latin typeface="+mn-ea"/>
              </a:rPr>
              <a:t> slope, intercept, and correlation coefficient</a:t>
            </a:r>
            <a:r>
              <a:rPr lang="en-US" altLang="ko-KR" sz="1100" dirty="0">
                <a:latin typeface="+mn-ea"/>
              </a:rPr>
              <a:t> each </a:t>
            </a:r>
            <a:r>
              <a:rPr lang="en-US" altLang="ko-KR" sz="1100" b="1" dirty="0">
                <a:latin typeface="+mn-ea"/>
              </a:rPr>
              <a:t>get close to the value [1.0, 0.0, 1.0] in November.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dirty="0">
                <a:latin typeface="+mn-ea"/>
              </a:rPr>
              <a:t>The result refers to the overall </a:t>
            </a:r>
            <a:r>
              <a:rPr lang="en-US" altLang="ko-KR" sz="1100" b="1" dirty="0">
                <a:latin typeface="+mn-ea"/>
              </a:rPr>
              <a:t>correspondence between tropopause</a:t>
            </a:r>
            <a:r>
              <a:rPr lang="ko-KR" altLang="en-US" sz="1100" b="1" dirty="0">
                <a:latin typeface="+mn-ea"/>
              </a:rPr>
              <a:t> </a:t>
            </a:r>
            <a:r>
              <a:rPr lang="en-US" altLang="ko-KR" sz="1100" b="1" dirty="0">
                <a:latin typeface="+mn-ea"/>
              </a:rPr>
              <a:t>definitions increases by time in spring</a:t>
            </a:r>
            <a:r>
              <a:rPr lang="en-US" altLang="ko-KR" sz="1100" dirty="0">
                <a:latin typeface="+mn-ea"/>
              </a:rPr>
              <a:t>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100" dirty="0">
                <a:latin typeface="+mn-ea"/>
              </a:rPr>
              <a:t>It should be careful choosing the tropopause definition from late winter to early spring, especially</a:t>
            </a:r>
            <a:r>
              <a:rPr lang="ko-KR" altLang="en-US" sz="1100" dirty="0">
                <a:latin typeface="+mn-ea"/>
              </a:rPr>
              <a:t> </a:t>
            </a:r>
            <a:r>
              <a:rPr lang="en-US" altLang="ko-KR" sz="1100" dirty="0">
                <a:latin typeface="+mn-ea"/>
              </a:rPr>
              <a:t>when calculating stratospheric ozone amount from sonde data.</a:t>
            </a:r>
          </a:p>
        </p:txBody>
      </p:sp>
      <p:pic>
        <p:nvPicPr>
          <p:cNvPr id="49" name="오디오 48">
            <a:hlinkClick r:id="" action="ppaction://media"/>
            <a:extLst>
              <a:ext uri="{FF2B5EF4-FFF2-40B4-BE49-F238E27FC236}">
                <a16:creationId xmlns:a16="http://schemas.microsoft.com/office/drawing/2014/main" id="{8A6D11E7-3154-9A7C-90AA-273B4CAEF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875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97"/>
    </mc:Choice>
    <mc:Fallback>
      <p:transition spd="slow" advTm="9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" x="933450" y="3795713"/>
          <p14:tracePt t="504" x="933450" y="3786188"/>
          <p14:tracePt t="510" x="933450" y="3775075"/>
          <p14:tracePt t="526" x="922338" y="3763963"/>
          <p14:tracePt t="538" x="912813" y="3754438"/>
          <p14:tracePt t="555" x="901700" y="3711575"/>
          <p14:tracePt t="572" x="890588" y="3681413"/>
          <p14:tracePt t="589" x="869950" y="3597275"/>
          <p14:tracePt t="605" x="869950" y="3533775"/>
          <p14:tracePt t="625" x="869950" y="3470275"/>
          <p14:tracePt t="639" x="849313" y="3365500"/>
          <p14:tracePt t="657" x="817563" y="3240088"/>
          <p14:tracePt t="673" x="785813" y="3135313"/>
          <p14:tracePt t="689" x="754063" y="3051175"/>
          <p14:tracePt t="708" x="723900" y="2998788"/>
          <p14:tracePt t="723" x="649288" y="2946400"/>
          <p14:tracePt t="740" x="587375" y="2894013"/>
          <p14:tracePt t="755" x="555625" y="2852738"/>
          <p14:tracePt t="773" x="534988" y="2820988"/>
          <p14:tracePt t="789" x="523875" y="2809875"/>
          <p14:tracePt t="811" x="471488" y="2768600"/>
          <p14:tracePt t="822" x="450850" y="2768600"/>
          <p14:tracePt t="844" x="439738" y="2768600"/>
          <p14:tracePt t="852" x="419100" y="2768600"/>
          <p14:tracePt t="868" x="398463" y="2768600"/>
          <p14:tracePt t="876" x="387350" y="2768600"/>
          <p14:tracePt t="890" x="377825" y="2768600"/>
          <p14:tracePt t="909" x="366713" y="2768600"/>
          <p14:tracePt t="934" x="357188" y="2768600"/>
          <p14:tracePt t="966" x="357188" y="2778125"/>
          <p14:tracePt t="1110" x="366713" y="2778125"/>
          <p14:tracePt t="1118" x="377825" y="2789238"/>
          <p14:tracePt t="1126" x="387350" y="2789238"/>
          <p14:tracePt t="1139" x="398463" y="2789238"/>
          <p14:tracePt t="1156" x="409575" y="2800350"/>
          <p14:tracePt t="1158" x="419100" y="2800350"/>
          <p14:tracePt t="1173" x="439738" y="2800350"/>
          <p14:tracePt t="1210" x="439738" y="2809875"/>
          <p14:tracePt t="1218" x="450850" y="2809875"/>
          <p14:tracePt t="1252" x="461963" y="2820988"/>
          <p14:tracePt t="1276" x="461963" y="2830513"/>
          <p14:tracePt t="1292" x="461963" y="2841625"/>
          <p14:tracePt t="1300" x="461963" y="2852738"/>
          <p14:tracePt t="1308" x="461963" y="2862263"/>
          <p14:tracePt t="1322" x="461963" y="2873375"/>
          <p14:tracePt t="1339" x="461963" y="2894013"/>
          <p14:tracePt t="1356" x="461963" y="2914650"/>
          <p14:tracePt t="1372" x="461963" y="2925763"/>
          <p14:tracePt t="1374" x="461963" y="2936875"/>
          <p14:tracePt t="1396" x="461963" y="2946400"/>
          <p14:tracePt t="1410" x="450850" y="2946400"/>
          <p14:tracePt t="1439" x="439738" y="2946400"/>
          <p14:tracePt t="1448" x="430213" y="2946400"/>
          <p14:tracePt t="1456" x="419100" y="2946400"/>
          <p14:tracePt t="2427" x="409575" y="2946400"/>
          <p14:tracePt t="2435" x="409575" y="2925763"/>
          <p14:tracePt t="2442" x="398463" y="2914650"/>
          <p14:tracePt t="2459" x="398463" y="2905125"/>
          <p14:tracePt t="2466" x="398463" y="2894013"/>
          <p14:tracePt t="2475" x="398463" y="2884488"/>
          <p14:tracePt t="2499" x="398463" y="2873375"/>
          <p14:tracePt t="2510" x="398463" y="2862263"/>
          <p14:tracePt t="2543" x="409575" y="2862263"/>
          <p14:tracePt t="2550" x="409575" y="2852738"/>
          <p14:tracePt t="2558" x="419100" y="2852738"/>
          <p14:tracePt t="2571" x="419100" y="2841625"/>
          <p14:tracePt t="2574" x="430213" y="2841625"/>
          <p14:tracePt t="2590" x="439738" y="2841625"/>
          <p14:tracePt t="2607" x="450850" y="2830513"/>
          <p14:tracePt t="2623" x="461963" y="2830513"/>
          <p14:tracePt t="2627" x="461963" y="2820988"/>
          <p14:tracePt t="2639" x="471488" y="2809875"/>
          <p14:tracePt t="2862" x="471488" y="2820988"/>
          <p14:tracePt t="3027" x="461963" y="2820988"/>
          <p14:tracePt t="3034" x="439738" y="2809875"/>
          <p14:tracePt t="3041" x="419100" y="2800350"/>
          <p14:tracePt t="3056" x="398463" y="2789238"/>
          <p14:tracePt t="3073" x="387350" y="2778125"/>
          <p14:tracePt t="3090" x="387350" y="2768600"/>
          <p14:tracePt t="3104" x="377825" y="2768600"/>
          <p14:tracePt t="4013" x="377825" y="2757488"/>
          <p14:tracePt t="4021" x="377825" y="2747963"/>
          <p14:tracePt t="4027" x="387350" y="2725738"/>
          <p14:tracePt t="4039" x="398463" y="2705100"/>
          <p14:tracePt t="4056" x="419100" y="2673350"/>
          <p14:tracePt t="4073" x="430213" y="2663825"/>
          <p14:tracePt t="4089" x="430213" y="2652713"/>
          <p14:tracePt t="4105" x="430213" y="2643188"/>
          <p14:tracePt t="4133" x="439738" y="2643188"/>
          <p14:tracePt t="4150" x="439738" y="2632075"/>
          <p14:tracePt t="4166" x="450850" y="2632075"/>
          <p14:tracePt t="4187" x="461963" y="2620963"/>
          <p14:tracePt t="4205" x="471488" y="2620963"/>
          <p14:tracePt t="4212" x="471488" y="2611438"/>
          <p14:tracePt t="4226" x="482600" y="2600325"/>
          <p14:tracePt t="4242" x="492125" y="2600325"/>
          <p14:tracePt t="4254" x="503238" y="2600325"/>
          <p14:tracePt t="4813" x="503238" y="2590800"/>
          <p14:tracePt t="4861" x="503238" y="2579688"/>
          <p14:tracePt t="4946" x="492125" y="2579688"/>
          <p14:tracePt t="5244" x="492125" y="2568575"/>
          <p14:tracePt t="6976" x="492125" y="2579688"/>
          <p14:tracePt t="6994" x="492125" y="2590800"/>
          <p14:tracePt t="7010" x="492125" y="2600325"/>
          <p14:tracePt t="7022" x="492125" y="2611438"/>
          <p14:tracePt t="7185" x="492125" y="2600325"/>
          <p14:tracePt t="7201" x="492125" y="2590800"/>
          <p14:tracePt t="7275" x="492125" y="2579688"/>
          <p14:tracePt t="7294" x="492125" y="2568575"/>
          <p14:tracePt t="8110" x="503238" y="2568575"/>
          <p14:tracePt t="8116" x="514350" y="2568575"/>
          <p14:tracePt t="8122" x="514350" y="2579688"/>
          <p14:tracePt t="9134" x="514350" y="2568575"/>
          <p14:tracePt t="9150" x="514350" y="2559050"/>
          <p14:tracePt t="9157" x="503238" y="2559050"/>
          <p14:tracePt t="9242" x="514350" y="2559050"/>
          <p14:tracePt t="9260" x="514350" y="2547938"/>
          <p14:tracePt t="9286" x="514350" y="2538413"/>
          <p14:tracePt t="9310" x="514350" y="2527300"/>
          <p14:tracePt t="9327" x="514350" y="2516188"/>
          <p14:tracePt t="9397" x="514350" y="2506663"/>
          <p14:tracePt t="10883" x="514350" y="2495550"/>
          <p14:tracePt t="10891" x="534988" y="2486025"/>
          <p14:tracePt t="10907" x="555625" y="2474913"/>
          <p14:tracePt t="10924" x="566738" y="2474913"/>
          <p14:tracePt t="10944" x="587375" y="2463800"/>
          <p14:tracePt t="10948" x="587375" y="2454275"/>
          <p14:tracePt t="10957" x="596900" y="2454275"/>
          <p14:tracePt t="10974" x="596900" y="2443163"/>
          <p14:tracePt t="10992" x="596900" y="2432050"/>
          <p14:tracePt t="11007" x="608013" y="2422525"/>
          <p14:tracePt t="11009" x="608013" y="2411413"/>
          <p14:tracePt t="11025" x="628650" y="2401888"/>
          <p14:tracePt t="11041" x="639763" y="2379663"/>
          <p14:tracePt t="11055" x="639763" y="2370138"/>
          <p14:tracePt t="11075" x="639763" y="2359025"/>
          <p14:tracePt t="11097" x="639763" y="2349500"/>
          <p14:tracePt t="11111" x="639763" y="2338388"/>
          <p14:tracePt t="11201" x="639763" y="2327275"/>
          <p14:tracePt t="11943" x="639763" y="2317750"/>
          <p14:tracePt t="11962" x="639763" y="2306638"/>
          <p14:tracePt t="11973" x="639763" y="2297113"/>
          <p14:tracePt t="11977" x="649288" y="2286000"/>
          <p14:tracePt t="11994" x="649288" y="2274888"/>
          <p14:tracePt t="12005" x="660400" y="2265363"/>
          <p14:tracePt t="12025" x="671513" y="2254250"/>
          <p14:tracePt t="12042" x="671513" y="2244725"/>
          <p14:tracePt t="12060" x="671513" y="2233613"/>
          <p14:tracePt t="12121" x="671513" y="2244725"/>
          <p14:tracePt t="12166" x="671513" y="2254250"/>
          <p14:tracePt t="12178" x="671513" y="2265363"/>
          <p14:tracePt t="12182" x="671513" y="2274888"/>
          <p14:tracePt t="12189" x="671513" y="2286000"/>
          <p14:tracePt t="12207" x="671513" y="2338388"/>
          <p14:tracePt t="12224" x="671513" y="2390775"/>
          <p14:tracePt t="12227" x="681038" y="2422525"/>
          <p14:tracePt t="12250" x="701675" y="2443163"/>
          <p14:tracePt t="12258" x="744538" y="2474913"/>
          <p14:tracePt t="12273" x="796925" y="2516188"/>
          <p14:tracePt t="12276" x="881063" y="2559050"/>
          <p14:tracePt t="12290" x="1143000" y="2652713"/>
          <p14:tracePt t="12307" x="1404938" y="2695575"/>
          <p14:tracePt t="12323" x="1708150" y="2705100"/>
          <p14:tracePt t="12347" x="1719263" y="2705100"/>
          <p14:tracePt t="12355" x="1824038" y="2705100"/>
          <p14:tracePt t="12372" x="1865313" y="2705100"/>
          <p14:tracePt t="12374" x="1939925" y="2705100"/>
          <p14:tracePt t="12388" x="2054225" y="2684463"/>
          <p14:tracePt t="12405" x="2190750" y="2611438"/>
          <p14:tracePt t="12422" x="2274888" y="2568575"/>
          <p14:tracePt t="12439" x="2443163" y="2486025"/>
          <p14:tracePt t="12456" x="2557463" y="2411413"/>
          <p14:tracePt t="12474" x="2568575" y="2401888"/>
          <p14:tracePt t="12489" x="2641600" y="2349500"/>
          <p14:tracePt t="12507" x="2673350" y="2327275"/>
          <p14:tracePt t="12522" x="2673350" y="2317750"/>
          <p14:tracePt t="12542" x="2693988" y="2317750"/>
          <p14:tracePt t="12557" x="2705100" y="2317750"/>
          <p14:tracePt t="12573" x="2714625" y="2306638"/>
          <p14:tracePt t="12592" x="2798763" y="2297113"/>
          <p14:tracePt t="12606" x="2830513" y="2297113"/>
          <p14:tracePt t="12608" x="2862263" y="2297113"/>
          <p14:tracePt t="12624" x="2935288" y="2297113"/>
          <p14:tracePt t="12638" x="2976563" y="2297113"/>
          <p14:tracePt t="12640" x="3008313" y="2297113"/>
          <p14:tracePt t="12655" x="3081338" y="2297113"/>
          <p14:tracePt t="12673" x="3124200" y="2306638"/>
          <p14:tracePt t="12689" x="3155950" y="2338388"/>
          <p14:tracePt t="12707" x="3208338" y="2379663"/>
          <p14:tracePt t="12722" x="3292475" y="2443163"/>
          <p14:tracePt t="12739" x="3397250" y="2506663"/>
          <p14:tracePt t="12755" x="3427413" y="2538413"/>
          <p14:tracePt t="12756" x="3459163" y="2559050"/>
          <p14:tracePt t="12772" x="3522663" y="2611438"/>
          <p14:tracePt t="12788" x="3532188" y="2632075"/>
          <p14:tracePt t="12806" x="3543300" y="2684463"/>
          <p14:tracePt t="12821" x="3543300" y="2716213"/>
          <p14:tracePt t="12840" x="3543300" y="2778125"/>
          <p14:tracePt t="12855" x="3543300" y="2809875"/>
          <p14:tracePt t="12871" x="3543300" y="2830513"/>
          <p14:tracePt t="12888" x="3532188" y="2830513"/>
          <p14:tracePt t="13316" x="3522663" y="2830513"/>
          <p14:tracePt t="13325" x="3502025" y="2830513"/>
          <p14:tracePt t="13342" x="3438525" y="2809875"/>
          <p14:tracePt t="13348" x="3354388" y="2789238"/>
          <p14:tracePt t="13352" x="3240088" y="2757488"/>
          <p14:tracePt t="13362" x="3103563" y="2705100"/>
          <p14:tracePt t="13370" x="2946400" y="2673350"/>
          <p14:tracePt t="13389" x="2641600" y="2579688"/>
          <p14:tracePt t="13406" x="2420938" y="2495550"/>
          <p14:tracePt t="13423" x="2159000" y="2370138"/>
          <p14:tracePt t="13440" x="1908175" y="2233613"/>
          <p14:tracePt t="13457" x="1782763" y="2160588"/>
          <p14:tracePt t="13474" x="1614488" y="2097088"/>
          <p14:tracePt t="13478" x="1562100" y="2085975"/>
          <p14:tracePt t="13489" x="1530350" y="2076450"/>
          <p14:tracePt t="13509" x="1489075" y="2065338"/>
          <p14:tracePt t="13511" x="1477963" y="2055813"/>
          <p14:tracePt t="13525" x="1468438" y="2055813"/>
          <p14:tracePt t="13543" x="1468438" y="2044700"/>
          <p14:tracePt t="13562" x="1457325" y="2044700"/>
          <p14:tracePt t="13584" x="1446213" y="2044700"/>
          <p14:tracePt t="13592" x="1436688" y="2055813"/>
          <p14:tracePt t="13607" x="1425575" y="2055813"/>
          <p14:tracePt t="13610" x="1414463" y="2076450"/>
          <p14:tracePt t="13622" x="1393825" y="2097088"/>
          <p14:tracePt t="13624" x="1393825" y="2117725"/>
          <p14:tracePt t="13642" x="1393825" y="2149475"/>
          <p14:tracePt t="13656" x="1393825" y="2170113"/>
          <p14:tracePt t="13659" x="1393825" y="2192338"/>
          <p14:tracePt t="13675" x="1393825" y="2222500"/>
          <p14:tracePt t="13689" x="1446213" y="2274888"/>
          <p14:tracePt t="13692" x="1498600" y="2297113"/>
          <p14:tracePt t="13707" x="1582738" y="2327275"/>
          <p14:tracePt t="13711" x="1655763" y="2338388"/>
          <p14:tracePt t="13722" x="1687513" y="2349500"/>
          <p14:tracePt t="13741" x="1760538" y="2349500"/>
          <p14:tracePt t="13745" x="1865313" y="2370138"/>
          <p14:tracePt t="13756" x="1960563" y="2370138"/>
          <p14:tracePt t="13758" x="2097088" y="2370138"/>
          <p14:tracePt t="13772" x="2149475" y="2370138"/>
          <p14:tracePt t="13776" x="2233613" y="2370138"/>
          <p14:tracePt t="13788" x="2306638" y="2359025"/>
          <p14:tracePt t="13790" x="2379663" y="2338388"/>
          <p14:tracePt t="13804" x="2400300" y="2327275"/>
          <p14:tracePt t="13807" x="2411413" y="2327275"/>
          <p14:tracePt t="13822" x="2589213" y="2254250"/>
          <p14:tracePt t="13841" x="2736850" y="2222500"/>
          <p14:tracePt t="13855" x="2882900" y="2160588"/>
          <p14:tracePt t="13872" x="2998788" y="2117725"/>
          <p14:tracePt t="13889" x="3071813" y="2065338"/>
          <p14:tracePt t="13906" x="3124200" y="2012950"/>
          <p14:tracePt t="13909" x="3124200" y="1992313"/>
          <p14:tracePt t="13923" x="3124200" y="1981200"/>
          <p14:tracePt t="13924" x="3124200" y="1960563"/>
          <p14:tracePt t="13938" x="3124200" y="1939925"/>
          <p14:tracePt t="13940" x="3124200" y="1919288"/>
          <p14:tracePt t="14013" x="3113088" y="1919288"/>
          <p14:tracePt t="14018" x="3103563" y="1919288"/>
          <p14:tracePt t="14034" x="3092450" y="1919288"/>
          <p14:tracePt t="14042" x="3060700" y="1919288"/>
          <p14:tracePt t="14055" x="3019425" y="1919288"/>
          <p14:tracePt t="14058" x="2987675" y="1919288"/>
          <p14:tracePt t="14072" x="2946400" y="1919288"/>
          <p14:tracePt t="14076" x="2903538" y="1919288"/>
          <p14:tracePt t="14088" x="2830513" y="1919288"/>
          <p14:tracePt t="14091" x="2767013" y="1919288"/>
          <p14:tracePt t="14105" x="2725738" y="1919288"/>
          <p14:tracePt t="14123" x="2525713" y="1919288"/>
          <p14:tracePt t="14140" x="2443163" y="1919288"/>
          <p14:tracePt t="14157" x="2379663" y="1919288"/>
          <p14:tracePt t="14175" x="2316163" y="1908175"/>
          <p14:tracePt t="14178" x="2295525" y="1908175"/>
          <p14:tracePt t="14190" x="2274888" y="1908175"/>
          <p14:tracePt t="14208" x="2201863" y="1898650"/>
          <p14:tracePt t="14224" x="2181225" y="1898650"/>
          <p14:tracePt t="14241" x="2138363" y="1887538"/>
          <p14:tracePt t="14256" x="2097088" y="1866900"/>
          <p14:tracePt t="14275" x="2065338" y="1855788"/>
          <p14:tracePt t="14290" x="2012950" y="1846263"/>
          <p14:tracePt t="14308" x="1949450" y="1824038"/>
          <p14:tracePt t="14311" x="1917700" y="1814513"/>
          <p14:tracePt t="14324" x="1887538" y="1803400"/>
          <p14:tracePt t="14328" x="1855788" y="1793875"/>
          <p14:tracePt t="14343" x="1803400" y="1771650"/>
          <p14:tracePt t="14359" x="1782763" y="1751013"/>
          <p14:tracePt t="14384" x="1782763" y="1741488"/>
          <p14:tracePt t="14400" x="1782763" y="1730375"/>
          <p14:tracePt t="14408" x="1782763" y="1709738"/>
          <p14:tracePt t="14424" x="1771650" y="1698625"/>
          <p14:tracePt t="14442" x="1771650" y="1677988"/>
          <p14:tracePt t="14456" x="1760538" y="1666875"/>
          <p14:tracePt t="14475" x="1760538" y="1657350"/>
          <p14:tracePt t="14501" x="1760538" y="1646238"/>
          <p14:tracePt t="14521" x="1760538" y="1635125"/>
          <p14:tracePt t="14529" x="1771650" y="1635125"/>
          <p14:tracePt t="14549" x="1771650" y="1625600"/>
          <p14:tracePt t="14557" x="1782763" y="1625600"/>
          <p14:tracePt t="14574" x="1812925" y="1625600"/>
          <p14:tracePt t="14589" x="1835150" y="1625600"/>
          <p14:tracePt t="14607" x="1876425" y="1625600"/>
          <p14:tracePt t="14623" x="1917700" y="1646238"/>
          <p14:tracePt t="14640" x="1928813" y="1677988"/>
          <p14:tracePt t="14644" x="1939925" y="1677988"/>
          <p14:tracePt t="14657" x="1949450" y="1687513"/>
          <p14:tracePt t="14660" x="1949450" y="1698625"/>
          <p14:tracePt t="14674" x="1960563" y="1741488"/>
          <p14:tracePt t="14690" x="1960563" y="1771650"/>
          <p14:tracePt t="14707" x="1960563" y="1814513"/>
          <p14:tracePt t="14722" x="1960563" y="1835150"/>
          <p14:tracePt t="14741" x="1960563" y="1866900"/>
          <p14:tracePt t="14756" x="1949450" y="1898650"/>
          <p14:tracePt t="14774" x="1928813" y="1919288"/>
          <p14:tracePt t="14791" x="1908175" y="1960563"/>
          <p14:tracePt t="14806" x="1887538" y="1971675"/>
          <p14:tracePt t="14808" x="1865313" y="1981200"/>
          <p14:tracePt t="14813" x="1855788" y="1981200"/>
          <p14:tracePt t="14821" x="1844675" y="1992313"/>
          <p14:tracePt t="14871" x="1835150" y="1992313"/>
          <p14:tracePt t="14883" x="1835150" y="2003425"/>
          <p14:tracePt t="14890" x="1824038" y="2003425"/>
          <p14:tracePt t="14907" x="1803400" y="2003425"/>
          <p14:tracePt t="14926" x="1803400" y="2012950"/>
          <p14:tracePt t="14942" x="1792288" y="2012950"/>
          <p14:tracePt t="15122" x="1824038" y="2012950"/>
          <p14:tracePt t="15128" x="1855788" y="2012950"/>
          <p14:tracePt t="15137" x="1887538" y="2012950"/>
          <p14:tracePt t="15154" x="1960563" y="2024063"/>
          <p14:tracePt t="15173" x="2033588" y="2033588"/>
          <p14:tracePt t="15176" x="2076450" y="2033588"/>
          <p14:tracePt t="15187" x="2085975" y="2044700"/>
          <p14:tracePt t="15206" x="2097088" y="2055813"/>
          <p14:tracePt t="15224" x="2097088" y="2065338"/>
          <p14:tracePt t="15226" x="2085975" y="2076450"/>
          <p14:tracePt t="15240" x="2065338" y="2085975"/>
          <p14:tracePt t="15255" x="2044700" y="2097088"/>
          <p14:tracePt t="15274" x="1992313" y="2108200"/>
          <p14:tracePt t="15289" x="1844675" y="2128838"/>
          <p14:tracePt t="15308" x="1719263" y="2149475"/>
          <p14:tracePt t="15321" x="1666875" y="2149475"/>
          <p14:tracePt t="15343" x="1530350" y="2149475"/>
          <p14:tracePt t="15354" x="1489075" y="2149475"/>
          <p14:tracePt t="15375" x="1457325" y="2149475"/>
          <p14:tracePt t="15378" x="1436688" y="2149475"/>
          <p14:tracePt t="15407" x="1393825" y="2139950"/>
          <p14:tracePt t="15414" x="1373188" y="2128838"/>
          <p14:tracePt t="15424" x="1341438" y="2128838"/>
          <p14:tracePt t="15442" x="1300163" y="2108200"/>
          <p14:tracePt t="15456" x="1279525" y="2085975"/>
          <p14:tracePt t="15477" x="1268413" y="2065338"/>
          <p14:tracePt t="15489" x="1257300" y="2044700"/>
          <p14:tracePt t="15510" x="1257300" y="1992313"/>
          <p14:tracePt t="15526" x="1257300" y="1939925"/>
          <p14:tracePt t="15543" x="1257300" y="1887538"/>
          <p14:tracePt t="15556" x="1257300" y="1876425"/>
          <p14:tracePt t="15574" x="1257300" y="1855788"/>
          <p14:tracePt t="15576" x="1268413" y="1846263"/>
          <p14:tracePt t="15589" x="1320800" y="1824038"/>
          <p14:tracePt t="15606" x="1404938" y="1814513"/>
          <p14:tracePt t="15622" x="1541463" y="1803400"/>
          <p14:tracePt t="15639" x="1771650" y="1803400"/>
          <p14:tracePt t="15656" x="1960563" y="1814513"/>
          <p14:tracePt t="15672" x="2159000" y="1835150"/>
          <p14:tracePt t="15690" x="2316163" y="1876425"/>
          <p14:tracePt t="15716" x="2432050" y="1951038"/>
          <p14:tracePt t="15719" x="2463800" y="1981200"/>
          <p14:tracePt t="15725" x="2473325" y="2012950"/>
          <p14:tracePt t="15740" x="2473325" y="2044700"/>
          <p14:tracePt t="15754" x="2473325" y="2117725"/>
          <p14:tracePt t="15772" x="2473325" y="2128838"/>
          <p14:tracePt t="15787" x="2411413" y="2192338"/>
          <p14:tracePt t="15806" x="2306638" y="2233613"/>
          <p14:tracePt t="15822" x="2274888" y="2233613"/>
          <p14:tracePt t="15842" x="2159000" y="2265363"/>
          <p14:tracePt t="15854" x="2138363" y="2265363"/>
          <p14:tracePt t="15873" x="2033588" y="2254250"/>
          <p14:tracePt t="15875" x="2001838" y="2244725"/>
          <p14:tracePt t="15887" x="1981200" y="2233613"/>
          <p14:tracePt t="15890" x="1970088" y="2222500"/>
          <p14:tracePt t="15906" x="1960563" y="2212975"/>
          <p14:tracePt t="15929" x="1960563" y="2201863"/>
          <p14:tracePt t="15946" x="1970088" y="2201863"/>
          <p14:tracePt t="15955" x="2001838" y="2201863"/>
          <p14:tracePt t="15973" x="2022475" y="2201863"/>
          <p14:tracePt t="16688" x="2022475" y="2192338"/>
          <p14:tracePt t="16696" x="2022475" y="2181225"/>
          <p14:tracePt t="16711" x="2022475" y="2170113"/>
          <p14:tracePt t="16713" x="2022475" y="2160588"/>
          <p14:tracePt t="16723" x="2012950" y="2160588"/>
          <p14:tracePt t="16812" x="2012950" y="2170113"/>
          <p14:tracePt t="16915" x="2022475" y="2170113"/>
          <p14:tracePt t="16951" x="2022475" y="2181225"/>
          <p14:tracePt t="16970" x="2022475" y="2192338"/>
          <p14:tracePt t="16987" x="2022475" y="2201863"/>
          <p14:tracePt t="16993" x="2022475" y="2222500"/>
          <p14:tracePt t="17004" x="2022475" y="2233613"/>
          <p14:tracePt t="17022" x="2022475" y="2265363"/>
          <p14:tracePt t="17039" x="2022475" y="2306638"/>
          <p14:tracePt t="17055" x="2012950" y="2370138"/>
          <p14:tracePt t="17073" x="2001838" y="2390775"/>
          <p14:tracePt t="17112" x="2001838" y="2401888"/>
          <p14:tracePt t="17120" x="1992313" y="2401888"/>
          <p14:tracePt t="17128" x="1992313" y="2411413"/>
          <p14:tracePt t="17174" x="1981200" y="2411413"/>
          <p14:tracePt t="17182" x="1970088" y="2422525"/>
          <p14:tracePt t="17190" x="1949450" y="2422525"/>
          <p14:tracePt t="17205" x="1928813" y="2422525"/>
          <p14:tracePt t="18251" x="1928813" y="2401888"/>
          <p14:tracePt t="18258" x="1928813" y="2379663"/>
          <p14:tracePt t="18274" x="1939925" y="2370138"/>
          <p14:tracePt t="18290" x="1949450" y="2349500"/>
          <p14:tracePt t="18321" x="1949450" y="2338388"/>
          <p14:tracePt t="18327" x="1960563" y="2327275"/>
          <p14:tracePt t="18337" x="1981200" y="2306638"/>
          <p14:tracePt t="18356" x="2022475" y="2265363"/>
          <p14:tracePt t="18358" x="2054225" y="2233613"/>
          <p14:tracePt t="18374" x="2106613" y="2181225"/>
          <p14:tracePt t="18389" x="2190750" y="2108200"/>
          <p14:tracePt t="18406" x="2316163" y="2012950"/>
          <p14:tracePt t="18423" x="2600325" y="1866900"/>
          <p14:tracePt t="18440" x="2935288" y="1771650"/>
          <p14:tracePt t="18457" x="3543300" y="1657350"/>
          <p14:tracePt t="18473" x="4486275" y="1509713"/>
          <p14:tracePt t="18491" x="5053013" y="1447800"/>
          <p14:tracePt t="18507" x="5619750" y="1447800"/>
          <p14:tracePt t="18524" x="6038850" y="1447800"/>
          <p14:tracePt t="18541" x="6175375" y="1489075"/>
          <p14:tracePt t="19084" x="6175375" y="1436688"/>
          <p14:tracePt t="19093" x="6164263" y="1416050"/>
          <p14:tracePt t="19106" x="6153150" y="1416050"/>
          <p14:tracePt t="19125" x="6143625" y="1416050"/>
          <p14:tracePt t="19143" x="6143625" y="1404938"/>
          <p14:tracePt t="19180" x="6143625" y="1395413"/>
          <p14:tracePt t="19287" x="6132513" y="1395413"/>
          <p14:tracePt t="19310" x="6132513" y="1384300"/>
          <p14:tracePt t="19337" x="6122988" y="1384300"/>
          <p14:tracePt t="19345" x="6122988" y="1373188"/>
          <p14:tracePt t="19354" x="6111875" y="1363663"/>
          <p14:tracePt t="19374" x="6091238" y="1343025"/>
          <p14:tracePt t="19387" x="6080125" y="1320800"/>
          <p14:tracePt t="19406" x="6069013" y="1311275"/>
          <p14:tracePt t="19408" x="6069013" y="1300163"/>
          <p14:tracePt t="19423" x="6059488" y="1279525"/>
          <p14:tracePt t="19445" x="6048375" y="1279525"/>
          <p14:tracePt t="19456" x="6048375" y="1268413"/>
          <p14:tracePt t="19473" x="6038850" y="1268413"/>
          <p14:tracePt t="19489" x="6038850" y="1258888"/>
          <p14:tracePt t="19507" x="6027738" y="1258888"/>
          <p14:tracePt t="19727" x="6038850" y="1236663"/>
          <p14:tracePt t="19735" x="6100763" y="1174750"/>
          <p14:tracePt t="19744" x="6175375" y="1090613"/>
          <p14:tracePt t="19756" x="6248400" y="1017588"/>
          <p14:tracePt t="19760" x="6342063" y="942975"/>
          <p14:tracePt t="19777" x="6457950" y="817563"/>
          <p14:tracePt t="19790" x="6562725" y="733425"/>
          <p14:tracePt t="19808" x="6615113" y="681038"/>
          <p14:tracePt t="19824" x="6656388" y="639763"/>
          <p14:tracePt t="19840" x="6688138" y="619125"/>
          <p14:tracePt t="19857" x="6688138" y="598488"/>
          <p14:tracePt t="19860" x="6699250" y="598488"/>
          <p14:tracePt t="19872" x="6708775" y="598488"/>
          <p14:tracePt t="19889" x="6719888" y="576263"/>
          <p14:tracePt t="19906" x="6731000" y="534988"/>
          <p14:tracePt t="19924" x="6740525" y="523875"/>
          <p14:tracePt t="19987" x="6719888" y="523875"/>
          <p14:tracePt t="19995" x="6699250" y="523875"/>
          <p14:tracePt t="20007" x="6688138" y="523875"/>
          <p14:tracePt t="20010" x="6678613" y="523875"/>
          <p14:tracePt t="20024" x="6646863" y="523875"/>
          <p14:tracePt t="20040" x="6635750" y="523875"/>
          <p14:tracePt t="20126" x="6624638" y="523875"/>
          <p14:tracePt t="20320" x="6615113" y="523875"/>
          <p14:tracePt t="20361" x="6604000" y="523875"/>
          <p14:tracePt t="20376" x="6594475" y="523875"/>
          <p14:tracePt t="20384" x="6583363" y="523875"/>
          <p14:tracePt t="20392" x="6572250" y="523875"/>
          <p14:tracePt t="20405" x="6562725" y="523875"/>
          <p14:tracePt t="20408" x="6562725" y="534988"/>
          <p14:tracePt t="20422" x="6551613" y="534988"/>
          <p14:tracePt t="20424" x="6542088" y="534988"/>
          <p14:tracePt t="20441" x="6530975" y="544513"/>
          <p14:tracePt t="20456" x="6489700" y="566738"/>
          <p14:tracePt t="20475" x="6467475" y="576263"/>
          <p14:tracePt t="20492" x="6457950" y="576263"/>
          <p14:tracePt t="21358" x="6446838" y="576263"/>
          <p14:tracePt t="21365" x="6426200" y="566738"/>
          <p14:tracePt t="21376" x="6415088" y="555625"/>
          <p14:tracePt t="21394" x="6405563" y="555625"/>
          <p14:tracePt t="21406" x="6394450" y="555625"/>
          <p14:tracePt t="21423" x="6384925" y="544513"/>
          <p14:tracePt t="21443" x="6384925" y="534988"/>
          <p14:tracePt t="21659" x="6405563" y="534988"/>
          <p14:tracePt t="21666" x="6446838" y="534988"/>
          <p14:tracePt t="21674" x="6467475" y="534988"/>
          <p14:tracePt t="21690" x="6615113" y="523875"/>
          <p14:tracePt t="21706" x="6792913" y="503238"/>
          <p14:tracePt t="21722" x="6940550" y="492125"/>
          <p14:tracePt t="21739" x="7086600" y="492125"/>
          <p14:tracePt t="21755" x="7159625" y="482600"/>
          <p14:tracePt t="21772" x="7223125" y="482600"/>
          <p14:tracePt t="21788" x="7296150" y="482600"/>
          <p14:tracePt t="21790" x="7327900" y="482600"/>
          <p14:tracePt t="21806" x="7380288" y="482600"/>
          <p14:tracePt t="21824" x="7432675" y="482600"/>
          <p14:tracePt t="21840" x="7516813" y="482600"/>
          <p14:tracePt t="21855" x="7683500" y="482600"/>
          <p14:tracePt t="21870" x="7851775" y="482600"/>
          <p14:tracePt t="21889" x="8072438" y="461963"/>
          <p14:tracePt t="21905" x="8104188" y="461963"/>
          <p14:tracePt t="21922" x="8239125" y="461963"/>
          <p14:tracePt t="21923" x="8302625" y="461963"/>
          <p14:tracePt t="21939" x="8355013" y="461963"/>
          <p14:tracePt t="21955" x="8375650" y="461963"/>
          <p14:tracePt t="22157" x="8386763" y="461963"/>
          <p14:tracePt t="22165" x="8396288" y="461963"/>
          <p14:tracePt t="22210" x="8407400" y="461963"/>
          <p14:tracePt t="22216" x="8418513" y="461963"/>
          <p14:tracePt t="22599" x="8439150" y="471488"/>
          <p14:tracePt t="22608" x="8470900" y="482600"/>
          <p14:tracePt t="22624" x="8575675" y="492125"/>
          <p14:tracePt t="22641" x="8669338" y="492125"/>
          <p14:tracePt t="22657" x="8816975" y="503238"/>
          <p14:tracePt t="22675" x="8899525" y="503238"/>
          <p14:tracePt t="22680" x="8921750" y="503238"/>
          <p14:tracePt t="22695" x="8942388" y="514350"/>
          <p14:tracePt t="23269" x="8931275" y="514350"/>
          <p14:tracePt t="23277" x="8878888" y="503238"/>
          <p14:tracePt t="23289" x="8826500" y="482600"/>
          <p14:tracePt t="23308" x="8680450" y="471488"/>
          <p14:tracePt t="23310" x="8564563" y="471488"/>
          <p14:tracePt t="23322" x="8428038" y="471488"/>
          <p14:tracePt t="23341" x="8375650" y="471488"/>
          <p14:tracePt t="23354" x="8323263" y="471488"/>
          <p14:tracePt t="23374" x="8218488" y="471488"/>
          <p14:tracePt t="23376" x="8208963" y="471488"/>
          <p14:tracePt t="23388" x="8197850" y="471488"/>
          <p14:tracePt t="23478" x="8197850" y="461963"/>
          <p14:tracePt t="23486" x="8208963" y="450850"/>
          <p14:tracePt t="23494" x="8218488" y="430213"/>
          <p14:tracePt t="23506" x="8239125" y="409575"/>
          <p14:tracePt t="23520" x="8250238" y="387350"/>
          <p14:tracePt t="23537" x="8291513" y="366713"/>
          <p14:tracePt t="23542" x="8313738" y="357188"/>
          <p14:tracePt t="23555" x="8343900" y="346075"/>
          <p14:tracePt t="23557" x="8375650" y="334963"/>
          <p14:tracePt t="23575" x="8450263" y="334963"/>
          <p14:tracePt t="23589" x="8523288" y="334963"/>
          <p14:tracePt t="23629" x="8555038" y="334963"/>
          <p14:tracePt t="23637" x="8628063" y="334963"/>
          <p14:tracePt t="23644" x="8669338" y="334963"/>
          <p14:tracePt t="23654" x="8753475" y="334963"/>
          <p14:tracePt t="23673" x="8816975" y="334963"/>
          <p14:tracePt t="23760" x="8826500" y="334963"/>
          <p14:tracePt t="23767" x="8826500" y="325438"/>
          <p14:tracePt t="23776" x="8837613" y="314325"/>
          <p14:tracePt t="23790" x="8837613" y="304800"/>
          <p14:tracePt t="23807" x="8847138" y="293688"/>
          <p14:tracePt t="23826" x="8858250" y="282575"/>
          <p14:tracePt t="23838" x="8869363" y="273050"/>
          <p14:tracePt t="23855" x="8878888" y="273050"/>
          <p14:tracePt t="23875" x="8890000" y="252413"/>
          <p14:tracePt t="23879" x="8899525" y="252413"/>
          <p14:tracePt t="23887" x="8910638" y="241300"/>
          <p14:tracePt t="23924" x="8921750" y="241300"/>
          <p14:tracePt t="23941" x="8931275" y="241300"/>
          <p14:tracePt t="23944" x="8942388" y="241300"/>
          <p14:tracePt t="23953" x="8951913" y="241300"/>
          <p14:tracePt t="23959" x="8963025" y="241300"/>
          <p14:tracePt t="23974" x="9005888" y="241300"/>
          <p14:tracePt t="23989" x="9015413" y="252413"/>
          <p14:tracePt t="24019" x="9026525" y="261938"/>
          <p14:tracePt t="24026" x="9036050" y="261938"/>
          <p14:tracePt t="24039" x="9047163" y="261938"/>
          <p14:tracePt t="24055" x="9058275" y="273050"/>
          <p14:tracePt t="24072" x="9078913" y="282575"/>
          <p14:tracePt t="24089" x="9088438" y="293688"/>
          <p14:tracePt t="24104" x="9110663" y="304800"/>
          <p14:tracePt t="24120" x="9120188" y="314325"/>
          <p14:tracePt t="24142" x="9131300" y="357188"/>
          <p14:tracePt t="24144" x="9131300" y="387350"/>
          <p14:tracePt t="24156" x="9131300" y="419100"/>
          <p14:tracePt t="24160" x="9131300" y="450850"/>
          <p14:tracePt t="24174" x="9131300" y="492125"/>
          <p14:tracePt t="24195" x="9131300" y="514350"/>
          <p14:tracePt t="24205" x="9099550" y="619125"/>
          <p14:tracePt t="24224" x="9067800" y="755650"/>
          <p14:tracePt t="24241" x="9047163" y="869950"/>
          <p14:tracePt t="24254" x="9047163" y="901700"/>
          <p14:tracePt t="24294" x="9047163" y="890588"/>
          <p14:tracePt t="24304" x="9047163" y="881063"/>
          <p14:tracePt t="24309" x="9047163" y="869950"/>
          <p14:tracePt t="24323" x="9058275" y="860425"/>
          <p14:tracePt t="24337" x="9078913" y="828675"/>
          <p14:tracePt t="24356" x="9120188" y="808038"/>
          <p14:tracePt t="24359" x="9140825" y="808038"/>
          <p14:tracePt t="24378" x="9215438" y="776288"/>
          <p14:tracePt t="24391" x="9267825" y="765175"/>
          <p14:tracePt t="24406" x="9320213" y="744538"/>
          <p14:tracePt t="24423" x="9340850" y="733425"/>
          <p14:tracePt t="24439" x="9361488" y="733425"/>
          <p14:tracePt t="24454" x="9393238" y="712788"/>
          <p14:tracePt t="24474" x="9434513" y="703263"/>
          <p14:tracePt t="24476" x="9466263" y="692150"/>
          <p14:tracePt t="24487" x="9498013" y="681038"/>
          <p14:tracePt t="24511" x="9559925" y="660400"/>
          <p14:tracePt t="24513" x="9613900" y="650875"/>
          <p14:tracePt t="24515" x="9655175" y="639763"/>
          <p14:tracePt t="24522" x="9686925" y="639763"/>
          <p14:tracePt t="24538" x="9759950" y="639763"/>
          <p14:tracePt t="24554" x="9812338" y="639763"/>
          <p14:tracePt t="24573" x="9853613" y="639763"/>
          <p14:tracePt t="24588" x="9885363" y="639763"/>
          <p14:tracePt t="24671" x="9896475" y="639763"/>
          <p14:tracePt t="24693" x="9906000" y="639763"/>
          <p14:tracePt t="24701" x="9917113" y="639763"/>
          <p14:tracePt t="24712" x="9928225" y="650875"/>
          <p14:tracePt t="25015" x="9937750" y="650875"/>
          <p14:tracePt t="25022" x="9948863" y="650875"/>
          <p14:tracePt t="25030" x="9958388" y="650875"/>
          <p14:tracePt t="25039" x="9969500" y="650875"/>
          <p14:tracePt t="25058" x="9980613" y="650875"/>
          <p14:tracePt t="25074" x="10021888" y="660400"/>
          <p14:tracePt t="25090" x="10074275" y="703263"/>
          <p14:tracePt t="25104" x="10106025" y="733425"/>
          <p14:tracePt t="25120" x="10158413" y="785813"/>
          <p14:tracePt t="25137" x="10221913" y="869950"/>
          <p14:tracePt t="25157" x="10252075" y="942975"/>
          <p14:tracePt t="25160" x="10274300" y="985838"/>
          <p14:tracePt t="25172" x="10274300" y="1038225"/>
          <p14:tracePt t="25174" x="10294938" y="1154113"/>
          <p14:tracePt t="25189" x="10315575" y="1300163"/>
          <p14:tracePt t="25206" x="10315575" y="1425575"/>
          <p14:tracePt t="25208" x="10326688" y="1509713"/>
          <p14:tracePt t="25222" x="10326688" y="1625600"/>
          <p14:tracePt t="25224" x="10326688" y="1709738"/>
          <p14:tracePt t="25239" x="10326688" y="1782763"/>
          <p14:tracePt t="25241" x="10326688" y="1824038"/>
          <p14:tracePt t="25255" x="10326688" y="1866900"/>
          <p14:tracePt t="25273" x="10274300" y="1981200"/>
          <p14:tracePt t="25289" x="10242550" y="2012950"/>
          <p14:tracePt t="25291" x="10199688" y="2044700"/>
          <p14:tracePt t="25306" x="10169525" y="2065338"/>
          <p14:tracePt t="25323" x="10115550" y="2108200"/>
          <p14:tracePt t="25324" x="10085388" y="2117725"/>
          <p14:tracePt t="25338" x="10063163" y="2128838"/>
          <p14:tracePt t="25340" x="10042525" y="2139950"/>
          <p14:tracePt t="25355" x="10033000" y="2160588"/>
          <p14:tracePt t="25371" x="9948863" y="2222500"/>
          <p14:tracePt t="25373" x="9928225" y="2254250"/>
          <p14:tracePt t="25389" x="9875838" y="2286000"/>
          <p14:tracePt t="25410" x="9875838" y="2297113"/>
          <p14:tracePt t="25421" x="9844088" y="2327275"/>
          <p14:tracePt t="25439" x="9780588" y="2379663"/>
          <p14:tracePt t="25454" x="9728200" y="2411413"/>
          <p14:tracePt t="25473" x="9675813" y="2432050"/>
          <p14:tracePt t="25489" x="9655175" y="2432050"/>
          <p14:tracePt t="25504" x="9623425" y="2432050"/>
          <p14:tracePt t="25520" x="9602788" y="2432050"/>
          <p14:tracePt t="25539" x="9539288" y="2401888"/>
          <p14:tracePt t="25555" x="9477375" y="2370138"/>
          <p14:tracePt t="25570" x="9424988" y="2338388"/>
          <p14:tracePt t="25587" x="9372600" y="2306638"/>
          <p14:tracePt t="25607" x="9288463" y="2265363"/>
          <p14:tracePt t="25622" x="9256713" y="2265363"/>
          <p14:tracePt t="25640" x="9078913" y="2212975"/>
          <p14:tracePt t="25655" x="8878888" y="2160588"/>
          <p14:tracePt t="25673" x="8680450" y="2117725"/>
          <p14:tracePt t="25689" x="8512175" y="2076450"/>
          <p14:tracePt t="25706" x="8407400" y="2055813"/>
          <p14:tracePt t="25722" x="8302625" y="2055813"/>
          <p14:tracePt t="25724" x="8250238" y="2055813"/>
          <p14:tracePt t="25737" x="8218488" y="2055813"/>
          <p14:tracePt t="25741" x="8208963" y="2055813"/>
          <p14:tracePt t="25765" x="8186738" y="2055813"/>
          <p14:tracePt t="25773" x="8124825" y="2055813"/>
          <p14:tracePt t="25789" x="7988300" y="2055813"/>
          <p14:tracePt t="25806" x="7799388" y="2055813"/>
          <p14:tracePt t="25822" x="7505700" y="2055813"/>
          <p14:tracePt t="25839" x="7065963" y="2044700"/>
          <p14:tracePt t="25856" x="6856413" y="2044700"/>
          <p14:tracePt t="25872" x="6740525" y="2044700"/>
          <p14:tracePt t="25889" x="6457950" y="2044700"/>
          <p14:tracePt t="25906" x="6300788" y="2044700"/>
          <p14:tracePt t="25923" x="6227763" y="2044700"/>
          <p14:tracePt t="25937" x="6216650" y="2044700"/>
          <p14:tracePt t="25971" x="6205538" y="2044700"/>
          <p14:tracePt t="25980" x="6196013" y="2044700"/>
          <p14:tracePt t="25989" x="6184900" y="2044700"/>
          <p14:tracePt t="26006" x="6164263" y="2044700"/>
          <p14:tracePt t="26022" x="6143625" y="2044700"/>
          <p14:tracePt t="26040" x="6132513" y="2044700"/>
          <p14:tracePt t="26055" x="6111875" y="2033588"/>
          <p14:tracePt t="26073" x="6100763" y="2033588"/>
          <p14:tracePt t="26100" x="6100763" y="2024063"/>
          <p14:tracePt t="26112" x="6091238" y="2024063"/>
          <p14:tracePt t="26132" x="6080125" y="2024063"/>
          <p14:tracePt t="26139" x="6080125" y="2012950"/>
          <p14:tracePt t="26156" x="6069013" y="2012950"/>
          <p14:tracePt t="26273" x="6059488" y="2012950"/>
          <p14:tracePt t="26289" x="6048375" y="2012950"/>
          <p14:tracePt t="26296" x="6038850" y="2012950"/>
          <p14:tracePt t="26308" x="6027738" y="2012950"/>
          <p14:tracePt t="27044" x="6016625" y="2012950"/>
          <p14:tracePt t="27046" x="6007100" y="2012950"/>
          <p14:tracePt t="27054" x="5986463" y="2003425"/>
          <p14:tracePt t="27068" x="5975350" y="1992313"/>
          <p14:tracePt t="27075" x="5964238" y="1992313"/>
          <p14:tracePt t="27114" x="5954713" y="1992313"/>
          <p14:tracePt t="27130" x="5954713" y="1981200"/>
          <p14:tracePt t="27142" x="5943600" y="1981200"/>
          <p14:tracePt t="27188" x="5943600" y="1971675"/>
          <p14:tracePt t="27211" x="5934075" y="1971675"/>
          <p14:tracePt t="27233" x="5934075" y="1960563"/>
          <p14:tracePt t="27313" x="5934075" y="1928813"/>
          <p14:tracePt t="27322" x="5934075" y="1898650"/>
          <p14:tracePt t="27326" x="5934075" y="1887538"/>
          <p14:tracePt t="27334" x="5934075" y="1866900"/>
          <p14:tracePt t="27343" x="5934075" y="1835150"/>
          <p14:tracePt t="27354" x="5934075" y="1793875"/>
          <p14:tracePt t="27377" x="5954713" y="1677988"/>
          <p14:tracePt t="27389" x="5954713" y="1666875"/>
          <p14:tracePt t="27391" x="5954713" y="1646238"/>
          <p14:tracePt t="27410" x="5964238" y="1604963"/>
          <p14:tracePt t="27427" x="5964238" y="1582738"/>
          <p14:tracePt t="27429" x="5975350" y="1573213"/>
          <p14:tracePt t="27440" x="5975350" y="1562100"/>
          <p14:tracePt t="27457" x="5986463" y="1541463"/>
          <p14:tracePt t="27477" x="5986463" y="1500188"/>
          <p14:tracePt t="27490" x="5995988" y="1489075"/>
          <p14:tracePt t="27508" x="6016625" y="1457325"/>
          <p14:tracePt t="27511" x="6016625" y="1436688"/>
          <p14:tracePt t="27524" x="6027738" y="1425575"/>
          <p14:tracePt t="27546" x="6038850" y="1416050"/>
          <p14:tracePt t="27558" x="6038850" y="1404938"/>
          <p14:tracePt t="27584" x="6038850" y="1395413"/>
          <p14:tracePt t="30290" x="6059488" y="1384300"/>
          <p14:tracePt t="30298" x="6153150" y="1343025"/>
          <p14:tracePt t="30307" x="6216650" y="1311275"/>
          <p14:tracePt t="30324" x="6394450" y="1279525"/>
          <p14:tracePt t="30337" x="6865938" y="1206500"/>
          <p14:tracePt t="30354" x="7820025" y="1101725"/>
          <p14:tracePt t="30376" x="8281988" y="1079500"/>
          <p14:tracePt t="30387" x="8575675" y="1058863"/>
          <p14:tracePt t="30406" x="9256713" y="1017588"/>
          <p14:tracePt t="30424" x="9350375" y="1017588"/>
          <p14:tracePt t="30442" x="9413875" y="1027113"/>
          <p14:tracePt t="30454" x="9434513" y="1027113"/>
          <p14:tracePt t="30472" x="9445625" y="1038225"/>
          <p14:tracePt t="30551" x="9466263" y="1038225"/>
          <p14:tracePt t="30558" x="9498013" y="1038225"/>
          <p14:tracePt t="30574" x="9571038" y="1038225"/>
          <p14:tracePt t="30587" x="9613900" y="1038225"/>
          <p14:tracePt t="30606" x="9748838" y="1027113"/>
          <p14:tracePt t="30625" x="9823450" y="1006475"/>
          <p14:tracePt t="30637" x="10158413" y="890588"/>
          <p14:tracePt t="30656" x="10367963" y="817563"/>
          <p14:tracePt t="30674" x="10609263" y="703263"/>
          <p14:tracePt t="30677" x="10641013" y="692150"/>
          <p14:tracePt t="30688" x="10682288" y="660400"/>
          <p14:tracePt t="30713" x="10693400" y="660400"/>
          <p14:tracePt t="30761" x="10682288" y="671513"/>
          <p14:tracePt t="30770" x="10671175" y="681038"/>
          <p14:tracePt t="30776" x="10661650" y="681038"/>
          <p14:tracePt t="30787" x="10661650" y="692150"/>
          <p14:tracePt t="30805" x="10650538" y="703263"/>
          <p14:tracePt t="30821" x="10629900" y="703263"/>
          <p14:tracePt t="30838" x="10609263" y="712788"/>
          <p14:tracePt t="30854" x="10598150" y="733425"/>
          <p14:tracePt t="30872" x="10556875" y="744538"/>
          <p14:tracePt t="30874" x="10545763" y="744538"/>
          <p14:tracePt t="30894" x="10536238" y="744538"/>
          <p14:tracePt t="30905" x="10493375" y="755650"/>
          <p14:tracePt t="30930" x="10483850" y="755650"/>
          <p14:tracePt t="30941" x="10452100" y="755650"/>
          <p14:tracePt t="30956" x="10367963" y="755650"/>
          <p14:tracePt t="30975" x="10336213" y="755650"/>
          <p14:tracePt t="30988" x="10326688" y="755650"/>
          <p14:tracePt t="31099" x="10315575" y="755650"/>
          <p14:tracePt t="31114" x="10294938" y="755650"/>
          <p14:tracePt t="31122" x="10283825" y="755650"/>
          <p14:tracePt t="31130" x="10263188" y="755650"/>
          <p14:tracePt t="31139" x="10242550" y="755650"/>
          <p14:tracePt t="31156" x="10199688" y="755650"/>
          <p14:tracePt t="31175" x="10137775" y="765175"/>
          <p14:tracePt t="31190" x="10074275" y="765175"/>
          <p14:tracePt t="31205" x="10063163" y="765175"/>
          <p14:tracePt t="31222" x="10033000" y="765175"/>
          <p14:tracePt t="31225" x="10021888" y="765175"/>
          <p14:tracePt t="31242" x="10001250" y="755650"/>
          <p14:tracePt t="31244" x="10001250" y="744538"/>
          <p14:tracePt t="31255" x="9990138" y="733425"/>
          <p14:tracePt t="31256" x="9980613" y="723900"/>
          <p14:tracePt t="31274" x="9958388" y="703263"/>
          <p14:tracePt t="31288" x="9948863" y="671513"/>
          <p14:tracePt t="31304" x="9937750" y="650875"/>
          <p14:tracePt t="31322" x="9937750" y="628650"/>
          <p14:tracePt t="31340" x="9937750" y="608013"/>
          <p14:tracePt t="31354" x="9948863" y="576263"/>
          <p14:tracePt t="31372" x="9969500" y="555625"/>
          <p14:tracePt t="31398" x="9990138" y="555625"/>
          <p14:tracePt t="31405" x="10021888" y="544513"/>
          <p14:tracePt t="31424" x="10115550" y="534988"/>
          <p14:tracePt t="31464" x="10137775" y="534988"/>
          <p14:tracePt t="31473" x="10199688" y="534988"/>
          <p14:tracePt t="31482" x="10263188" y="555625"/>
          <p14:tracePt t="31490" x="10336213" y="566738"/>
          <p14:tracePt t="31509" x="10388600" y="587375"/>
          <p14:tracePt t="31534" x="10399713" y="587375"/>
          <p14:tracePt t="31540" x="10409238" y="598488"/>
          <p14:tracePt t="31556" x="10431463" y="619125"/>
          <p14:tracePt t="31629" x="10431463" y="628650"/>
          <p14:tracePt t="31640" x="10431463" y="639763"/>
          <p14:tracePt t="31646" x="10431463" y="650875"/>
          <p14:tracePt t="31654" x="10431463" y="660400"/>
          <p14:tracePt t="31677" x="10431463" y="671513"/>
          <p14:tracePt t="31716" x="10431463" y="692150"/>
          <p14:tracePt t="31730" x="10431463" y="703263"/>
          <p14:tracePt t="31740" x="10420350" y="712788"/>
          <p14:tracePt t="31756" x="10420350" y="733425"/>
          <p14:tracePt t="31771" x="10409238" y="744538"/>
          <p14:tracePt t="31788" x="10399713" y="744538"/>
          <p14:tracePt t="31832" x="10399713" y="755650"/>
          <p14:tracePt t="31848" x="10409238" y="755650"/>
          <p14:tracePt t="31856" x="10452100" y="765175"/>
          <p14:tracePt t="31864" x="10493375" y="765175"/>
          <p14:tracePt t="31872" x="10545763" y="765175"/>
          <p14:tracePt t="31889" x="10745788" y="776288"/>
          <p14:tracePt t="31907" x="11017250" y="796925"/>
          <p14:tracePt t="31924" x="11133138" y="796925"/>
          <p14:tracePt t="31927" x="11196638" y="796925"/>
          <p14:tracePt t="31940" x="11237913" y="796925"/>
          <p14:tracePt t="32160" x="11237913" y="808038"/>
          <p14:tracePt t="32170" x="11226800" y="838200"/>
          <p14:tracePt t="32176" x="11185525" y="860425"/>
          <p14:tracePt t="32187" x="11174413" y="890588"/>
          <p14:tracePt t="32461" x="11185525" y="881063"/>
          <p14:tracePt t="32471" x="11206163" y="869950"/>
          <p14:tracePt t="32481" x="11226800" y="860425"/>
          <p14:tracePt t="32490" x="11237913" y="849313"/>
          <p14:tracePt t="32513" x="11237913" y="838200"/>
          <p14:tracePt t="32521" x="11249025" y="838200"/>
          <p14:tracePt t="32537" x="11269663" y="828675"/>
          <p14:tracePt t="32554" x="11279188" y="828675"/>
          <p14:tracePt t="32582" x="11301413" y="828675"/>
          <p14:tracePt t="32590" x="11395075" y="828675"/>
          <p14:tracePt t="32607" x="11572875" y="828675"/>
          <p14:tracePt t="32624" x="11688763" y="828675"/>
          <p14:tracePt t="32626" x="11720513" y="828675"/>
          <p14:tracePt t="32639" x="11814175" y="828675"/>
          <p14:tracePt t="32655" x="11898313" y="828675"/>
          <p14:tracePt t="32776" x="11909425" y="828675"/>
          <p14:tracePt t="32789" x="11918950" y="828675"/>
          <p14:tracePt t="32794" x="11930063" y="828675"/>
          <p14:tracePt t="32819" x="11941175" y="828675"/>
          <p14:tracePt t="32935" x="11909425" y="828675"/>
          <p14:tracePt t="32946" x="11834813" y="838200"/>
          <p14:tracePt t="32955" x="11552238" y="922338"/>
          <p14:tracePt t="32972" x="10504488" y="1174750"/>
          <p14:tracePt t="32989" x="9602788" y="1363663"/>
          <p14:tracePt t="33006" x="8491538" y="1666875"/>
          <p14:tracePt t="33008" x="8020050" y="1793875"/>
          <p14:tracePt t="33023" x="7054850" y="2033588"/>
          <p14:tracePt t="33026" x="6394450" y="2201863"/>
          <p14:tracePt t="33038" x="5964238" y="2317750"/>
          <p14:tracePt t="33040" x="5754688" y="2317750"/>
          <p14:tracePt t="33054" x="5273675" y="2422525"/>
          <p14:tracePt t="33056" x="5105400" y="2443163"/>
          <p14:tracePt t="33070" x="4884738" y="2486025"/>
          <p14:tracePt t="33089" x="4643438" y="2579688"/>
          <p14:tracePt t="33106" x="4591050" y="2611438"/>
          <p14:tracePt t="33121" x="4591050" y="2643188"/>
          <p14:tracePt t="33140" x="4613275" y="2673350"/>
          <p14:tracePt t="33144" x="4622800" y="2705100"/>
          <p14:tracePt t="33156" x="4633913" y="2725738"/>
          <p14:tracePt t="33158" x="4643438" y="2757488"/>
          <p14:tracePt t="33170" x="4654550" y="2789238"/>
          <p14:tracePt t="33173" x="4654550" y="2800350"/>
          <p14:tracePt t="33203" x="4633913" y="2809875"/>
          <p14:tracePt t="33211" x="4602163" y="2820988"/>
          <p14:tracePt t="33221" x="4591050" y="2820988"/>
          <p14:tracePt t="33239" x="4570413" y="2800350"/>
          <p14:tracePt t="33256" x="4570413" y="2695575"/>
          <p14:tracePt t="33273" x="4560888" y="2611438"/>
          <p14:tracePt t="33276" x="4560888" y="2547938"/>
          <p14:tracePt t="33289" x="4560888" y="2506663"/>
          <p14:tracePt t="33306" x="4560888" y="2432050"/>
          <p14:tracePt t="33307" x="4560888" y="2401888"/>
          <p14:tracePt t="33322" x="4581525" y="2370138"/>
          <p14:tracePt t="33324" x="4602163" y="2338388"/>
          <p14:tracePt t="33339" x="4633913" y="2286000"/>
          <p14:tracePt t="33340" x="4654550" y="2254250"/>
          <p14:tracePt t="33355" x="4706938" y="2201863"/>
          <p14:tracePt t="33357" x="4727575" y="2181225"/>
          <p14:tracePt t="33371" x="4748213" y="2170113"/>
          <p14:tracePt t="33375" x="4770438" y="2160588"/>
          <p14:tracePt t="33389" x="4779963" y="2149475"/>
          <p14:tracePt t="33426" x="4791075" y="2149475"/>
          <p14:tracePt t="33434" x="4791075" y="2160588"/>
          <p14:tracePt t="33442" x="4791075" y="2181225"/>
          <p14:tracePt t="33455" x="4791075" y="2201863"/>
          <p14:tracePt t="33457" x="4791075" y="2233613"/>
          <p14:tracePt t="33472" x="4791075" y="2244725"/>
          <p14:tracePt t="33475" x="4791075" y="2254250"/>
          <p14:tracePt t="33489" x="4791075" y="2286000"/>
          <p14:tracePt t="33492" x="4791075" y="2338388"/>
          <p14:tracePt t="33506" x="4779963" y="2454275"/>
          <p14:tracePt t="33524" x="4759325" y="2538413"/>
          <p14:tracePt t="33538" x="4686300" y="2695575"/>
          <p14:tracePt t="33556" x="4643438" y="2800350"/>
          <p14:tracePt t="33571" x="4581525" y="2914650"/>
          <p14:tracePt t="33590" x="4560888" y="2989263"/>
          <p14:tracePt t="33593" x="4549775" y="3019425"/>
          <p14:tracePt t="33605" x="4549775" y="3030538"/>
          <p14:tracePt t="33607" x="4538663" y="3051175"/>
          <p14:tracePt t="33626" x="4538663" y="3062288"/>
          <p14:tracePt t="33666" x="4538663" y="3071813"/>
          <p14:tracePt t="33678" x="4538663" y="3082925"/>
          <p14:tracePt t="33691" x="4529138" y="3094038"/>
          <p14:tracePt t="33694" x="4518025" y="3094038"/>
          <p14:tracePt t="33707" x="4508500" y="3114675"/>
          <p14:tracePt t="33709" x="4497388" y="3146425"/>
          <p14:tracePt t="33722" x="4476750" y="3187700"/>
          <p14:tracePt t="33738" x="4413250" y="3303588"/>
          <p14:tracePt t="33757" x="4349750" y="3408363"/>
          <p14:tracePt t="33760" x="4297363" y="3481388"/>
          <p14:tracePt t="33770" x="4267200" y="3502025"/>
          <p14:tracePt t="33774" x="4235450" y="3533775"/>
          <p14:tracePt t="33789" x="4183063" y="3554413"/>
          <p14:tracePt t="33805" x="4130675" y="3554413"/>
          <p14:tracePt t="33822" x="4035425" y="3492500"/>
          <p14:tracePt t="33840" x="3941763" y="3429000"/>
          <p14:tracePt t="33855" x="3805238" y="3335338"/>
          <p14:tracePt t="33874" x="3689350" y="3240088"/>
          <p14:tracePt t="33891" x="3627438" y="3187700"/>
          <p14:tracePt t="33907" x="3595688" y="3155950"/>
          <p14:tracePt t="33920" x="3575050" y="3146425"/>
          <p14:tracePt t="33975" x="3563938" y="3146425"/>
          <p14:tracePt t="33982" x="3554413" y="3135313"/>
          <p14:tracePt t="33990" x="3543300" y="3124200"/>
          <p14:tracePt t="34006" x="3490913" y="3094038"/>
          <p14:tracePt t="34026" x="3479800" y="3094038"/>
          <p14:tracePt t="34037" x="3459163" y="3082925"/>
          <p14:tracePt t="34057" x="3449638" y="3082925"/>
          <p14:tracePt t="34059" x="3427413" y="3071813"/>
          <p14:tracePt t="34072" x="3386138" y="3071813"/>
          <p14:tracePt t="34074" x="3333750" y="3062288"/>
          <p14:tracePt t="34088" x="3260725" y="3062288"/>
          <p14:tracePt t="34104" x="3240088" y="3051175"/>
          <p14:tracePt t="34122" x="3228975" y="3051175"/>
          <p14:tracePt t="34184" x="3228975" y="3041650"/>
          <p14:tracePt t="34193" x="3228975" y="3030538"/>
          <p14:tracePt t="34207" x="3228975" y="2967038"/>
          <p14:tracePt t="34226" x="3249613" y="2905125"/>
          <p14:tracePt t="34241" x="3270250" y="2852738"/>
          <p14:tracePt t="34254" x="3270250" y="2830513"/>
          <p14:tracePt t="34270" x="3281363" y="2820988"/>
          <p14:tracePt t="34372" x="3292475" y="2820988"/>
          <p14:tracePt t="34395" x="3302000" y="2820988"/>
          <p14:tracePt t="34406" x="3313113" y="2841625"/>
          <p14:tracePt t="34412" x="3313113" y="2862263"/>
          <p14:tracePt t="34422" x="3313113" y="2884488"/>
          <p14:tracePt t="34439" x="3313113" y="2925763"/>
          <p14:tracePt t="34455" x="3313113" y="2978150"/>
          <p14:tracePt t="34472" x="3313113" y="3030538"/>
          <p14:tracePt t="34488" x="3313113" y="3051175"/>
          <p14:tracePt t="34489" x="3313113" y="3062288"/>
          <p14:tracePt t="34511" x="3313113" y="3071813"/>
          <p14:tracePt t="34592" x="3302000" y="3071813"/>
          <p14:tracePt t="34607" x="3292475" y="3071813"/>
          <p14:tracePt t="34616" x="3281363" y="3071813"/>
          <p14:tracePt t="34682" x="3270250" y="3062288"/>
          <p14:tracePt t="34689" x="3270250" y="3051175"/>
          <p14:tracePt t="34697" x="3260725" y="3041650"/>
          <p14:tracePt t="34708" x="3249613" y="3030538"/>
          <p14:tracePt t="34722" x="3228975" y="3019425"/>
          <p14:tracePt t="34724" x="3217863" y="3009900"/>
          <p14:tracePt t="34741" x="3217863" y="2998788"/>
          <p14:tracePt t="34754" x="3208338" y="2989263"/>
          <p14:tracePt t="34774" x="3186113" y="2967038"/>
          <p14:tracePt t="34799" x="3186113" y="2957513"/>
          <p14:tracePt t="34822" x="3186113" y="2946400"/>
          <p14:tracePt t="34837" x="3186113" y="2936875"/>
          <p14:tracePt t="34843" x="3186113" y="2925763"/>
          <p14:tracePt t="34857" x="3186113" y="2914650"/>
          <p14:tracePt t="34872" x="3186113" y="2905125"/>
          <p14:tracePt t="34874" x="3186113" y="2894013"/>
          <p14:tracePt t="34892" x="3186113" y="2884488"/>
          <p14:tracePt t="34907" x="3208338" y="2862263"/>
          <p14:tracePt t="34923" x="3217863" y="2841625"/>
          <p14:tracePt t="34942" x="3240088" y="2820988"/>
          <p14:tracePt t="34954" x="3249613" y="2809875"/>
          <p14:tracePt t="34972" x="3260725" y="2809875"/>
          <p14:tracePt t="34988" x="3281363" y="2800350"/>
          <p14:tracePt t="35006" x="3302000" y="2789238"/>
          <p14:tracePt t="35007" x="3322638" y="2789238"/>
          <p14:tracePt t="35022" x="3333750" y="2789238"/>
          <p14:tracePt t="35040" x="3344863" y="2789238"/>
          <p14:tracePt t="35042" x="3354388" y="2789238"/>
          <p14:tracePt t="35054" x="3365500" y="2789238"/>
          <p14:tracePt t="35073" x="3397250" y="2789238"/>
          <p14:tracePt t="35087" x="3406775" y="2800350"/>
          <p14:tracePt t="35089" x="3417888" y="2800350"/>
          <p14:tracePt t="35116" x="3427413" y="2800350"/>
          <p14:tracePt t="35124" x="3427413" y="2809875"/>
          <p14:tracePt t="35139" x="3438525" y="2841625"/>
          <p14:tracePt t="35155" x="3438525" y="2873375"/>
          <p14:tracePt t="35174" x="3438525" y="2905125"/>
          <p14:tracePt t="35188" x="3438525" y="2925763"/>
          <p14:tracePt t="35205" x="3427413" y="2957513"/>
          <p14:tracePt t="35220" x="3427413" y="2967038"/>
          <p14:tracePt t="35238" x="3417888" y="2978150"/>
          <p14:tracePt t="35240" x="3417888" y="2989263"/>
          <p14:tracePt t="35254" x="3406775" y="2989263"/>
          <p14:tracePt t="35273" x="3397250" y="2989263"/>
          <p14:tracePt t="35287" x="3375025" y="2989263"/>
          <p14:tracePt t="35305" x="3354388" y="2978150"/>
          <p14:tracePt t="35322" x="3333750" y="2978150"/>
          <p14:tracePt t="35343" x="3313113" y="2978150"/>
          <p14:tracePt t="35355" x="3302000" y="2978150"/>
          <p14:tracePt t="35426" x="3302000" y="2967038"/>
          <p14:tracePt t="35435" x="3322638" y="2967038"/>
          <p14:tracePt t="35442" x="3365500" y="2957513"/>
          <p14:tracePt t="35457" x="3479800" y="2936875"/>
          <p14:tracePt t="35474" x="3763963" y="2914650"/>
          <p14:tracePt t="35490" x="4067175" y="2914650"/>
          <p14:tracePt t="35506" x="4476750" y="2914650"/>
          <p14:tracePt t="35522" x="4779963" y="2925763"/>
          <p14:tracePt t="35539" x="5073650" y="2925763"/>
          <p14:tracePt t="35543" x="5126038" y="2925763"/>
          <p14:tracePt t="35556" x="5189538" y="2925763"/>
          <p14:tracePt t="35559" x="5230813" y="2936875"/>
          <p14:tracePt t="35571" x="5251450" y="2936875"/>
          <p14:tracePt t="35574" x="5273675" y="2936875"/>
          <p14:tracePt t="35588" x="5283200" y="2946400"/>
          <p14:tracePt t="35639" x="5283200" y="2957513"/>
          <p14:tracePt t="35652" x="5283200" y="2967038"/>
          <p14:tracePt t="35660" x="5294313" y="2989263"/>
          <p14:tracePt t="35670" x="5294313" y="3009900"/>
          <p14:tracePt t="35689" x="5303838" y="3019425"/>
          <p14:tracePt t="35705" x="5314950" y="3041650"/>
          <p14:tracePt t="35708" x="5314950" y="3051175"/>
          <p14:tracePt t="35722" x="5326063" y="3051175"/>
          <p14:tracePt t="35770" x="5326063" y="3062288"/>
          <p14:tracePt t="35775" x="5314950" y="3062288"/>
          <p14:tracePt t="35788" x="5294313" y="3062288"/>
          <p14:tracePt t="35806" x="5199063" y="3062288"/>
          <p14:tracePt t="35821" x="5021263" y="3082925"/>
          <p14:tracePt t="35839" x="4895850" y="3094038"/>
          <p14:tracePt t="35842" x="4852988" y="3094038"/>
          <p14:tracePt t="35855" x="4822825" y="3094038"/>
          <p14:tracePt t="35873" x="4800600" y="3094038"/>
          <p14:tracePt t="35978" x="4800600" y="3082925"/>
          <p14:tracePt t="35994" x="4791075" y="3082925"/>
          <p14:tracePt t="36004" x="4770438" y="3082925"/>
          <p14:tracePt t="36011" x="4748213" y="3082925"/>
          <p14:tracePt t="36023" x="4718050" y="3082925"/>
          <p14:tracePt t="36026" x="4633913" y="3082925"/>
          <p14:tracePt t="36040" x="4570413" y="3082925"/>
          <p14:tracePt t="36057" x="4456113" y="3082925"/>
          <p14:tracePt t="36074" x="4360863" y="3062288"/>
          <p14:tracePt t="36078" x="4308475" y="3030538"/>
          <p14:tracePt t="36090" x="4308475" y="3019425"/>
          <p14:tracePt t="36106" x="4297363" y="2957513"/>
          <p14:tracePt t="36122" x="4297363" y="2884488"/>
          <p14:tracePt t="36137" x="4319588" y="2747963"/>
          <p14:tracePt t="36156" x="4392613" y="2620963"/>
          <p14:tracePt t="36171" x="4403725" y="2600325"/>
          <p14:tracePt t="36174" x="4424363" y="2579688"/>
          <p14:tracePt t="36190" x="4486275" y="2538413"/>
          <p14:tracePt t="36208" x="4560888" y="2516188"/>
          <p14:tracePt t="36223" x="4633913" y="2516188"/>
          <p14:tracePt t="36239" x="4748213" y="2516188"/>
          <p14:tracePt t="36256" x="4822825" y="2516188"/>
          <p14:tracePt t="36273" x="4905375" y="2547938"/>
          <p14:tracePt t="36288" x="4937125" y="2590800"/>
          <p14:tracePt t="36304" x="4948238" y="2643188"/>
          <p14:tracePt t="36320" x="4948238" y="2716213"/>
          <p14:tracePt t="36338" x="4927600" y="2789238"/>
          <p14:tracePt t="36355" x="4875213" y="2905125"/>
          <p14:tracePt t="36371" x="4822825" y="2978150"/>
          <p14:tracePt t="36390" x="4759325" y="3062288"/>
          <p14:tracePt t="36405" x="4686300" y="3135313"/>
          <p14:tracePt t="36423" x="4622800" y="3176588"/>
          <p14:tracePt t="36437" x="4591050" y="3187700"/>
          <p14:tracePt t="36580" x="4591050" y="3155950"/>
          <p14:tracePt t="36588" x="4591050" y="3124200"/>
          <p14:tracePt t="36596" x="4591050" y="3094038"/>
          <p14:tracePt t="36604" x="4591050" y="3082925"/>
          <p14:tracePt t="36625" x="4591050" y="2989263"/>
          <p14:tracePt t="36643" x="4529138" y="2800350"/>
          <p14:tracePt t="36656" x="4508500" y="2747963"/>
          <p14:tracePt t="36658" x="4465638" y="2684463"/>
          <p14:tracePt t="36671" x="4371975" y="2590800"/>
          <p14:tracePt t="36674" x="4319588" y="2538413"/>
          <p14:tracePt t="36689" x="4214813" y="2443163"/>
          <p14:tracePt t="36691" x="4119563" y="2327275"/>
          <p14:tracePt t="36705" x="4035425" y="2254250"/>
          <p14:tracePt t="36707" x="3962400" y="2181225"/>
          <p14:tracePt t="36723" x="3741738" y="1981200"/>
          <p14:tracePt t="36741" x="3584575" y="1846263"/>
          <p14:tracePt t="36756" x="3532188" y="1782763"/>
          <p14:tracePt t="36840" x="3532188" y="1771650"/>
          <p14:tracePt t="36872" x="3532188" y="1762125"/>
          <p14:tracePt t="36955" x="3554413" y="1762125"/>
          <p14:tracePt t="37005" x="3554413" y="1771650"/>
          <p14:tracePt t="37011" x="3575050" y="1782763"/>
          <p14:tracePt t="37024" x="3584575" y="1803400"/>
          <p14:tracePt t="37027" x="3595688" y="1824038"/>
          <p14:tracePt t="37040" x="3606800" y="1835150"/>
          <p14:tracePt t="37055" x="3606800" y="1846263"/>
          <p14:tracePt t="37073" x="3606800" y="1866900"/>
          <p14:tracePt t="37088" x="3584575" y="1887538"/>
          <p14:tracePt t="37107" x="3554413" y="1908175"/>
          <p14:tracePt t="37109" x="3532188" y="1919288"/>
          <p14:tracePt t="37124" x="3511550" y="1919288"/>
          <p14:tracePt t="37127" x="3479800" y="1928813"/>
          <p14:tracePt t="37140" x="3459163" y="1939925"/>
          <p14:tracePt t="37143" x="3427413" y="1939925"/>
          <p14:tracePt t="37155" x="3397250" y="1939925"/>
          <p14:tracePt t="37176" x="3344863" y="1939925"/>
          <p14:tracePt t="37190" x="3322638" y="1939925"/>
          <p14:tracePt t="37194" x="3281363" y="1928813"/>
          <p14:tracePt t="37205" x="3260725" y="1919288"/>
          <p14:tracePt t="37209" x="3228975" y="1898650"/>
          <p14:tracePt t="37222" x="3197225" y="1887538"/>
          <p14:tracePt t="37242" x="3124200" y="1793875"/>
          <p14:tracePt t="37257" x="3071813" y="1730375"/>
          <p14:tracePt t="37259" x="3060700" y="1698625"/>
          <p14:tracePt t="37274" x="3040063" y="1666875"/>
          <p14:tracePt t="37279" x="3040063" y="1635125"/>
          <p14:tracePt t="37287" x="3040063" y="1593850"/>
          <p14:tracePt t="37306" x="3040063" y="1552575"/>
          <p14:tracePt t="37308" x="3040063" y="1530350"/>
          <p14:tracePt t="37322" x="3071813" y="1477963"/>
          <p14:tracePt t="37343" x="3124200" y="1436688"/>
          <p14:tracePt t="37356" x="3217863" y="1384300"/>
          <p14:tracePt t="37377" x="3386138" y="1343025"/>
          <p14:tracePt t="37391" x="3449638" y="1343025"/>
          <p14:tracePt t="37393" x="3490913" y="1343025"/>
          <p14:tracePt t="37406" x="3543300" y="1343025"/>
          <p14:tracePt t="37410" x="3584575" y="1343025"/>
          <p14:tracePt t="37424" x="3679825" y="1363663"/>
          <p14:tracePt t="37441" x="3721100" y="1416050"/>
          <p14:tracePt t="37456" x="3741738" y="1447800"/>
          <p14:tracePt t="37459" x="3741738" y="1468438"/>
          <p14:tracePt t="37473" x="3741738" y="1520825"/>
          <p14:tracePt t="37478" x="3741738" y="1573213"/>
          <p14:tracePt t="37489" x="3741738" y="1604963"/>
          <p14:tracePt t="37491" x="3741738" y="1614488"/>
          <p14:tracePt t="37511" x="3741738" y="1625600"/>
          <p14:tracePt t="37521" x="3732213" y="1657350"/>
          <p14:tracePt t="37542" x="3679825" y="1719263"/>
          <p14:tracePt t="37555" x="3659188" y="1730375"/>
          <p14:tracePt t="37557" x="3648075" y="1730375"/>
          <p14:tracePt t="37573" x="3648075" y="1741488"/>
          <p14:tracePt t="37575" x="3636963" y="1741488"/>
          <p14:tracePt t="37594" x="3636963" y="1751013"/>
          <p14:tracePt t="37629" x="3636963" y="1771650"/>
          <p14:tracePt t="37638" x="3636963" y="1814513"/>
          <p14:tracePt t="37645" x="3679825" y="1919288"/>
          <p14:tracePt t="37655" x="3721100" y="2003425"/>
          <p14:tracePt t="37672" x="3848100" y="2181225"/>
          <p14:tracePt t="37690" x="3868738" y="2192338"/>
          <p14:tracePt t="37706" x="4067175" y="2547938"/>
          <p14:tracePt t="37722" x="4151313" y="2725738"/>
          <p14:tracePt t="37724" x="4151313" y="2789238"/>
          <p14:tracePt t="37740" x="4162425" y="3019425"/>
          <p14:tracePt t="37754" x="4110038" y="3198813"/>
          <p14:tracePt t="37756" x="4014788" y="3335338"/>
          <p14:tracePt t="37774" x="3857625" y="3502025"/>
          <p14:tracePt t="37790" x="3575050" y="3711575"/>
          <p14:tracePt t="37806" x="3397250" y="3795713"/>
          <p14:tracePt t="37824" x="3208338" y="3879850"/>
          <p14:tracePt t="37842" x="3103563" y="3921125"/>
          <p14:tracePt t="37856" x="3092450" y="3932238"/>
          <p14:tracePt t="37859" x="3081338" y="3943350"/>
          <p14:tracePt t="37873" x="3071813" y="3984625"/>
          <p14:tracePt t="37876" x="3071813" y="4005263"/>
          <p14:tracePt t="37889" x="3092450" y="4110038"/>
          <p14:tracePt t="37905" x="3103563" y="4141788"/>
          <p14:tracePt t="37908" x="3133725" y="4205288"/>
          <p14:tracePt t="37924" x="3270250" y="4383088"/>
          <p14:tracePt t="37940" x="3354388" y="4456113"/>
          <p14:tracePt t="37957" x="3375025" y="4467225"/>
          <p14:tracePt t="37959" x="3427413" y="4508500"/>
          <p14:tracePt t="37973" x="3490913" y="4530725"/>
          <p14:tracePt t="37976" x="3522663" y="4551363"/>
          <p14:tracePt t="37989" x="3554413" y="4572000"/>
          <p14:tracePt t="38006" x="3563938" y="4572000"/>
          <p14:tracePt t="38009" x="3584575" y="4592638"/>
          <p14:tracePt t="38024" x="3627438" y="4624388"/>
          <p14:tracePt t="38041" x="3627438" y="4635500"/>
          <p14:tracePt t="38075" x="3627438" y="4645025"/>
          <p14:tracePt t="38083" x="3636963" y="4656138"/>
          <p14:tracePt t="38091" x="3636963" y="4665663"/>
          <p14:tracePt t="38107" x="3636963" y="4687888"/>
          <p14:tracePt t="38123" x="3636963" y="4718050"/>
          <p14:tracePt t="38139" x="3627438" y="4718050"/>
          <p14:tracePt t="38156" x="3606800" y="4718050"/>
          <p14:tracePt t="38160" x="3575050" y="4718050"/>
          <p14:tracePt t="38173" x="3532188" y="4708525"/>
          <p14:tracePt t="38176" x="3502025" y="4697413"/>
          <p14:tracePt t="38188" x="3459163" y="4687888"/>
          <p14:tracePt t="38206" x="3438525" y="4676775"/>
          <p14:tracePt t="38208" x="3375025" y="4656138"/>
          <p14:tracePt t="38222" x="3313113" y="4635500"/>
          <p14:tracePt t="38225" x="3217863" y="4560888"/>
          <p14:tracePt t="38237" x="3165475" y="4508500"/>
          <p14:tracePt t="38256" x="3133725" y="4435475"/>
          <p14:tracePt t="38259" x="3133725" y="4425950"/>
          <p14:tracePt t="38272" x="3155950" y="4383088"/>
          <p14:tracePt t="38290" x="3208338" y="4341813"/>
          <p14:tracePt t="38304" x="3270250" y="4289425"/>
          <p14:tracePt t="38325" x="3354388" y="4267200"/>
          <p14:tracePt t="38340" x="3417888" y="4246563"/>
          <p14:tracePt t="38356" x="3490913" y="4246563"/>
          <p14:tracePt t="38374" x="3616325" y="4267200"/>
          <p14:tracePt t="38389" x="3679825" y="4319588"/>
          <p14:tracePt t="38405" x="3689350" y="4341813"/>
          <p14:tracePt t="38422" x="3689350" y="4351338"/>
          <p14:tracePt t="38439" x="3689350" y="4425950"/>
          <p14:tracePt t="38455" x="3689350" y="4508500"/>
          <p14:tracePt t="38458" x="3679825" y="4540250"/>
          <p14:tracePt t="38474" x="3636963" y="4645025"/>
          <p14:tracePt t="38489" x="3595688" y="4708525"/>
          <p14:tracePt t="38505" x="3575050" y="4760913"/>
          <p14:tracePt t="38524" x="3554413" y="4781550"/>
          <p14:tracePt t="38540" x="3554413" y="4792663"/>
          <p14:tracePt t="38556" x="3554413" y="4802188"/>
          <p14:tracePt t="38574" x="3554413" y="4824413"/>
          <p14:tracePt t="38577" x="3554413" y="4833938"/>
          <p14:tracePt t="38589" x="3554413" y="4845050"/>
          <p14:tracePt t="38906" x="3563938" y="4845050"/>
          <p14:tracePt t="38913" x="3595688" y="4845050"/>
          <p14:tracePt t="38922" x="3636963" y="4854575"/>
          <p14:tracePt t="38938" x="3679825" y="4886325"/>
          <p14:tracePt t="38955" x="3689350" y="4897438"/>
          <p14:tracePt t="38972" x="3700463" y="4906963"/>
          <p14:tracePt t="38991" x="3752850" y="5022850"/>
          <p14:tracePt t="38992" x="3795713" y="5095875"/>
          <p14:tracePt t="39007" x="3805238" y="5127625"/>
          <p14:tracePt t="39024" x="3857625" y="5253038"/>
          <p14:tracePt t="39037" x="3878263" y="5348288"/>
          <p14:tracePt t="39055" x="3921125" y="5537200"/>
          <p14:tracePt t="39072" x="3930650" y="5641975"/>
          <p14:tracePt t="39088" x="3930650" y="5715000"/>
          <p14:tracePt t="39105" x="3930650" y="5767388"/>
          <p14:tracePt t="39122" x="3930650" y="5788025"/>
          <p14:tracePt t="39139" x="3921125" y="5808663"/>
          <p14:tracePt t="39157" x="3889375" y="5819775"/>
          <p14:tracePt t="39186" x="3878263" y="5819775"/>
          <p14:tracePt t="39193" x="3878263" y="5830888"/>
          <p14:tracePt t="39205" x="3868738" y="5830888"/>
          <p14:tracePt t="39221" x="3848100" y="5851525"/>
          <p14:tracePt t="39238" x="3836988" y="5903913"/>
          <p14:tracePt t="39254" x="3816350" y="5956300"/>
          <p14:tracePt t="39272" x="3805238" y="6040438"/>
          <p14:tracePt t="39289" x="3805238" y="6081713"/>
          <p14:tracePt t="39305" x="3805238" y="6113463"/>
          <p14:tracePt t="39321" x="3825875" y="6134100"/>
          <p14:tracePt t="39340" x="3848100" y="6154738"/>
          <p14:tracePt t="39354" x="3878263" y="6165850"/>
          <p14:tracePt t="39440" x="3878263" y="6176963"/>
          <p14:tracePt t="39455" x="3878263" y="6186488"/>
          <p14:tracePt t="39463" x="3878263" y="6197600"/>
          <p14:tracePt t="39472" x="3878263" y="6207125"/>
          <p14:tracePt t="39488" x="3878263" y="6218238"/>
          <p14:tracePt t="39505" x="3868738" y="6238875"/>
          <p14:tracePt t="39522" x="3848100" y="6259513"/>
          <p14:tracePt t="39538" x="3795713" y="6302375"/>
          <p14:tracePt t="39554" x="3752850" y="6334125"/>
          <p14:tracePt t="39572" x="3689350" y="6354763"/>
          <p14:tracePt t="39574" x="3668713" y="6365875"/>
          <p14:tracePt t="39587" x="3648075" y="6365875"/>
          <p14:tracePt t="39590" x="3636963" y="6375400"/>
          <p14:tracePt t="39604" x="3595688" y="6375400"/>
          <p14:tracePt t="39621" x="3563938" y="6375400"/>
          <p14:tracePt t="39638" x="3532188" y="6375400"/>
          <p14:tracePt t="39653" x="3502025" y="6375400"/>
          <p14:tracePt t="39671" x="3470275" y="6354763"/>
          <p14:tracePt t="39690" x="3406775" y="6323013"/>
          <p14:tracePt t="39692" x="3386138" y="6302375"/>
          <p14:tracePt t="39722" x="3375025" y="6302375"/>
          <p14:tracePt t="39729" x="3344863" y="6291263"/>
          <p14:tracePt t="39739" x="3313113" y="6259513"/>
          <p14:tracePt t="39754" x="3270250" y="6238875"/>
          <p14:tracePt t="39772" x="3270250" y="6229350"/>
          <p14:tracePt t="39787" x="3270250" y="6218238"/>
          <p14:tracePt t="39804" x="3270250" y="6197600"/>
          <p14:tracePt t="39823" x="3270250" y="6165850"/>
          <p14:tracePt t="39839" x="3270250" y="6154738"/>
          <p14:tracePt t="39866" x="3281363" y="6154738"/>
          <p14:tracePt t="39873" x="3302000" y="6154738"/>
          <p14:tracePt t="39887" x="3333750" y="6145213"/>
          <p14:tracePt t="39890" x="3354388" y="6124575"/>
          <p14:tracePt t="39907" x="3417888" y="6113463"/>
          <p14:tracePt t="39925" x="3470275" y="6081713"/>
          <p14:tracePt t="39942" x="3479800" y="6081713"/>
          <p14:tracePt t="39955" x="3532188" y="6061075"/>
          <p14:tracePt t="39974" x="3616325" y="6049963"/>
          <p14:tracePt t="39976" x="3648075" y="6040438"/>
          <p14:tracePt t="39986" x="3679825" y="6040438"/>
          <p14:tracePt t="40004" x="3741738" y="6040438"/>
          <p14:tracePt t="40006" x="3773488" y="6040438"/>
          <p14:tracePt t="40020" x="3805238" y="6040438"/>
          <p14:tracePt t="40038" x="3868738" y="6040438"/>
          <p14:tracePt t="40041" x="3900488" y="6040438"/>
          <p14:tracePt t="40053" x="3973513" y="6049963"/>
          <p14:tracePt t="40071" x="4035425" y="6072188"/>
          <p14:tracePt t="40087" x="4087813" y="6092825"/>
          <p14:tracePt t="40104" x="4130675" y="6124575"/>
          <p14:tracePt t="40121" x="4140200" y="6165850"/>
          <p14:tracePt t="40140" x="4151313" y="6197600"/>
          <p14:tracePt t="40143" x="4151313" y="6218238"/>
          <p14:tracePt t="40153" x="4151313" y="6259513"/>
          <p14:tracePt t="40172" x="4151313" y="6291263"/>
          <p14:tracePt t="40187" x="4130675" y="6313488"/>
          <p14:tracePt t="40203" x="4110038" y="6343650"/>
          <p14:tracePt t="40222" x="4098925" y="6343650"/>
          <p14:tracePt t="40240" x="4078288" y="6354763"/>
          <p14:tracePt t="40255" x="4025900" y="6365875"/>
          <p14:tracePt t="40272" x="3962400" y="6375400"/>
          <p14:tracePt t="40289" x="3900488" y="6386513"/>
          <p14:tracePt t="40305" x="3868738" y="6396038"/>
          <p14:tracePt t="40307" x="3825875" y="6396038"/>
          <p14:tracePt t="40323" x="3763963" y="6407150"/>
          <p14:tracePt t="40339" x="3711575" y="6407150"/>
          <p14:tracePt t="40355" x="3679825" y="6418263"/>
          <p14:tracePt t="40373" x="3659188" y="6418263"/>
          <p14:tracePt t="40388" x="3648075" y="6418263"/>
          <p14:tracePt t="40405" x="3636963" y="6418263"/>
          <p14:tracePt t="40422" x="3627438" y="6418263"/>
          <p14:tracePt t="40440" x="3616325" y="6427788"/>
          <p14:tracePt t="40457" x="3595688" y="6438900"/>
          <p14:tracePt t="40574" x="3595688" y="6448425"/>
          <p14:tracePt t="40581" x="3584575" y="6459538"/>
          <p14:tracePt t="40598" x="3575050" y="6459538"/>
          <p14:tracePt t="41239" x="3584575" y="6448425"/>
          <p14:tracePt t="41246" x="3595688" y="6448425"/>
          <p14:tracePt t="41253" x="3595688" y="6438900"/>
          <p14:tracePt t="41272" x="3606800" y="6438900"/>
          <p14:tracePt t="41275" x="3616325" y="6438900"/>
          <p14:tracePt t="41287" x="3616325" y="6427788"/>
          <p14:tracePt t="41322" x="3627438" y="6427788"/>
          <p14:tracePt t="41484" x="3627438" y="6438900"/>
          <p14:tracePt t="41541" x="3627438" y="6448425"/>
          <p14:tracePt t="41548" x="3627438" y="6459538"/>
          <p14:tracePt t="41556" x="3627438" y="6470650"/>
          <p14:tracePt t="41573" x="3616325" y="6491288"/>
          <p14:tracePt t="41587" x="3616325" y="6500813"/>
          <p14:tracePt t="41589" x="3606800" y="6511925"/>
          <p14:tracePt t="41605" x="3595688" y="6523038"/>
          <p14:tracePt t="41621" x="3575050" y="6543675"/>
          <p14:tracePt t="41637" x="3563938" y="6575425"/>
          <p14:tracePt t="41656" x="3532188" y="6596063"/>
          <p14:tracePt t="41674" x="3522663" y="6605588"/>
          <p14:tracePt t="41692" x="3511550" y="6616700"/>
          <p14:tracePt t="41919" x="3502025" y="6616700"/>
          <p14:tracePt t="41926" x="3502025" y="6627813"/>
          <p14:tracePt t="41943" x="3502025" y="6637338"/>
          <p14:tracePt t="41974" x="3502025" y="6648450"/>
          <p14:tracePt t="43913" x="3490913" y="6657975"/>
          <p14:tracePt t="43932" x="3479800" y="6657975"/>
          <p14:tracePt t="43948" x="3479800" y="6669088"/>
          <p14:tracePt t="45633" x="3470275" y="6657975"/>
          <p14:tracePt t="45642" x="3459163" y="6648450"/>
          <p14:tracePt t="45655" x="3449638" y="6616700"/>
          <p14:tracePt t="45658" x="3406775" y="6596063"/>
          <p14:tracePt t="45673" x="3375025" y="6564313"/>
          <p14:tracePt t="45676" x="3344863" y="6532563"/>
          <p14:tracePt t="45689" x="3260725" y="6470650"/>
          <p14:tracePt t="45712" x="3165475" y="6407150"/>
          <p14:tracePt t="45715" x="3144838" y="6396038"/>
          <p14:tracePt t="45722" x="3133725" y="6375400"/>
          <p14:tracePt t="45740" x="3133725" y="6365875"/>
          <p14:tracePt t="45774" x="3144838" y="6365875"/>
          <p14:tracePt t="45790" x="3155950" y="6365875"/>
          <p14:tracePt t="45798" x="3165475" y="6365875"/>
          <p14:tracePt t="45810" x="3176588" y="6354763"/>
          <p14:tracePt t="45822" x="3186113" y="6354763"/>
          <p14:tracePt t="45850" x="3197225" y="6354763"/>
          <p14:tracePt t="45859" x="3208338" y="6354763"/>
          <p14:tracePt t="45871" x="3217863" y="6354763"/>
          <p14:tracePt t="45874" x="3228975" y="6354763"/>
          <p14:tracePt t="45887" x="3240088" y="6354763"/>
          <p14:tracePt t="45891" x="3260725" y="6343650"/>
          <p14:tracePt t="45904" x="3302000" y="6323013"/>
          <p14:tracePt t="45923" x="3322638" y="6313488"/>
          <p14:tracePt t="45973" x="3333750" y="6302375"/>
          <p14:tracePt t="45980" x="3354388" y="6291263"/>
          <p14:tracePt t="45988" x="3375025" y="6270625"/>
          <p14:tracePt t="46007" x="3427413" y="6229350"/>
          <p14:tracePt t="46022" x="3502025" y="6165850"/>
          <p14:tracePt t="46039" x="3627438" y="6081713"/>
          <p14:tracePt t="46041" x="3659188" y="6072188"/>
          <p14:tracePt t="46055" x="3721100" y="6019800"/>
          <p14:tracePt t="46071" x="3878263" y="5883275"/>
          <p14:tracePt t="46074" x="3962400" y="5808663"/>
          <p14:tracePt t="46087" x="4035425" y="5746750"/>
          <p14:tracePt t="46090" x="4140200" y="5651500"/>
          <p14:tracePt t="46103" x="4235450" y="5557838"/>
          <p14:tracePt t="46106" x="4287838" y="5494338"/>
          <p14:tracePt t="46122" x="4486275" y="5316538"/>
          <p14:tracePt t="46138" x="4591050" y="5222875"/>
          <p14:tracePt t="46155" x="4695825" y="5106988"/>
          <p14:tracePt t="46174" x="4779963" y="5033963"/>
          <p14:tracePt t="46177" x="4852988" y="4970463"/>
          <p14:tracePt t="46189" x="4884738" y="4949825"/>
          <p14:tracePt t="46192" x="4916488" y="4918075"/>
          <p14:tracePt t="46207" x="4948238" y="4886325"/>
          <p14:tracePt t="46224" x="4968875" y="4876800"/>
          <p14:tracePt t="46241" x="4968875" y="4865688"/>
          <p14:tracePt t="46256" x="4968875" y="4854575"/>
          <p14:tracePt t="46274" x="4968875" y="4845050"/>
          <p14:tracePt t="46400" x="4968875" y="4854575"/>
          <p14:tracePt t="46412" x="4968875" y="4865688"/>
          <p14:tracePt t="46424" x="4959350" y="4876800"/>
          <p14:tracePt t="46442" x="4948238" y="4886325"/>
          <p14:tracePt t="46459" x="4937125" y="4897438"/>
          <p14:tracePt t="46492" x="4937125" y="4906963"/>
          <p14:tracePt t="46499" x="4927600" y="4918075"/>
          <p14:tracePt t="46508" x="4916488" y="4929188"/>
          <p14:tracePt t="46521" x="4916488" y="4938713"/>
          <p14:tracePt t="46537" x="4884738" y="4959350"/>
          <p14:tracePt t="46554" x="4884738" y="4991100"/>
          <p14:tracePt t="46574" x="4875213" y="5011738"/>
          <p14:tracePt t="47013" x="4875213" y="5002213"/>
          <p14:tracePt t="47024" x="4875213" y="4991100"/>
          <p14:tracePt t="47027" x="4875213" y="4981575"/>
          <p14:tracePt t="47034" x="4875213" y="4970463"/>
          <p14:tracePt t="47083" x="4875213" y="4959350"/>
          <p14:tracePt t="47124" x="4875213" y="4949825"/>
          <p14:tracePt t="47140" x="4875213" y="4938713"/>
          <p14:tracePt t="47161" x="4864100" y="4929188"/>
          <p14:tracePt t="47176" x="4864100" y="4918075"/>
          <p14:tracePt t="47184" x="4852988" y="4918075"/>
          <p14:tracePt t="47221" x="4852988" y="4906963"/>
          <p14:tracePt t="47279" x="4852988" y="4897438"/>
          <p14:tracePt t="47307" x="4843463" y="4897438"/>
          <p14:tracePt t="47327" x="4843463" y="4886325"/>
          <p14:tracePt t="47360" x="4843463" y="4876800"/>
          <p14:tracePt t="47383" x="4843463" y="4865688"/>
          <p14:tracePt t="47391" x="4832350" y="4865688"/>
          <p14:tracePt t="47410" x="4832350" y="4854575"/>
          <p14:tracePt t="47435" x="4822825" y="4854575"/>
          <p14:tracePt t="47450" x="4811713" y="4854575"/>
          <p14:tracePt t="47474" x="4800600" y="4845050"/>
          <p14:tracePt t="47484" x="4791075" y="4845050"/>
          <p14:tracePt t="47491" x="4779963" y="4833938"/>
          <p14:tracePt t="47505" x="4770438" y="4833938"/>
          <p14:tracePt t="47522" x="4748213" y="4833938"/>
          <p14:tracePt t="47524" x="4727575" y="4833938"/>
          <p14:tracePt t="47538" x="4718050" y="4824413"/>
          <p14:tracePt t="47555" x="4706938" y="4824413"/>
          <p14:tracePt t="47572" x="4675188" y="4824413"/>
          <p14:tracePt t="47587" x="4654550" y="4813300"/>
          <p14:tracePt t="47605" x="4602163" y="4802188"/>
          <p14:tracePt t="47621" x="4560888" y="4802188"/>
          <p14:tracePt t="47639" x="4529138" y="4802188"/>
          <p14:tracePt t="47641" x="4508500" y="4792663"/>
          <p14:tracePt t="47654" x="4497388" y="4792663"/>
          <p14:tracePt t="47672" x="4433888" y="4718050"/>
          <p14:tracePt t="47689" x="4413250" y="4665663"/>
          <p14:tracePt t="47714" x="4413250" y="4487863"/>
          <p14:tracePt t="47722" x="4413250" y="4362450"/>
          <p14:tracePt t="47738" x="4497388" y="4016375"/>
          <p14:tracePt t="47755" x="4706938" y="3586163"/>
          <p14:tracePt t="47776" x="5137150" y="2905125"/>
          <p14:tracePt t="47787" x="5314950" y="2620963"/>
          <p14:tracePt t="47789" x="5408613" y="2486025"/>
          <p14:tracePt t="47805" x="5545138" y="2254250"/>
          <p14:tracePt t="47824" x="5608638" y="2139950"/>
          <p14:tracePt t="47839" x="5734050" y="1898650"/>
          <p14:tracePt t="47855" x="5849938" y="1719263"/>
          <p14:tracePt t="47875" x="6069013" y="1457325"/>
          <p14:tracePt t="47887" x="6132513" y="1404938"/>
          <p14:tracePt t="47906" x="6280150" y="1268413"/>
          <p14:tracePt t="47924" x="6332538" y="1236663"/>
          <p14:tracePt t="47942" x="6353175" y="1206500"/>
          <p14:tracePt t="47956" x="6362700" y="1163638"/>
          <p14:tracePt t="47973" x="6362700" y="1131888"/>
          <p14:tracePt t="47995" x="6362700" y="1122363"/>
          <p14:tracePt t="48005" x="6384925" y="1090613"/>
          <p14:tracePt t="48022" x="6415088" y="1038225"/>
          <p14:tracePt t="48024" x="6426200" y="1027113"/>
          <p14:tracePt t="48037" x="6437313" y="1006475"/>
          <p14:tracePt t="48053" x="6457950" y="974725"/>
          <p14:tracePt t="48070" x="6467475" y="954088"/>
          <p14:tracePt t="48087" x="6499225" y="933450"/>
          <p14:tracePt t="48089" x="6510338" y="922338"/>
          <p14:tracePt t="48104" x="6519863" y="912813"/>
          <p14:tracePt t="48148" x="6519863" y="933450"/>
          <p14:tracePt t="48156" x="6519863" y="942975"/>
          <p14:tracePt t="48164" x="6510338" y="954088"/>
          <p14:tracePt t="48173" x="6489700" y="985838"/>
          <p14:tracePt t="48189" x="6478588" y="1027113"/>
          <p14:tracePt t="48206" x="6478588" y="1049338"/>
          <p14:tracePt t="48223" x="6478588" y="1058863"/>
          <p14:tracePt t="48242" x="6467475" y="1069975"/>
          <p14:tracePt t="48594" x="6457950" y="1069975"/>
          <p14:tracePt t="48607" x="6446838" y="1069975"/>
          <p14:tracePt t="48614" x="6446838" y="1058863"/>
          <p14:tracePt t="48624" x="6446838" y="1049338"/>
          <p14:tracePt t="48643" x="6446838" y="1038225"/>
          <p14:tracePt t="48907" x="6457950" y="1049338"/>
          <p14:tracePt t="48919" x="6467475" y="1058863"/>
          <p14:tracePt t="48926" x="6499225" y="1069975"/>
          <p14:tracePt t="48938" x="6510338" y="1079500"/>
          <p14:tracePt t="48955" x="6542088" y="1090613"/>
          <p14:tracePt t="48971" x="6583363" y="1090613"/>
          <p14:tracePt t="48989" x="6594475" y="1090613"/>
          <p14:tracePt t="48991" x="6604000" y="1090613"/>
          <p14:tracePt t="49008" x="6624638" y="1090613"/>
          <p14:tracePt t="49022" x="6646863" y="1090613"/>
          <p14:tracePt t="49038" x="6678613" y="1090613"/>
          <p14:tracePt t="49056" x="6731000" y="1069975"/>
          <p14:tracePt t="49072" x="6783388" y="1038225"/>
          <p14:tracePt t="49088" x="6813550" y="1027113"/>
          <p14:tracePt t="49104" x="6824663" y="1027113"/>
          <p14:tracePt t="49124" x="6824663" y="1017588"/>
          <p14:tracePt t="49138" x="6856413" y="1017588"/>
          <p14:tracePt t="49156" x="6897688" y="1006475"/>
          <p14:tracePt t="49172" x="6961188" y="996950"/>
          <p14:tracePt t="49188" x="7045325" y="974725"/>
          <p14:tracePt t="49205" x="7127875" y="965200"/>
          <p14:tracePt t="49221" x="7232650" y="942975"/>
          <p14:tracePt t="49238" x="7359650" y="912813"/>
          <p14:tracePt t="49256" x="7600950" y="890588"/>
          <p14:tracePt t="49272" x="7715250" y="890588"/>
          <p14:tracePt t="49289" x="7894638" y="869950"/>
          <p14:tracePt t="49305" x="8051800" y="860425"/>
          <p14:tracePt t="49322" x="8156575" y="838200"/>
          <p14:tracePt t="49338" x="8250238" y="828675"/>
          <p14:tracePt t="49378" x="8261350" y="828675"/>
          <p14:tracePt t="49386" x="8270875" y="828675"/>
          <p14:tracePt t="49394" x="8302625" y="828675"/>
          <p14:tracePt t="49403" x="8323263" y="828675"/>
          <p14:tracePt t="49422" x="8355013" y="828675"/>
          <p14:tracePt t="49440" x="8375650" y="838200"/>
          <p14:tracePt t="49456" x="8407400" y="860425"/>
          <p14:tracePt t="49458" x="8407400" y="869950"/>
          <p14:tracePt t="49473" x="8418513" y="881063"/>
          <p14:tracePt t="49474" x="8428038" y="881063"/>
          <p14:tracePt t="49488" x="8428038" y="890588"/>
          <p14:tracePt t="49490" x="8439150" y="890588"/>
          <p14:tracePt t="49519" x="8439150" y="901700"/>
          <p14:tracePt t="49704" x="8428038" y="901700"/>
          <p14:tracePt t="49716" x="8418513" y="901700"/>
          <p14:tracePt t="49719" x="8407400" y="901700"/>
          <p14:tracePt t="49724" x="8386763" y="890588"/>
          <p14:tracePt t="49739" x="8355013" y="890588"/>
          <p14:tracePt t="49755" x="8302625" y="881063"/>
          <p14:tracePt t="49772" x="8239125" y="881063"/>
          <p14:tracePt t="49787" x="8197850" y="869950"/>
          <p14:tracePt t="49804" x="8166100" y="869950"/>
          <p14:tracePt t="49821" x="8156575" y="869950"/>
          <p14:tracePt t="49824" x="8145463" y="869950"/>
          <p14:tracePt t="50593" x="8134350" y="869950"/>
          <p14:tracePt t="50601" x="8124825" y="869950"/>
          <p14:tracePt t="50610" x="8093075" y="869950"/>
          <p14:tracePt t="50623" x="8051800" y="869950"/>
          <p14:tracePt t="50625" x="8029575" y="869950"/>
          <p14:tracePt t="50641" x="8008938" y="869950"/>
          <p14:tracePt t="50643" x="7924800" y="869950"/>
          <p14:tracePt t="50655" x="7820025" y="860425"/>
          <p14:tracePt t="50674" x="7694613" y="860425"/>
          <p14:tracePt t="50867" x="7799388" y="860425"/>
          <p14:tracePt t="50884" x="7956550" y="860425"/>
          <p14:tracePt t="50893" x="8020050" y="860425"/>
          <p14:tracePt t="50908" x="8061325" y="860425"/>
          <p14:tracePt t="50922" x="8291513" y="860425"/>
          <p14:tracePt t="50939" x="8555038" y="860425"/>
          <p14:tracePt t="50955" x="8607425" y="860425"/>
          <p14:tracePt t="50974" x="8628063" y="860425"/>
          <p14:tracePt t="50988" x="8732838" y="869950"/>
          <p14:tracePt t="50989" x="8794750" y="869950"/>
          <p14:tracePt t="51005" x="8878888" y="890588"/>
          <p14:tracePt t="51021" x="8910638" y="890588"/>
          <p14:tracePt t="51024" x="9015413" y="901700"/>
          <p14:tracePt t="51037" x="9088438" y="901700"/>
          <p14:tracePt t="51056" x="9131300" y="912813"/>
          <p14:tracePt t="51072" x="9163050" y="912813"/>
          <p14:tracePt t="51075" x="9183688" y="912813"/>
          <p14:tracePt t="51080" x="9193213" y="922338"/>
          <p14:tracePt t="51088" x="9204325" y="922338"/>
          <p14:tracePt t="51104" x="9236075" y="942975"/>
          <p14:tracePt t="51121" x="9309100" y="974725"/>
          <p14:tracePt t="51137" x="9455150" y="1006475"/>
          <p14:tracePt t="51156" x="9655175" y="1069975"/>
          <p14:tracePt t="51159" x="9780588" y="1101725"/>
          <p14:tracePt t="51170" x="9875838" y="1111250"/>
          <p14:tracePt t="51190" x="10042525" y="1154113"/>
          <p14:tracePt t="51206" x="10126663" y="1174750"/>
          <p14:tracePt t="51223" x="10190163" y="1184275"/>
          <p14:tracePt t="51238" x="10274300" y="1195388"/>
          <p14:tracePt t="51255" x="10388600" y="1206500"/>
          <p14:tracePt t="51272" x="10514013" y="1206500"/>
          <p14:tracePt t="51290" x="10566400" y="1206500"/>
          <p14:tracePt t="51293" x="10588625" y="1195388"/>
          <p14:tracePt t="51307" x="10598150" y="1184275"/>
          <p14:tracePt t="51309" x="10609263" y="1184275"/>
          <p14:tracePt t="51322" x="10618788" y="1184275"/>
          <p14:tracePt t="51325" x="10641013" y="1184275"/>
          <p14:tracePt t="51340" x="10661650" y="1174750"/>
          <p14:tracePt t="51357" x="10702925" y="1163638"/>
          <p14:tracePt t="51374" x="10766425" y="1163638"/>
          <p14:tracePt t="51389" x="10798175" y="1154113"/>
          <p14:tracePt t="51405" x="10829925" y="1154113"/>
          <p14:tracePt t="51422" x="10839450" y="1154113"/>
          <p14:tracePt t="51425" x="10839450" y="1143000"/>
          <p14:tracePt t="51479" x="10850563" y="1131888"/>
          <p14:tracePt t="51491" x="10860088" y="1122363"/>
          <p14:tracePt t="51498" x="10871200" y="1122363"/>
          <p14:tracePt t="51512" x="10882313" y="1111250"/>
          <p14:tracePt t="51523" x="10891838" y="1111250"/>
          <p14:tracePt t="51542" x="10912475" y="1101725"/>
          <p14:tracePt t="51555" x="10934700" y="1090613"/>
          <p14:tracePt t="51572" x="10955338" y="1090613"/>
          <p14:tracePt t="51589" x="10975975" y="1090613"/>
          <p14:tracePt t="51605" x="11017250" y="1090613"/>
          <p14:tracePt t="51608" x="11028363" y="1079500"/>
          <p14:tracePt t="51622" x="11069638" y="1079500"/>
          <p14:tracePt t="51638" x="11091863" y="1079500"/>
          <p14:tracePt t="51641" x="11122025" y="1079500"/>
          <p14:tracePt t="51656" x="11144250" y="1079500"/>
          <p14:tracePt t="51672" x="11174413" y="1079500"/>
          <p14:tracePt t="51771" x="11153775" y="1090613"/>
          <p14:tracePt t="51778" x="11133138" y="1101725"/>
          <p14:tracePt t="51787" x="11101388" y="1101725"/>
          <p14:tracePt t="51807" x="11028363" y="1111250"/>
          <p14:tracePt t="51823" x="10891838" y="1122363"/>
          <p14:tracePt t="51841" x="10702925" y="1131888"/>
          <p14:tracePt t="51855" x="10461625" y="1154113"/>
          <p14:tracePt t="51873" x="10304463" y="1163638"/>
          <p14:tracePt t="51888" x="10199688" y="1174750"/>
          <p14:tracePt t="51905" x="10094913" y="1206500"/>
          <p14:tracePt t="51909" x="10063163" y="1206500"/>
          <p14:tracePt t="51923" x="10033000" y="1216025"/>
          <p14:tracePt t="51926" x="9990138" y="1227138"/>
          <p14:tracePt t="51936" x="9958388" y="1236663"/>
          <p14:tracePt t="51954" x="9832975" y="1258888"/>
          <p14:tracePt t="51972" x="9486900" y="1300163"/>
          <p14:tracePt t="51987" x="9193213" y="1331913"/>
          <p14:tracePt t="52005" x="8921750" y="1331913"/>
          <p14:tracePt t="52022" x="8575675" y="1352550"/>
          <p14:tracePt t="52039" x="8270875" y="1352550"/>
          <p14:tracePt t="52056" x="7956550" y="1352550"/>
          <p14:tracePt t="52059" x="7862888" y="1352550"/>
          <p14:tracePt t="52074" x="7767638" y="1352550"/>
          <p14:tracePt t="52076" x="7653338" y="1352550"/>
          <p14:tracePt t="52090" x="7421563" y="1352550"/>
          <p14:tracePt t="52109" x="7243763" y="1352550"/>
          <p14:tracePt t="52121" x="7013575" y="1352550"/>
          <p14:tracePt t="52142" x="6813550" y="1352550"/>
          <p14:tracePt t="52154" x="6530975" y="1363663"/>
          <p14:tracePt t="52174" x="6332538" y="1363663"/>
          <p14:tracePt t="52190" x="6227763" y="1363663"/>
          <p14:tracePt t="52206" x="6216650" y="1363663"/>
          <p14:tracePt t="52279" x="6227763" y="1363663"/>
          <p14:tracePt t="52287" x="6237288" y="1363663"/>
          <p14:tracePt t="52294" x="6257925" y="1352550"/>
          <p14:tracePt t="52306" x="6289675" y="1352550"/>
          <p14:tracePt t="52324" x="6362700" y="1343025"/>
          <p14:tracePt t="52339" x="6384925" y="1331913"/>
          <p14:tracePt t="52341" x="6405563" y="1331913"/>
          <p14:tracePt t="52354" x="6426200" y="1331913"/>
          <p14:tracePt t="52374" x="6551613" y="1320800"/>
          <p14:tracePt t="52390" x="6635750" y="1320800"/>
          <p14:tracePt t="52406" x="6708775" y="1320800"/>
          <p14:tracePt t="52423" x="6813550" y="1320800"/>
          <p14:tracePt t="52440" x="6897688" y="1320800"/>
          <p14:tracePt t="52456" x="6961188" y="1320800"/>
          <p14:tracePt t="52460" x="6981825" y="1320800"/>
          <p14:tracePt t="52474" x="7013575" y="1320800"/>
          <p14:tracePt t="52493" x="7023100" y="1320800"/>
          <p14:tracePt t="52584" x="7034213" y="1320800"/>
          <p14:tracePt t="52612" x="7045325" y="1320800"/>
          <p14:tracePt t="52621" x="7065963" y="1320800"/>
          <p14:tracePt t="53194" x="7075488" y="1320800"/>
          <p14:tracePt t="53206" x="7075488" y="1311275"/>
          <p14:tracePt t="53235" x="7086600" y="1311275"/>
          <p14:tracePt t="53242" x="7107238" y="1311275"/>
          <p14:tracePt t="53255" x="7118350" y="1311275"/>
          <p14:tracePt t="53272" x="7150100" y="1300163"/>
          <p14:tracePt t="53288" x="7170738" y="1279525"/>
          <p14:tracePt t="53305" x="7180263" y="1279525"/>
          <p14:tracePt t="53322" x="7191375" y="1268413"/>
          <p14:tracePt t="53339" x="7191375" y="1258888"/>
          <p14:tracePt t="53356" x="7212013" y="1247775"/>
          <p14:tracePt t="53376" x="7243763" y="1247775"/>
          <p14:tracePt t="53386" x="7275513" y="1247775"/>
          <p14:tracePt t="53405" x="7453313" y="1247775"/>
          <p14:tracePt t="53423" x="7569200" y="1247775"/>
          <p14:tracePt t="53442" x="7883525" y="1258888"/>
          <p14:tracePt t="53454" x="7977188" y="1268413"/>
          <p14:tracePt t="53473" x="8104188" y="1279525"/>
          <p14:tracePt t="53475" x="8145463" y="1289050"/>
          <p14:tracePt t="53488" x="8177213" y="1289050"/>
          <p14:tracePt t="53489" x="8197850" y="1289050"/>
          <p14:tracePt t="53505" x="8218488" y="1300163"/>
          <p14:tracePt t="53621" x="8218488" y="1311275"/>
          <p14:tracePt t="53637" x="8218488" y="1320800"/>
          <p14:tracePt t="53647" x="8218488" y="1331913"/>
          <p14:tracePt t="53656" x="8208963" y="1331913"/>
          <p14:tracePt t="53672" x="8197850" y="1331913"/>
          <p14:tracePt t="53689" x="8177213" y="1331913"/>
          <p14:tracePt t="53710" x="8134350" y="1331913"/>
          <p14:tracePt t="53713" x="8124825" y="1331913"/>
          <p14:tracePt t="53722" x="8093075" y="1331913"/>
          <p14:tracePt t="53740" x="8040688" y="1331913"/>
          <p14:tracePt t="53755" x="7988300" y="1331913"/>
          <p14:tracePt t="53772" x="7935913" y="1320800"/>
          <p14:tracePt t="53787" x="7915275" y="1311275"/>
          <p14:tracePt t="53806" x="7883525" y="1300163"/>
          <p14:tracePt t="53834" x="7883525" y="1289050"/>
          <p14:tracePt t="53842" x="7872413" y="1289050"/>
          <p14:tracePt t="53853" x="7872413" y="1279525"/>
          <p14:tracePt t="53874" x="7862888" y="1279525"/>
          <p14:tracePt t="53888" x="7862888" y="1268413"/>
          <p14:tracePt t="53997" x="7872413" y="1268413"/>
          <p14:tracePt t="54008" x="7883525" y="1268413"/>
          <p14:tracePt t="54013" x="7894638" y="1268413"/>
          <p14:tracePt t="54022" x="7915275" y="1268413"/>
          <p14:tracePt t="54040" x="7924800" y="1268413"/>
          <p14:tracePt t="54054" x="7947025" y="1268413"/>
          <p14:tracePt t="54263" x="7956550" y="1268413"/>
          <p14:tracePt t="54274" x="7967663" y="1258888"/>
          <p14:tracePt t="54279" x="8020050" y="1247775"/>
          <p14:tracePt t="54289" x="8081963" y="1236663"/>
          <p14:tracePt t="54304" x="8208963" y="1206500"/>
          <p14:tracePt t="54325" x="8439150" y="1195388"/>
          <p14:tracePt t="54329" x="8480425" y="1195388"/>
          <p14:tracePt t="54339" x="8596313" y="1195388"/>
          <p14:tracePt t="54341" x="8659813" y="1195388"/>
          <p14:tracePt t="54354" x="8721725" y="1195388"/>
          <p14:tracePt t="54376" x="8826500" y="1195388"/>
          <p14:tracePt t="54387" x="8858250" y="1195388"/>
          <p14:tracePt t="54404" x="8869363" y="1195388"/>
          <p14:tracePt t="54425" x="8869363" y="1206500"/>
          <p14:tracePt t="54497" x="8869363" y="1216025"/>
          <p14:tracePt t="54573" x="8858250" y="1227138"/>
          <p14:tracePt t="54581" x="8826500" y="1227138"/>
          <p14:tracePt t="54589" x="8785225" y="1236663"/>
          <p14:tracePt t="54606" x="8689975" y="1236663"/>
          <p14:tracePt t="54610" x="8648700" y="1236663"/>
          <p14:tracePt t="54625" x="8502650" y="1236663"/>
          <p14:tracePt t="54641" x="8386763" y="1236663"/>
          <p14:tracePt t="54657" x="8366125" y="1236663"/>
          <p14:tracePt t="54661" x="8334375" y="1236663"/>
          <p14:tracePt t="54674" x="8313738" y="1227138"/>
          <p14:tracePt t="54690" x="8302625" y="1216025"/>
          <p14:tracePt t="54805" x="8323263" y="1216025"/>
          <p14:tracePt t="54811" x="8343900" y="1216025"/>
          <p14:tracePt t="54823" x="8366125" y="1206500"/>
          <p14:tracePt t="54841" x="8407400" y="1206500"/>
          <p14:tracePt t="54843" x="8439150" y="1206500"/>
          <p14:tracePt t="54855" x="8459788" y="1206500"/>
          <p14:tracePt t="54875" x="8543925" y="1206500"/>
          <p14:tracePt t="54878" x="8585200" y="1206500"/>
          <p14:tracePt t="54889" x="8648700" y="1206500"/>
          <p14:tracePt t="54890" x="8689975" y="1216025"/>
          <p14:tracePt t="54910" x="8764588" y="1227138"/>
          <p14:tracePt t="54924" x="8816975" y="1236663"/>
          <p14:tracePt t="54945" x="8869363" y="1236663"/>
          <p14:tracePt t="55080" x="8869363" y="1247775"/>
          <p14:tracePt t="55131" x="8869363" y="1258888"/>
          <p14:tracePt t="55215" x="8899525" y="1258888"/>
          <p14:tracePt t="55224" x="8942388" y="1258888"/>
          <p14:tracePt t="55240" x="9110663" y="1258888"/>
          <p14:tracePt t="55255" x="9309100" y="1258888"/>
          <p14:tracePt t="55272" x="9445625" y="1258888"/>
          <p14:tracePt t="55287" x="9539288" y="1268413"/>
          <p14:tracePt t="55305" x="9559925" y="1279525"/>
          <p14:tracePt t="55361" x="9539288" y="1279525"/>
          <p14:tracePt t="55372" x="9498013" y="1279525"/>
          <p14:tracePt t="55377" x="9466263" y="1279525"/>
          <p14:tracePt t="55391" x="9424988" y="1279525"/>
          <p14:tracePt t="55393" x="9382125" y="1279525"/>
          <p14:tracePt t="55407" x="9350375" y="1279525"/>
          <p14:tracePt t="55409" x="9320213" y="1279525"/>
          <p14:tracePt t="55424" x="9267825" y="1279525"/>
          <p14:tracePt t="55444" x="9245600" y="1279525"/>
          <p14:tracePt t="55794" x="9267825" y="1279525"/>
          <p14:tracePt t="55801" x="9297988" y="1279525"/>
          <p14:tracePt t="55809" x="9320213" y="1279525"/>
          <p14:tracePt t="55823" x="9350375" y="1279525"/>
          <p14:tracePt t="55825" x="9361488" y="1279525"/>
          <p14:tracePt t="55837" x="9382125" y="1279525"/>
          <p14:tracePt t="55853" x="9424988" y="1279525"/>
          <p14:tracePt t="55951" x="9402763" y="1279525"/>
          <p14:tracePt t="55959" x="9372600" y="1279525"/>
          <p14:tracePt t="55975" x="9288463" y="1258888"/>
          <p14:tracePt t="55987" x="9267825" y="1258888"/>
          <p14:tracePt t="56005" x="9224963" y="1247775"/>
          <p14:tracePt t="56022" x="9224963" y="1236663"/>
          <p14:tracePt t="56042" x="9256713" y="1227138"/>
          <p14:tracePt t="56055" x="9288463" y="1227138"/>
          <p14:tracePt t="56073" x="9329738" y="1227138"/>
          <p14:tracePt t="56075" x="9340850" y="1227138"/>
          <p14:tracePt t="56089" x="9466263" y="1227138"/>
          <p14:tracePt t="56106" x="9518650" y="1227138"/>
          <p14:tracePt t="56123" x="9539288" y="1227138"/>
          <p14:tracePt t="56141" x="9539288" y="1236663"/>
          <p14:tracePt t="56166" x="9529763" y="1236663"/>
          <p14:tracePt t="56175" x="9518650" y="1247775"/>
          <p14:tracePt t="56191" x="9477375" y="1258888"/>
          <p14:tracePt t="56207" x="9445625" y="1258888"/>
          <p14:tracePt t="56227" x="9350375" y="1279525"/>
          <p14:tracePt t="56238" x="9277350" y="1311275"/>
          <p14:tracePt t="56256" x="9245600" y="1320800"/>
          <p14:tracePt t="56691" x="9245600" y="1311275"/>
          <p14:tracePt t="56697" x="9245600" y="1300163"/>
          <p14:tracePt t="56708" x="9245600" y="1289050"/>
          <p14:tracePt t="56724" x="9256713" y="1268413"/>
          <p14:tracePt t="56772" x="9245600" y="1268413"/>
          <p14:tracePt t="56778" x="9236075" y="1268413"/>
          <p14:tracePt t="56789" x="9224963" y="1279525"/>
          <p14:tracePt t="56806" x="9183688" y="1289050"/>
          <p14:tracePt t="56808" x="9183688" y="1300163"/>
          <p14:tracePt t="56820" x="9172575" y="1311275"/>
          <p14:tracePt t="56837" x="9151938" y="1311275"/>
          <p14:tracePt t="56854" x="9110663" y="1320800"/>
          <p14:tracePt t="56857" x="9078913" y="1320800"/>
          <p14:tracePt t="56872" x="9047163" y="1331913"/>
          <p14:tracePt t="56874" x="9015413" y="1331913"/>
          <p14:tracePt t="56887" x="8942388" y="1352550"/>
          <p14:tracePt t="56891" x="8921750" y="1352550"/>
          <p14:tracePt t="56904" x="8805863" y="1363663"/>
          <p14:tracePt t="56921" x="8648700" y="1384300"/>
          <p14:tracePt t="56939" x="8491538" y="1395413"/>
          <p14:tracePt t="56954" x="8366125" y="1425575"/>
          <p14:tracePt t="56974" x="8323263" y="1425575"/>
          <p14:tracePt t="56989" x="8239125" y="1436688"/>
          <p14:tracePt t="56990" x="8177213" y="1447800"/>
          <p14:tracePt t="57006" x="7904163" y="1509713"/>
          <p14:tracePt t="57022" x="7820025" y="1541463"/>
          <p14:tracePt t="57038" x="7705725" y="1562100"/>
          <p14:tracePt t="57054" x="7339013" y="1625600"/>
          <p14:tracePt t="57073" x="6929438" y="1698625"/>
          <p14:tracePt t="57087" x="6678613" y="1741488"/>
          <p14:tracePt t="57105" x="6426200" y="1771650"/>
          <p14:tracePt t="57124" x="6257925" y="1793875"/>
          <p14:tracePt t="57138" x="6164263" y="1814513"/>
          <p14:tracePt t="57165" x="6143625" y="1814513"/>
          <p14:tracePt t="57175" x="6080125" y="1846263"/>
          <p14:tracePt t="57188" x="6016625" y="1855788"/>
          <p14:tracePt t="57205" x="5829300" y="1928813"/>
          <p14:tracePt t="57220" x="5661025" y="1981200"/>
          <p14:tracePt t="57238" x="5588000" y="2012950"/>
          <p14:tracePt t="57255" x="5556250" y="2024063"/>
          <p14:tracePt t="57270" x="5545138" y="2024063"/>
          <p14:tracePt t="65897" x="5545138" y="2033588"/>
          <p14:tracePt t="65916" x="5608638" y="1992313"/>
          <p14:tracePt t="65924" x="5713413" y="1971675"/>
          <p14:tracePt t="65932" x="5829300" y="1951038"/>
          <p14:tracePt t="65940" x="5964238" y="1919288"/>
          <p14:tracePt t="65954" x="6048375" y="1908175"/>
          <p14:tracePt t="65956" x="6111875" y="1908175"/>
          <p14:tracePt t="65971" x="6153150" y="1908175"/>
          <p14:tracePt t="66405" x="6164263" y="1898650"/>
          <p14:tracePt t="66412" x="6184900" y="1876425"/>
          <p14:tracePt t="66422" x="6237288" y="1855788"/>
          <p14:tracePt t="66439" x="6280150" y="1835150"/>
          <p14:tracePt t="66454" x="6300788" y="1846263"/>
          <p14:tracePt t="66473" x="6362700" y="1846263"/>
          <p14:tracePt t="66476" x="6394450" y="1846263"/>
          <p14:tracePt t="66489" x="6426200" y="1835150"/>
          <p14:tracePt t="66491" x="6457950" y="1835150"/>
          <p14:tracePt t="66517" x="6572250" y="1824038"/>
          <p14:tracePt t="66522" x="6646863" y="1803400"/>
          <p14:tracePt t="66541" x="6804025" y="1803400"/>
          <p14:tracePt t="66554" x="7013575" y="1803400"/>
          <p14:tracePt t="66573" x="7170738" y="1793875"/>
          <p14:tracePt t="66587" x="7421563" y="1793875"/>
          <p14:tracePt t="66605" x="7578725" y="1793875"/>
          <p14:tracePt t="66623" x="7778750" y="1782763"/>
          <p14:tracePt t="66640" x="7851775" y="1782763"/>
          <p14:tracePt t="66657" x="7894638" y="1782763"/>
          <p14:tracePt t="66662" x="7915275" y="1782763"/>
          <p14:tracePt t="66678" x="7924800" y="1782763"/>
          <p14:tracePt t="66690" x="7935913" y="1782763"/>
          <p14:tracePt t="66713" x="7947025" y="1782763"/>
          <p14:tracePt t="66843" x="7947025" y="1793875"/>
          <p14:tracePt t="66859" x="7947025" y="1803400"/>
          <p14:tracePt t="66867" x="7935913" y="1824038"/>
          <p14:tracePt t="66875" x="7915275" y="1846263"/>
          <p14:tracePt t="66887" x="7915275" y="1855788"/>
          <p14:tracePt t="67557" x="7915275" y="1846263"/>
          <p14:tracePt t="67565" x="7915275" y="1835150"/>
          <p14:tracePt t="67576" x="7924800" y="1835150"/>
          <p14:tracePt t="67590" x="7924800" y="1824038"/>
          <p14:tracePt t="67606" x="7935913" y="1824038"/>
          <p14:tracePt t="67641" x="7935913" y="1814513"/>
          <p14:tracePt t="67654" x="7935913" y="1803400"/>
          <p14:tracePt t="67660" x="7956550" y="1793875"/>
          <p14:tracePt t="67676" x="7967663" y="1793875"/>
          <p14:tracePt t="67689" x="7977188" y="1793875"/>
          <p14:tracePt t="67721" x="7977188" y="1782763"/>
          <p14:tracePt t="67779" x="7988300" y="1782763"/>
          <p14:tracePt t="67807" x="7999413" y="1782763"/>
          <p14:tracePt t="67824" x="8008938" y="1782763"/>
          <p14:tracePt t="67834" x="8020050" y="1782763"/>
          <p14:tracePt t="67856" x="8029575" y="1782763"/>
          <p14:tracePt t="67863" x="8040688" y="1782763"/>
          <p14:tracePt t="67872" x="8051800" y="1782763"/>
          <p14:tracePt t="67887" x="8081963" y="1782763"/>
          <p14:tracePt t="67904" x="8113713" y="1782763"/>
          <p14:tracePt t="67921" x="8134350" y="1782763"/>
          <p14:tracePt t="67924" x="8145463" y="1782763"/>
          <p14:tracePt t="67940" x="8156575" y="1782763"/>
          <p14:tracePt t="67956" x="8166100" y="1782763"/>
          <p14:tracePt t="68473" x="8177213" y="1782763"/>
          <p14:tracePt t="68481" x="8218488" y="1782763"/>
          <p14:tracePt t="68488" x="8261350" y="1793875"/>
          <p14:tracePt t="68506" x="8343900" y="1814513"/>
          <p14:tracePt t="68508" x="8407400" y="1824038"/>
          <p14:tracePt t="68521" x="8585200" y="1866900"/>
          <p14:tracePt t="68541" x="8659813" y="1866900"/>
          <p14:tracePt t="68554" x="8764588" y="1876425"/>
          <p14:tracePt t="68575" x="8826500" y="1887538"/>
          <p14:tracePt t="68577" x="8847138" y="1898650"/>
          <p14:tracePt t="68721" x="8847138" y="1908175"/>
          <p14:tracePt t="68737" x="8847138" y="1919288"/>
          <p14:tracePt t="68744" x="8837613" y="1919288"/>
          <p14:tracePt t="68753" x="8826500" y="1919288"/>
          <p14:tracePt t="68772" x="8826500" y="1928813"/>
          <p14:tracePt t="68786" x="8826500" y="1939925"/>
          <p14:tracePt t="68860" x="8858250" y="1939925"/>
          <p14:tracePt t="68866" x="8890000" y="1939925"/>
          <p14:tracePt t="68874" x="8951913" y="1939925"/>
          <p14:tracePt t="68887" x="9026525" y="1939925"/>
          <p14:tracePt t="68907" x="9151938" y="1898650"/>
          <p14:tracePt t="68910" x="9256713" y="1866900"/>
          <p14:tracePt t="68925" x="9529763" y="1793875"/>
          <p14:tracePt t="68938" x="9613900" y="1782763"/>
          <p14:tracePt t="68942" x="9675813" y="1762125"/>
          <p14:tracePt t="68960" x="9696450" y="1762125"/>
          <p14:tracePt t="68974" x="9801225" y="1751013"/>
          <p14:tracePt t="68987" x="9832975" y="1741488"/>
          <p14:tracePt t="69005" x="9853613" y="1741488"/>
          <p14:tracePt t="69026" x="9875838" y="1741488"/>
          <p14:tracePt t="69042" x="9885363" y="1741488"/>
          <p14:tracePt t="69045" x="9896475" y="1741488"/>
          <p14:tracePt t="69055" x="9917113" y="1741488"/>
          <p14:tracePt t="69057" x="9928225" y="1741488"/>
          <p14:tracePt t="69075" x="9948863" y="1741488"/>
          <p14:tracePt t="69087" x="9958388" y="1741488"/>
          <p14:tracePt t="69247" x="9937750" y="1741488"/>
          <p14:tracePt t="69254" x="9896475" y="1751013"/>
          <p14:tracePt t="69262" x="9832975" y="1793875"/>
          <p14:tracePt t="69272" x="9812338" y="1803400"/>
          <p14:tracePt t="69723" x="9812338" y="1782763"/>
          <p14:tracePt t="69730" x="9812338" y="1771650"/>
          <p14:tracePt t="69759" x="9812338" y="1762125"/>
          <p14:tracePt t="69772" x="9823450" y="1762125"/>
          <p14:tracePt t="69787" x="9832975" y="1762125"/>
          <p14:tracePt t="69795" x="9832975" y="1751013"/>
          <p14:tracePt t="69805" x="9844088" y="1751013"/>
          <p14:tracePt t="69823" x="9853613" y="1751013"/>
          <p14:tracePt t="69825" x="9864725" y="1751013"/>
          <p14:tracePt t="69840" x="9885363" y="1751013"/>
          <p14:tracePt t="69855" x="9917113" y="1751013"/>
          <p14:tracePt t="69873" x="9969500" y="1751013"/>
          <p14:tracePt t="69890" x="10033000" y="1751013"/>
          <p14:tracePt t="69907" x="10094913" y="1751013"/>
          <p14:tracePt t="69923" x="10147300" y="1762125"/>
          <p14:tracePt t="69926" x="10199688" y="1782763"/>
          <p14:tracePt t="70249" x="10210800" y="1782763"/>
          <p14:tracePt t="70256" x="10252075" y="1782763"/>
          <p14:tracePt t="70264" x="10304463" y="1782763"/>
          <p14:tracePt t="70272" x="10388600" y="1782763"/>
          <p14:tracePt t="70287" x="10536238" y="1782763"/>
          <p14:tracePt t="70304" x="10577513" y="1793875"/>
          <p14:tracePt t="70323" x="10693400" y="1793875"/>
          <p14:tracePt t="70338" x="10839450" y="1793875"/>
          <p14:tracePt t="70353" x="10923588" y="1793875"/>
          <p14:tracePt t="70374" x="10987088" y="1793875"/>
          <p14:tracePt t="70376" x="10996613" y="1793875"/>
          <p14:tracePt t="70386" x="11007725" y="1793875"/>
          <p14:tracePt t="70434" x="11017250" y="1793875"/>
          <p14:tracePt t="70442" x="11028363" y="1793875"/>
          <p14:tracePt t="70456" x="11039475" y="1793875"/>
          <p14:tracePt t="70472" x="11060113" y="1793875"/>
          <p14:tracePt t="70489" x="11122025" y="1803400"/>
          <p14:tracePt t="70512" x="11185525" y="1803400"/>
          <p14:tracePt t="70521" x="11196638" y="1803400"/>
          <p14:tracePt t="70539" x="11226800" y="1803400"/>
          <p14:tracePt t="70593" x="11237913" y="1803400"/>
          <p14:tracePt t="70600" x="11249025" y="1803400"/>
          <p14:tracePt t="70609" x="11258550" y="1803400"/>
          <p14:tracePt t="70650" x="11269663" y="1803400"/>
          <p14:tracePt t="70667" x="11279188" y="1803400"/>
          <p14:tracePt t="70687" x="11290300" y="1803400"/>
          <p14:tracePt t="70694" x="11290300" y="1793875"/>
          <p14:tracePt t="70714" x="11301413" y="1793875"/>
          <p14:tracePt t="70742" x="11301413" y="1782763"/>
          <p14:tracePt t="70766" x="11269663" y="1803400"/>
          <p14:tracePt t="71275" x="11269663" y="1793875"/>
          <p14:tracePt t="71298" x="11269663" y="1782763"/>
          <p14:tracePt t="71319" x="11269663" y="1771650"/>
          <p14:tracePt t="71340" x="11269663" y="1762125"/>
          <p14:tracePt t="71350" x="11279188" y="1762125"/>
          <p14:tracePt t="71362" x="11279188" y="1751013"/>
          <p14:tracePt t="71394" x="11290300" y="1751013"/>
          <p14:tracePt t="71406" x="11301413" y="1751013"/>
          <p14:tracePt t="71423" x="11310938" y="1751013"/>
          <p14:tracePt t="71430" x="11322050" y="1741488"/>
          <p14:tracePt t="71444" x="11342688" y="1741488"/>
          <p14:tracePt t="71455" x="11363325" y="1741488"/>
          <p14:tracePt t="71476" x="11437938" y="1741488"/>
          <p14:tracePt t="71490" x="11468100" y="1741488"/>
          <p14:tracePt t="71507" x="11583988" y="1741488"/>
          <p14:tracePt t="71508" x="11604625" y="1741488"/>
          <p14:tracePt t="71520" x="11668125" y="1741488"/>
          <p14:tracePt t="71538" x="11688763" y="1741488"/>
          <p14:tracePt t="71555" x="11772900" y="1741488"/>
          <p14:tracePt t="71571" x="11834813" y="1741488"/>
          <p14:tracePt t="71588" x="11877675" y="1741488"/>
          <p14:tracePt t="71591" x="11887200" y="1741488"/>
          <p14:tracePt t="71605" x="11898313" y="1741488"/>
          <p14:tracePt t="71990" x="11898313" y="1751013"/>
          <p14:tracePt t="72021" x="11898313" y="1762125"/>
          <p14:tracePt t="72029" x="11877675" y="1771650"/>
          <p14:tracePt t="72037" x="11845925" y="1793875"/>
          <p14:tracePt t="72056" x="11825288" y="1824038"/>
          <p14:tracePt t="73347" x="11814175" y="1824038"/>
          <p14:tracePt t="73354" x="11804650" y="1824038"/>
          <p14:tracePt t="73362" x="11772900" y="1814513"/>
          <p14:tracePt t="73372" x="11741150" y="1814513"/>
          <p14:tracePt t="73387" x="11668125" y="1814513"/>
          <p14:tracePt t="73408" x="11552238" y="1814513"/>
          <p14:tracePt t="73422" x="11499850" y="1814513"/>
          <p14:tracePt t="73443" x="11363325" y="1814513"/>
          <p14:tracePt t="73455" x="11258550" y="1814513"/>
          <p14:tracePt t="73475" x="11069638" y="1814513"/>
          <p14:tracePt t="73490" x="10777538" y="1782763"/>
          <p14:tracePt t="73513" x="10294938" y="1771650"/>
          <p14:tracePt t="73526" x="9823450" y="1771650"/>
          <p14:tracePt t="73539" x="9591675" y="1771650"/>
          <p14:tracePt t="73554" x="9245600" y="1771650"/>
          <p14:tracePt t="73574" x="8994775" y="1771650"/>
          <p14:tracePt t="73577" x="8899525" y="1793875"/>
          <p14:tracePt t="73589" x="8637588" y="1835150"/>
          <p14:tracePt t="73605" x="8555038" y="1866900"/>
          <p14:tracePt t="73622" x="8439150" y="1887538"/>
          <p14:tracePt t="73639" x="8145463" y="1951038"/>
          <p14:tracePt t="73655" x="8051800" y="1960563"/>
          <p14:tracePt t="73672" x="7473950" y="2160588"/>
          <p14:tracePt t="73689" x="6992938" y="2317750"/>
          <p14:tracePt t="73691" x="6708775" y="2411413"/>
          <p14:tracePt t="74163" x="6708775" y="2401888"/>
          <p14:tracePt t="74172" x="6708775" y="2390775"/>
          <p14:tracePt t="74180" x="6719888" y="2390775"/>
          <p14:tracePt t="74188" x="6719888" y="2379663"/>
          <p14:tracePt t="74203" x="6719888" y="2359025"/>
          <p14:tracePt t="74224" x="6699250" y="2359025"/>
          <p14:tracePt t="74237" x="6688138" y="2359025"/>
          <p14:tracePt t="74253" x="6678613" y="2349500"/>
          <p14:tracePt t="74272" x="6667500" y="2349500"/>
          <p14:tracePt t="74306" x="6656388" y="2349500"/>
          <p14:tracePt t="74312" x="6646863" y="2349500"/>
          <p14:tracePt t="74328" x="6624638" y="2349500"/>
          <p14:tracePt t="74336" x="6594475" y="2349500"/>
          <p14:tracePt t="74354" x="6510338" y="2349500"/>
          <p14:tracePt t="74373" x="6446838" y="2349500"/>
          <p14:tracePt t="74387" x="6373813" y="2359025"/>
          <p14:tracePt t="74403" x="6321425" y="2390775"/>
          <p14:tracePt t="74423" x="6289675" y="2422525"/>
          <p14:tracePt t="74439" x="6257925" y="2454275"/>
          <p14:tracePt t="74455" x="6237288" y="2474913"/>
          <p14:tracePt t="74473" x="6227763" y="2516188"/>
          <p14:tracePt t="74476" x="6216650" y="2527300"/>
          <p14:tracePt t="74489" x="6205538" y="2547938"/>
          <p14:tracePt t="74509" x="6164263" y="2568575"/>
          <p14:tracePt t="74511" x="6143625" y="2579688"/>
          <p14:tracePt t="74522" x="6111875" y="2600325"/>
          <p14:tracePt t="74540" x="6038850" y="2643188"/>
          <p14:tracePt t="74555" x="5891213" y="2695575"/>
          <p14:tracePt t="74573" x="5786438" y="2716213"/>
          <p14:tracePt t="74589" x="5661025" y="2757488"/>
          <p14:tracePt t="74606" x="5588000" y="2757488"/>
          <p14:tracePt t="74622" x="5535613" y="2757488"/>
          <p14:tracePt t="74638" x="5503863" y="2757488"/>
          <p14:tracePt t="74661" x="5492750" y="2757488"/>
          <p14:tracePt t="74695" x="5492750" y="2747963"/>
          <p14:tracePt t="74705" x="5492750" y="2736850"/>
          <p14:tracePt t="74710" x="5492750" y="2725738"/>
          <p14:tracePt t="74726" x="5503863" y="2725738"/>
          <p14:tracePt t="74739" x="5503863" y="2716213"/>
          <p14:tracePt t="75544" x="5503863" y="2705100"/>
          <p14:tracePt t="75552" x="5513388" y="2695575"/>
          <p14:tracePt t="75560" x="5524500" y="2684463"/>
          <p14:tracePt t="75573" x="5535613" y="2684463"/>
          <p14:tracePt t="75622" x="5535613" y="2673350"/>
          <p14:tracePt t="75639" x="5535613" y="2663825"/>
          <p14:tracePt t="75650" x="5535613" y="2652713"/>
          <p14:tracePt t="75696" x="5535613" y="2643188"/>
          <p14:tracePt t="75733" x="5535613" y="2632075"/>
          <p14:tracePt t="75822" x="5535613" y="2620963"/>
          <p14:tracePt t="75931" x="5545138" y="2620963"/>
          <p14:tracePt t="76117" x="5545138" y="2632075"/>
          <p14:tracePt t="76132" x="5545138" y="2643188"/>
          <p14:tracePt t="76158" x="5545138" y="2652713"/>
          <p14:tracePt t="76166" x="5535613" y="2652713"/>
          <p14:tracePt t="76179" x="5535613" y="2663825"/>
          <p14:tracePt t="76198" x="5535613" y="2673350"/>
          <p14:tracePt t="76260" x="5524500" y="2673350"/>
          <p14:tracePt t="77731" x="5524500" y="2684463"/>
          <p14:tracePt t="77739" x="5524500" y="2695575"/>
          <p14:tracePt t="77746" x="5524500" y="2705100"/>
          <p14:tracePt t="77755" x="5513388" y="2705100"/>
          <p14:tracePt t="77773" x="5513388" y="2716213"/>
          <p14:tracePt t="78163" x="5503863" y="2716213"/>
          <p14:tracePt t="78176" x="5492750" y="2716213"/>
          <p14:tracePt t="78179" x="5483225" y="2716213"/>
          <p14:tracePt t="78187" x="5472113" y="2725738"/>
          <p14:tracePt t="78194" x="5461000" y="2736850"/>
          <p14:tracePt t="78210" x="5451475" y="2736850"/>
          <p14:tracePt t="78225" x="5451475" y="2747963"/>
          <p14:tracePt t="78227" x="5440363" y="2747963"/>
          <p14:tracePt t="78246" x="5430838" y="2747963"/>
          <p14:tracePt t="78258" x="5430838" y="2757488"/>
          <p14:tracePt t="78273" x="5419725" y="2757488"/>
          <p14:tracePt t="78617" x="5408613" y="2757488"/>
          <p14:tracePt t="78625" x="5399088" y="2757488"/>
          <p14:tracePt t="78640" x="5387975" y="2768600"/>
          <p14:tracePt t="85890" x="5399088" y="2809875"/>
          <p14:tracePt t="85896" x="5681663" y="3030538"/>
          <p14:tracePt t="85905" x="6153150" y="3344863"/>
          <p14:tracePt t="85922" x="6688138" y="3795713"/>
          <p14:tracePt t="85937" x="6751638" y="3900488"/>
          <p14:tracePt t="88500" x="6761163" y="3900488"/>
          <p14:tracePt t="88509" x="6761163" y="3890963"/>
          <p14:tracePt t="88579" x="6761163" y="3879850"/>
          <p14:tracePt t="88620" x="6751638" y="3879850"/>
          <p14:tracePt t="88845" x="6740525" y="3879850"/>
          <p14:tracePt t="88887" x="6731000" y="3879850"/>
          <p14:tracePt t="88916" x="6719888" y="3879850"/>
          <p14:tracePt t="88934" x="6708775" y="3879850"/>
          <p14:tracePt t="88958" x="6699250" y="3879850"/>
          <p14:tracePt t="88966" x="6688138" y="3890963"/>
          <p14:tracePt t="88973" x="6678613" y="3890963"/>
          <p14:tracePt t="88990" x="6667500" y="3890963"/>
          <p14:tracePt t="89005" x="6646863" y="3890963"/>
          <p14:tracePt t="89007" x="6635750" y="3900488"/>
          <p14:tracePt t="89019" x="6624638" y="3900488"/>
          <p14:tracePt t="89037" x="6572250" y="3921125"/>
          <p14:tracePt t="89039" x="6542088" y="3921125"/>
          <p14:tracePt t="89054" x="6510338" y="3932238"/>
          <p14:tracePt t="89072" x="6457950" y="3943350"/>
          <p14:tracePt t="89074" x="6437313" y="3952875"/>
          <p14:tracePt t="89087" x="6394450" y="3952875"/>
          <p14:tracePt t="89103" x="6342063" y="3963988"/>
          <p14:tracePt t="89124" x="6300788" y="3973513"/>
          <p14:tracePt t="89137" x="6289675" y="3973513"/>
          <p14:tracePt t="89155" x="6280150" y="3973513"/>
          <p14:tracePt t="89189" x="6269038" y="3973513"/>
          <p14:tracePt t="89198" x="6269038" y="3984625"/>
          <p14:tracePt t="89216" x="6257925" y="3984625"/>
          <p14:tracePt t="89228" x="6248400" y="3984625"/>
          <p14:tracePt t="89244" x="6237288" y="3984625"/>
          <p14:tracePt t="89253" x="6237288" y="3995738"/>
          <p14:tracePt t="89276" x="6205538" y="4005263"/>
          <p14:tracePt t="89317" x="6205538" y="4016375"/>
          <p14:tracePt t="89326" x="6196013" y="4016375"/>
          <p14:tracePt t="89338" x="6184900" y="4027488"/>
          <p14:tracePt t="89355" x="6164263" y="4048125"/>
          <p14:tracePt t="89371" x="6153150" y="4048125"/>
          <p14:tracePt t="89388" x="6132513" y="4057650"/>
          <p14:tracePt t="89391" x="6122988" y="4068763"/>
          <p14:tracePt t="89410" x="6111875" y="4079875"/>
          <p14:tracePt t="89420" x="6100763" y="4079875"/>
          <p14:tracePt t="89424" x="6080125" y="4089400"/>
          <p14:tracePt t="89437" x="6069013" y="4100513"/>
          <p14:tracePt t="89455" x="6048375" y="4110038"/>
          <p14:tracePt t="89485" x="6038850" y="4110038"/>
          <p14:tracePt t="89493" x="6027738" y="4110038"/>
          <p14:tracePt t="89506" x="6016625" y="4121150"/>
          <p14:tracePt t="89520" x="5975350" y="4121150"/>
          <p14:tracePt t="89540" x="5954713" y="4121150"/>
          <p14:tracePt t="89544" x="5934075" y="4121150"/>
          <p14:tracePt t="89555" x="5922963" y="4132263"/>
          <p14:tracePt t="89570" x="5911850" y="4132263"/>
          <p14:tracePt t="89631" x="5902325" y="4132263"/>
          <p14:tracePt t="89721" x="5881688" y="4132263"/>
          <p14:tracePt t="89728" x="5870575" y="4132263"/>
          <p14:tracePt t="89742" x="5859463" y="4132263"/>
          <p14:tracePt t="89753" x="5838825" y="4141788"/>
          <p14:tracePt t="89774" x="5786438" y="4173538"/>
          <p14:tracePt t="89775" x="5754688" y="4184650"/>
          <p14:tracePt t="89787" x="5681663" y="4205288"/>
          <p14:tracePt t="89805" x="5535613" y="4225925"/>
          <p14:tracePt t="89824" x="5294313" y="4225925"/>
          <p14:tracePt t="89827" x="5178425" y="4225925"/>
          <p14:tracePt t="89838" x="5116513" y="4225925"/>
          <p14:tracePt t="89854" x="5021263" y="4225925"/>
          <p14:tracePt t="90566" x="5021263" y="4214813"/>
          <p14:tracePt t="90748" x="5021263" y="4205288"/>
          <p14:tracePt t="90927" x="5021263" y="4194175"/>
          <p14:tracePt t="90935" x="5021263" y="4132263"/>
          <p14:tracePt t="90942" x="5053013" y="4089400"/>
          <p14:tracePt t="90955" x="5073650" y="3984625"/>
          <p14:tracePt t="90972" x="5105400" y="3879850"/>
          <p14:tracePt t="90975" x="5105400" y="3868738"/>
          <p14:tracePt t="90988" x="5178425" y="3629025"/>
          <p14:tracePt t="90990" x="5283200" y="3303588"/>
          <p14:tracePt t="91005" x="5283200" y="3282950"/>
          <p14:tracePt t="91008" x="5367338" y="2989263"/>
          <p14:tracePt t="91022" x="5472113" y="2474913"/>
          <p14:tracePt t="91036" x="5619750" y="1530350"/>
          <p14:tracePt t="91055" x="5765800" y="3571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3140D-F69A-D714-21F9-ED9E7F141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FE53B9-02C2-E989-7EE1-D86484DEE31E}"/>
              </a:ext>
            </a:extLst>
          </p:cNvPr>
          <p:cNvSpPr txBox="1"/>
          <p:nvPr/>
        </p:nvSpPr>
        <p:spPr>
          <a:xfrm>
            <a:off x="217418" y="183534"/>
            <a:ext cx="65604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400" b="1" dirty="0"/>
              <a:t>3. Results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B3ED4E-FE6E-EDBC-EFE4-FD997447C21E}"/>
              </a:ext>
            </a:extLst>
          </p:cNvPr>
          <p:cNvSpPr txBox="1"/>
          <p:nvPr/>
        </p:nvSpPr>
        <p:spPr>
          <a:xfrm>
            <a:off x="265796" y="531522"/>
            <a:ext cx="7893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>
                <a:latin typeface="+mn-ea"/>
                <a:cs typeface="Arial" panose="020B0604020202020204" pitchFamily="34" charset="0"/>
              </a:rPr>
              <a:t>(4) Tropopause temperature and buoyancy</a:t>
            </a:r>
            <a:r>
              <a:rPr lang="ko-KR" altLang="en-US" sz="1200" dirty="0">
                <a:latin typeface="+mn-ea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(N</a:t>
            </a:r>
            <a:r>
              <a:rPr lang="en-US" altLang="ko-KR" sz="1200" baseline="30000" dirty="0">
                <a:latin typeface="+mn-ea"/>
                <a:cs typeface="Arial" panose="020B0604020202020204" pitchFamily="34" charset="0"/>
              </a:rPr>
              <a:t>2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,</a:t>
            </a:r>
            <a:r>
              <a:rPr lang="en-US" altLang="ko-KR" sz="1200" b="1" dirty="0">
                <a:latin typeface="+mn-ea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+mn-ea"/>
                <a:cs typeface="Arial" panose="020B0604020202020204" pitchFamily="34" charset="0"/>
              </a:rPr>
              <a:t>Brunt-Vaisala Frequency</a:t>
            </a:r>
            <a:r>
              <a:rPr lang="en-US" altLang="ko-KR" sz="1200" b="1" dirty="0">
                <a:latin typeface="+mn-ea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A8D63DBE-6BBE-5A9D-E1DB-DFD11C795F51}"/>
              </a:ext>
            </a:extLst>
          </p:cNvPr>
          <p:cNvGrpSpPr/>
          <p:nvPr/>
        </p:nvGrpSpPr>
        <p:grpSpPr>
          <a:xfrm>
            <a:off x="843101" y="2126460"/>
            <a:ext cx="4897626" cy="2259309"/>
            <a:chOff x="843101" y="2395426"/>
            <a:chExt cx="4897626" cy="2259309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CD606733-91EB-B686-59DA-CBEA9381EF1D}"/>
                </a:ext>
              </a:extLst>
            </p:cNvPr>
            <p:cNvGrpSpPr/>
            <p:nvPr/>
          </p:nvGrpSpPr>
          <p:grpSpPr>
            <a:xfrm>
              <a:off x="843101" y="2395426"/>
              <a:ext cx="4897626" cy="2259309"/>
              <a:chOff x="12959875" y="30672200"/>
              <a:chExt cx="8225502" cy="3794479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FD79CBAE-D9FD-EDE2-D0D7-458CA136C4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7455"/>
              <a:stretch/>
            </p:blipFill>
            <p:spPr>
              <a:xfrm>
                <a:off x="13356686" y="31182721"/>
                <a:ext cx="7436785" cy="2826015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36B15E0-E66A-5276-2353-D98E0305033A}"/>
                  </a:ext>
                </a:extLst>
              </p:cNvPr>
              <p:cNvSpPr txBox="1"/>
              <p:nvPr/>
            </p:nvSpPr>
            <p:spPr>
              <a:xfrm rot="16200000">
                <a:off x="11733291" y="32346772"/>
                <a:ext cx="2970076" cy="516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>
                    <a:latin typeface="+mn-ea"/>
                    <a:cs typeface="Arial" panose="020B0604020202020204" pitchFamily="34" charset="0"/>
                  </a:rPr>
                  <a:t>Height (7-12 km) </a:t>
                </a:r>
                <a:endParaRPr lang="ko-KR" altLang="en-US" sz="1400" b="1" dirty="0">
                  <a:latin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76D114D-ED01-F0F7-46E4-F896CD6D88BC}"/>
                  </a:ext>
                </a:extLst>
              </p:cNvPr>
              <p:cNvSpPr txBox="1"/>
              <p:nvPr/>
            </p:nvSpPr>
            <p:spPr>
              <a:xfrm>
                <a:off x="14593066" y="33949772"/>
                <a:ext cx="3364418" cy="516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>
                    <a:latin typeface="+mn-ea"/>
                    <a:cs typeface="Arial" panose="020B0604020202020204" pitchFamily="34" charset="0"/>
                  </a:rPr>
                  <a:t>Year (1985-2024)</a:t>
                </a:r>
                <a:endParaRPr lang="ko-KR" altLang="en-US" sz="1400" b="1" dirty="0">
                  <a:latin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32D1CE0-5B8F-7823-944F-E7994AC4CDEF}"/>
                  </a:ext>
                </a:extLst>
              </p:cNvPr>
              <p:cNvSpPr txBox="1"/>
              <p:nvPr/>
            </p:nvSpPr>
            <p:spPr>
              <a:xfrm>
                <a:off x="17480515" y="33560557"/>
                <a:ext cx="3704862" cy="878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ko-KR" sz="1400" b="1" dirty="0">
                    <a:latin typeface="+mn-ea"/>
                    <a:cs typeface="Arial" panose="020B0604020202020204" pitchFamily="34" charset="0"/>
                  </a:rPr>
                  <a:t>T</a:t>
                </a:r>
                <a:endParaRPr lang="en-US" altLang="ko-KR" sz="1400" b="1" baseline="30000" dirty="0">
                  <a:latin typeface="+mn-ea"/>
                  <a:cs typeface="Arial" panose="020B0604020202020204" pitchFamily="34" charset="0"/>
                </a:endParaRPr>
              </a:p>
              <a:p>
                <a:pPr algn="r"/>
                <a:r>
                  <a:rPr lang="en-US" altLang="ko-KR" sz="1400" b="1" dirty="0">
                    <a:latin typeface="+mn-ea"/>
                    <a:cs typeface="Arial" panose="020B0604020202020204" pitchFamily="34" charset="0"/>
                  </a:rPr>
                  <a:t>(190-230 K)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64B70CA-B0AB-19AD-4DEC-035F7A21FBA7}"/>
                  </a:ext>
                </a:extLst>
              </p:cNvPr>
              <p:cNvSpPr txBox="1"/>
              <p:nvPr/>
            </p:nvSpPr>
            <p:spPr>
              <a:xfrm>
                <a:off x="13988511" y="30672200"/>
                <a:ext cx="6124796" cy="5169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400" b="1" dirty="0" err="1">
                    <a:latin typeface="+mn-ea"/>
                    <a:cs typeface="Arial" panose="020B0604020202020204" pitchFamily="34" charset="0"/>
                  </a:rPr>
                  <a:t>Neumayer</a:t>
                </a:r>
                <a:r>
                  <a:rPr lang="en-US" altLang="ko-KR" sz="1400" b="1" dirty="0">
                    <a:latin typeface="+mn-ea"/>
                    <a:cs typeface="Arial" panose="020B0604020202020204" pitchFamily="34" charset="0"/>
                  </a:rPr>
                  <a:t>, SEP, 1992-2022</a:t>
                </a:r>
                <a:endParaRPr lang="ko-KR" altLang="en-US" sz="1400" b="1" dirty="0">
                  <a:latin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A3DA9B-AD95-253D-8E62-87E1D7706ABF}"/>
                </a:ext>
              </a:extLst>
            </p:cNvPr>
            <p:cNvSpPr txBox="1"/>
            <p:nvPr/>
          </p:nvSpPr>
          <p:spPr>
            <a:xfrm>
              <a:off x="1406915" y="2957997"/>
              <a:ext cx="755108" cy="106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rgbClr val="000000"/>
                  </a:solidFill>
                  <a:latin typeface="+mn-ea"/>
                  <a:cs typeface="Arial" panose="020B0604020202020204" pitchFamily="34" charset="0"/>
                </a:rPr>
                <a:t>LRT</a:t>
              </a:r>
            </a:p>
            <a:p>
              <a:endParaRPr lang="en-US" altLang="ko-KR" sz="1400" b="1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endParaRPr>
            </a:p>
            <a:p>
              <a:r>
                <a:rPr lang="en-US" altLang="ko-KR" sz="1400" b="1" dirty="0">
                  <a:solidFill>
                    <a:srgbClr val="0000FF"/>
                  </a:solidFill>
                  <a:latin typeface="+mn-ea"/>
                  <a:cs typeface="Arial" panose="020B0604020202020204" pitchFamily="34" charset="0"/>
                </a:rPr>
                <a:t>OT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A07675B5-F1DB-4D14-3B42-32D627219C79}"/>
              </a:ext>
            </a:extLst>
          </p:cNvPr>
          <p:cNvSpPr txBox="1"/>
          <p:nvPr/>
        </p:nvSpPr>
        <p:spPr>
          <a:xfrm>
            <a:off x="1007138" y="4841709"/>
            <a:ext cx="49623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+mn-ea"/>
              </a:rPr>
              <a:t>Temperature and height of the tropopause have negative relation, like the pressure did.</a:t>
            </a:r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365A9D13-656C-9382-F5F6-BF3B17ECCCDF}"/>
              </a:ext>
            </a:extLst>
          </p:cNvPr>
          <p:cNvGrpSpPr/>
          <p:nvPr/>
        </p:nvGrpSpPr>
        <p:grpSpPr>
          <a:xfrm>
            <a:off x="6387636" y="1108033"/>
            <a:ext cx="4923942" cy="5191178"/>
            <a:chOff x="6074127" y="1108033"/>
            <a:chExt cx="4923942" cy="5191178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550D5B1D-E659-9B1B-55D1-F1CF0B7E770C}"/>
                </a:ext>
              </a:extLst>
            </p:cNvPr>
            <p:cNvGrpSpPr/>
            <p:nvPr/>
          </p:nvGrpSpPr>
          <p:grpSpPr>
            <a:xfrm>
              <a:off x="6528122" y="1477660"/>
              <a:ext cx="4469947" cy="4821551"/>
              <a:chOff x="21637347" y="27591174"/>
              <a:chExt cx="9443050" cy="10185838"/>
            </a:xfrm>
          </p:grpSpPr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541A7FD1-4A6E-7266-4B7A-328818CF30CC}"/>
                  </a:ext>
                </a:extLst>
              </p:cNvPr>
              <p:cNvGrpSpPr/>
              <p:nvPr/>
            </p:nvGrpSpPr>
            <p:grpSpPr>
              <a:xfrm>
                <a:off x="22623067" y="27591174"/>
                <a:ext cx="8457330" cy="10185838"/>
                <a:chOff x="22162004" y="28496439"/>
                <a:chExt cx="8457330" cy="10185838"/>
              </a:xfrm>
            </p:grpSpPr>
            <p:grpSp>
              <p:nvGrpSpPr>
                <p:cNvPr id="7" name="그룹 6">
                  <a:extLst>
                    <a:ext uri="{FF2B5EF4-FFF2-40B4-BE49-F238E27FC236}">
                      <a16:creationId xmlns:a16="http://schemas.microsoft.com/office/drawing/2014/main" id="{F4C491E0-A165-821B-8BE0-C7309AB56CAE}"/>
                    </a:ext>
                  </a:extLst>
                </p:cNvPr>
                <p:cNvGrpSpPr/>
                <p:nvPr/>
              </p:nvGrpSpPr>
              <p:grpSpPr>
                <a:xfrm>
                  <a:off x="22162004" y="28496439"/>
                  <a:ext cx="8457330" cy="4988736"/>
                  <a:chOff x="2240323" y="1081087"/>
                  <a:chExt cx="7408800" cy="4370238"/>
                </a:xfrm>
              </p:grpSpPr>
              <p:pic>
                <p:nvPicPr>
                  <p:cNvPr id="15" name="그림 14">
                    <a:extLst>
                      <a:ext uri="{FF2B5EF4-FFF2-40B4-BE49-F238E27FC236}">
                        <a16:creationId xmlns:a16="http://schemas.microsoft.com/office/drawing/2014/main" id="{3252C79C-29CE-438B-072C-C0AC337C88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240323" y="1081087"/>
                    <a:ext cx="2469600" cy="2401406"/>
                  </a:xfrm>
                  <a:prstGeom prst="rect">
                    <a:avLst/>
                  </a:prstGeom>
                </p:spPr>
              </p:pic>
              <p:pic>
                <p:nvPicPr>
                  <p:cNvPr id="16" name="그림 15">
                    <a:extLst>
                      <a:ext uri="{FF2B5EF4-FFF2-40B4-BE49-F238E27FC236}">
                        <a16:creationId xmlns:a16="http://schemas.microsoft.com/office/drawing/2014/main" id="{3D9B7578-3804-63BE-B334-3F985940BD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709923" y="1081087"/>
                    <a:ext cx="2469600" cy="2401406"/>
                  </a:xfrm>
                  <a:prstGeom prst="rect">
                    <a:avLst/>
                  </a:prstGeom>
                </p:spPr>
              </p:pic>
              <p:pic>
                <p:nvPicPr>
                  <p:cNvPr id="17" name="그림 16">
                    <a:extLst>
                      <a:ext uri="{FF2B5EF4-FFF2-40B4-BE49-F238E27FC236}">
                        <a16:creationId xmlns:a16="http://schemas.microsoft.com/office/drawing/2014/main" id="{7E85F8CA-2AA0-250A-D45B-6A9850CB83B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7179523" y="1081087"/>
                    <a:ext cx="2469600" cy="2401406"/>
                  </a:xfrm>
                  <a:prstGeom prst="rect">
                    <a:avLst/>
                  </a:prstGeom>
                </p:spPr>
              </p:pic>
              <p:pic>
                <p:nvPicPr>
                  <p:cNvPr id="18" name="그림 17">
                    <a:extLst>
                      <a:ext uri="{FF2B5EF4-FFF2-40B4-BE49-F238E27FC236}">
                        <a16:creationId xmlns:a16="http://schemas.microsoft.com/office/drawing/2014/main" id="{2B15EE28-DA09-5BC2-F1BD-A617C7E444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2240323" y="3482493"/>
                    <a:ext cx="2469600" cy="1968832"/>
                  </a:xfrm>
                  <a:prstGeom prst="rect">
                    <a:avLst/>
                  </a:prstGeom>
                </p:spPr>
              </p:pic>
              <p:pic>
                <p:nvPicPr>
                  <p:cNvPr id="19" name="그림 18">
                    <a:extLst>
                      <a:ext uri="{FF2B5EF4-FFF2-40B4-BE49-F238E27FC236}">
                        <a16:creationId xmlns:a16="http://schemas.microsoft.com/office/drawing/2014/main" id="{5073D047-DCB1-DD0E-EF83-20DC0956FC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709923" y="3482493"/>
                    <a:ext cx="2469600" cy="1968832"/>
                  </a:xfrm>
                  <a:prstGeom prst="rect">
                    <a:avLst/>
                  </a:prstGeom>
                </p:spPr>
              </p:pic>
              <p:pic>
                <p:nvPicPr>
                  <p:cNvPr id="20" name="그림 19">
                    <a:extLst>
                      <a:ext uri="{FF2B5EF4-FFF2-40B4-BE49-F238E27FC236}">
                        <a16:creationId xmlns:a16="http://schemas.microsoft.com/office/drawing/2014/main" id="{735B41AD-5812-1168-67B9-A475E206F2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179523" y="3482493"/>
                    <a:ext cx="2469600" cy="196883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" name="그룹 7">
                  <a:extLst>
                    <a:ext uri="{FF2B5EF4-FFF2-40B4-BE49-F238E27FC236}">
                      <a16:creationId xmlns:a16="http://schemas.microsoft.com/office/drawing/2014/main" id="{E0812835-1ED1-9A0F-562E-0FEEB739DB9F}"/>
                    </a:ext>
                  </a:extLst>
                </p:cNvPr>
                <p:cNvGrpSpPr/>
                <p:nvPr/>
              </p:nvGrpSpPr>
              <p:grpSpPr>
                <a:xfrm>
                  <a:off x="22162004" y="33693541"/>
                  <a:ext cx="8457330" cy="4988736"/>
                  <a:chOff x="2233033" y="1669312"/>
                  <a:chExt cx="7408800" cy="4370238"/>
                </a:xfrm>
              </p:grpSpPr>
              <p:pic>
                <p:nvPicPr>
                  <p:cNvPr id="9" name="그림 8">
                    <a:extLst>
                      <a:ext uri="{FF2B5EF4-FFF2-40B4-BE49-F238E27FC236}">
                        <a16:creationId xmlns:a16="http://schemas.microsoft.com/office/drawing/2014/main" id="{930FA2AD-E694-7592-3AF5-D909E6850B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233033" y="1669312"/>
                    <a:ext cx="2469600" cy="2401406"/>
                  </a:xfrm>
                  <a:prstGeom prst="rect">
                    <a:avLst/>
                  </a:prstGeom>
                </p:spPr>
              </p:pic>
              <p:pic>
                <p:nvPicPr>
                  <p:cNvPr id="10" name="그림 9">
                    <a:extLst>
                      <a:ext uri="{FF2B5EF4-FFF2-40B4-BE49-F238E27FC236}">
                        <a16:creationId xmlns:a16="http://schemas.microsoft.com/office/drawing/2014/main" id="{B1276799-3E46-DCFC-D641-3ECC51F940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4702633" y="1669312"/>
                    <a:ext cx="2469600" cy="2401406"/>
                  </a:xfrm>
                  <a:prstGeom prst="rect">
                    <a:avLst/>
                  </a:prstGeom>
                </p:spPr>
              </p:pic>
              <p:pic>
                <p:nvPicPr>
                  <p:cNvPr id="11" name="그림 10">
                    <a:extLst>
                      <a:ext uri="{FF2B5EF4-FFF2-40B4-BE49-F238E27FC236}">
                        <a16:creationId xmlns:a16="http://schemas.microsoft.com/office/drawing/2014/main" id="{68840047-C2F7-EDCB-B8CE-C6A27B1EE1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72233" y="1669312"/>
                    <a:ext cx="2469600" cy="2401406"/>
                  </a:xfrm>
                  <a:prstGeom prst="rect">
                    <a:avLst/>
                  </a:prstGeom>
                </p:spPr>
              </p:pic>
              <p:pic>
                <p:nvPicPr>
                  <p:cNvPr id="12" name="그림 11">
                    <a:extLst>
                      <a:ext uri="{FF2B5EF4-FFF2-40B4-BE49-F238E27FC236}">
                        <a16:creationId xmlns:a16="http://schemas.microsoft.com/office/drawing/2014/main" id="{53F9CD23-DE9F-9A52-2E20-DA7919C7D8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233033" y="4070718"/>
                    <a:ext cx="2469600" cy="1968832"/>
                  </a:xfrm>
                  <a:prstGeom prst="rect">
                    <a:avLst/>
                  </a:prstGeom>
                </p:spPr>
              </p:pic>
              <p:pic>
                <p:nvPicPr>
                  <p:cNvPr id="13" name="그림 12">
                    <a:extLst>
                      <a:ext uri="{FF2B5EF4-FFF2-40B4-BE49-F238E27FC236}">
                        <a16:creationId xmlns:a16="http://schemas.microsoft.com/office/drawing/2014/main" id="{248B90A4-8374-7B0C-3737-CEF51702E0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702633" y="4070718"/>
                    <a:ext cx="2469600" cy="1968832"/>
                  </a:xfrm>
                  <a:prstGeom prst="rect">
                    <a:avLst/>
                  </a:prstGeom>
                </p:spPr>
              </p:pic>
              <p:pic>
                <p:nvPicPr>
                  <p:cNvPr id="14" name="그림 13">
                    <a:extLst>
                      <a:ext uri="{FF2B5EF4-FFF2-40B4-BE49-F238E27FC236}">
                        <a16:creationId xmlns:a16="http://schemas.microsoft.com/office/drawing/2014/main" id="{B0D5B5D7-B1A3-87AB-4DA3-03313F400C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172233" y="4070718"/>
                    <a:ext cx="2469600" cy="196883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E0D875-4163-5B5D-D415-1082B3BC75E1}"/>
                  </a:ext>
                </a:extLst>
              </p:cNvPr>
              <p:cNvSpPr txBox="1"/>
              <p:nvPr/>
            </p:nvSpPr>
            <p:spPr>
              <a:xfrm>
                <a:off x="21637347" y="29667487"/>
                <a:ext cx="1389144" cy="715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latin typeface="+mn-ea"/>
                    <a:cs typeface="Arial" panose="020B0604020202020204" pitchFamily="34" charset="0"/>
                  </a:rPr>
                  <a:t>OT</a:t>
                </a:r>
                <a:endParaRPr lang="ko-KR" altLang="en-US" sz="1600" b="1" dirty="0">
                  <a:latin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0113E1-DE2A-2B14-C164-1933EA65B8CA}"/>
                  </a:ext>
                </a:extLst>
              </p:cNvPr>
              <p:cNvSpPr txBox="1"/>
              <p:nvPr/>
            </p:nvSpPr>
            <p:spPr>
              <a:xfrm>
                <a:off x="21637347" y="34882915"/>
                <a:ext cx="1752541" cy="715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600" b="1" dirty="0">
                    <a:latin typeface="+mn-ea"/>
                    <a:cs typeface="Arial" panose="020B0604020202020204" pitchFamily="34" charset="0"/>
                  </a:rPr>
                  <a:t>LRT</a:t>
                </a:r>
                <a:endParaRPr lang="ko-KR" altLang="en-US" sz="1600" b="1" dirty="0">
                  <a:latin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5E83E3-ACA3-7D93-7757-0754928551DD}"/>
                </a:ext>
              </a:extLst>
            </p:cNvPr>
            <p:cNvSpPr txBox="1"/>
            <p:nvPr/>
          </p:nvSpPr>
          <p:spPr>
            <a:xfrm>
              <a:off x="7113834" y="1108033"/>
              <a:ext cx="384812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b="1" dirty="0">
                  <a:latin typeface="+mn-ea"/>
                  <a:cs typeface="Arial" panose="020B0604020202020204" pitchFamily="34" charset="0"/>
                </a:rPr>
                <a:t>Temperature (All stations)</a:t>
              </a:r>
              <a:endParaRPr lang="ko-KR" altLang="en-US" sz="1600" dirty="0">
                <a:latin typeface="+mn-ea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5939C4-E828-04D5-3AC7-0EED9B3ED70F}"/>
                </a:ext>
              </a:extLst>
            </p:cNvPr>
            <p:cNvSpPr txBox="1"/>
            <p:nvPr/>
          </p:nvSpPr>
          <p:spPr>
            <a:xfrm>
              <a:off x="7377735" y="1447812"/>
              <a:ext cx="64055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SEP</a:t>
              </a:r>
              <a:endParaRPr lang="ko-KR" altLang="en-US" sz="1200" dirty="0">
                <a:latin typeface="+mn-ea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24F0CE9-46B7-425C-B5DC-925F3FAF77B7}"/>
                </a:ext>
              </a:extLst>
            </p:cNvPr>
            <p:cNvSpPr txBox="1"/>
            <p:nvPr/>
          </p:nvSpPr>
          <p:spPr>
            <a:xfrm>
              <a:off x="8721356" y="1447812"/>
              <a:ext cx="64055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OCT</a:t>
              </a:r>
              <a:endParaRPr lang="ko-KR" altLang="en-US" sz="1200" dirty="0">
                <a:latin typeface="+mn-ea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5BE6FD0-0CB4-86AB-7C6E-9D88B7D65963}"/>
                </a:ext>
              </a:extLst>
            </p:cNvPr>
            <p:cNvSpPr txBox="1"/>
            <p:nvPr/>
          </p:nvSpPr>
          <p:spPr>
            <a:xfrm>
              <a:off x="10015019" y="1447812"/>
              <a:ext cx="64055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NOV</a:t>
              </a:r>
              <a:endParaRPr lang="ko-KR" altLang="en-US" sz="1200" dirty="0">
                <a:latin typeface="+mn-ea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4DA8C27-DE07-1050-2BB6-8D61AFFC9F54}"/>
                </a:ext>
              </a:extLst>
            </p:cNvPr>
            <p:cNvSpPr txBox="1"/>
            <p:nvPr/>
          </p:nvSpPr>
          <p:spPr>
            <a:xfrm>
              <a:off x="7377735" y="3906808"/>
              <a:ext cx="64055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SEP</a:t>
              </a:r>
              <a:endParaRPr lang="ko-KR" altLang="en-US" sz="1200" dirty="0">
                <a:latin typeface="+mn-ea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0FFC41-B4BF-4C69-5BCF-28E4FE257BAB}"/>
                </a:ext>
              </a:extLst>
            </p:cNvPr>
            <p:cNvSpPr txBox="1"/>
            <p:nvPr/>
          </p:nvSpPr>
          <p:spPr>
            <a:xfrm>
              <a:off x="8721356" y="3906808"/>
              <a:ext cx="64055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OCT</a:t>
              </a:r>
              <a:endParaRPr lang="ko-KR" altLang="en-US" sz="1200" dirty="0">
                <a:latin typeface="+mn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592BBC8-C474-F87D-86EC-E45B8F5B0AE2}"/>
                </a:ext>
              </a:extLst>
            </p:cNvPr>
            <p:cNvSpPr txBox="1"/>
            <p:nvPr/>
          </p:nvSpPr>
          <p:spPr>
            <a:xfrm>
              <a:off x="10015019" y="3906808"/>
              <a:ext cx="64055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b="1" dirty="0">
                  <a:latin typeface="+mn-ea"/>
                  <a:cs typeface="Arial" panose="020B0604020202020204" pitchFamily="34" charset="0"/>
                </a:rPr>
                <a:t>NOV</a:t>
              </a:r>
              <a:endParaRPr lang="ko-KR" altLang="en-US" sz="1200" dirty="0">
                <a:latin typeface="+mn-ea"/>
              </a:endParaRPr>
            </a:p>
          </p:txBody>
        </p:sp>
        <p:cxnSp>
          <p:nvCxnSpPr>
            <p:cNvPr id="28" name="직선 화살표 연결선 27">
              <a:extLst>
                <a:ext uri="{FF2B5EF4-FFF2-40B4-BE49-F238E27FC236}">
                  <a16:creationId xmlns:a16="http://schemas.microsoft.com/office/drawing/2014/main" id="{6AF73ECB-B973-134A-D31E-3B328E6212C3}"/>
                </a:ext>
              </a:extLst>
            </p:cNvPr>
            <p:cNvCxnSpPr/>
            <p:nvPr/>
          </p:nvCxnSpPr>
          <p:spPr>
            <a:xfrm>
              <a:off x="7286025" y="4355655"/>
              <a:ext cx="484520" cy="5981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5940C91-5B41-A046-9483-9DF87A9E2A40}"/>
                </a:ext>
              </a:extLst>
            </p:cNvPr>
            <p:cNvSpPr txBox="1"/>
            <p:nvPr/>
          </p:nvSpPr>
          <p:spPr>
            <a:xfrm>
              <a:off x="6074127" y="1952701"/>
              <a:ext cx="97026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800" dirty="0"/>
                <a:t>X: Temperature</a:t>
              </a:r>
            </a:p>
            <a:p>
              <a:r>
                <a:rPr lang="en-US" altLang="ko-KR" sz="800" b="1" dirty="0"/>
                <a:t>Y: Tropopause</a:t>
              </a:r>
              <a:endParaRPr lang="ko-KR" altLang="en-US" sz="800" b="1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D55E9D3-355C-5B89-7142-9B32C5BC93C8}"/>
                </a:ext>
              </a:extLst>
            </p:cNvPr>
            <p:cNvSpPr txBox="1"/>
            <p:nvPr/>
          </p:nvSpPr>
          <p:spPr>
            <a:xfrm>
              <a:off x="6096000" y="3090446"/>
              <a:ext cx="97026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800" dirty="0"/>
                <a:t>X: Temperature</a:t>
              </a:r>
            </a:p>
            <a:p>
              <a:r>
                <a:rPr lang="en-US" altLang="ko-KR" sz="800" b="1" dirty="0"/>
                <a:t>Y: N of data</a:t>
              </a:r>
              <a:endParaRPr lang="ko-KR" altLang="en-US" sz="800" b="1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3FCE09B-1664-39F7-9F75-278B7A34DD15}"/>
                </a:ext>
              </a:extLst>
            </p:cNvPr>
            <p:cNvSpPr txBox="1"/>
            <p:nvPr/>
          </p:nvSpPr>
          <p:spPr>
            <a:xfrm>
              <a:off x="6074127" y="4457685"/>
              <a:ext cx="97026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800" dirty="0"/>
                <a:t>X: Temperature</a:t>
              </a:r>
            </a:p>
            <a:p>
              <a:r>
                <a:rPr lang="en-US" altLang="ko-KR" sz="800" b="1" dirty="0"/>
                <a:t>Y: Tropopause</a:t>
              </a:r>
              <a:endParaRPr lang="ko-KR" altLang="en-US" sz="800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90BEA5D-0F45-A8E0-361E-D1B7BF25558B}"/>
                </a:ext>
              </a:extLst>
            </p:cNvPr>
            <p:cNvSpPr txBox="1"/>
            <p:nvPr/>
          </p:nvSpPr>
          <p:spPr>
            <a:xfrm>
              <a:off x="6096000" y="5595430"/>
              <a:ext cx="97026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ko-KR" sz="800" dirty="0"/>
                <a:t>X: Temperature</a:t>
              </a:r>
            </a:p>
            <a:p>
              <a:r>
                <a:rPr lang="en-US" altLang="ko-KR" sz="800" b="1" dirty="0"/>
                <a:t>Y: N of data</a:t>
              </a:r>
              <a:endParaRPr lang="ko-KR" altLang="en-US" sz="800" b="1" dirty="0"/>
            </a:p>
          </p:txBody>
        </p:sp>
      </p:grpSp>
      <p:pic>
        <p:nvPicPr>
          <p:cNvPr id="57" name="오디오 56">
            <a:hlinkClick r:id="" action="ppaction://media"/>
            <a:extLst>
              <a:ext uri="{FF2B5EF4-FFF2-40B4-BE49-F238E27FC236}">
                <a16:creationId xmlns:a16="http://schemas.microsoft.com/office/drawing/2014/main" id="{C4FE4FDE-3C97-A120-3EFA-C293AC81D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580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32"/>
    </mc:Choice>
    <mc:Fallback>
      <p:transition spd="slow" advTm="40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0" x="2400300" y="1457325"/>
          <p14:tracePt t="275" x="2390775" y="1457325"/>
          <p14:tracePt t="299" x="2379663" y="1457325"/>
          <p14:tracePt t="315" x="2368550" y="1457325"/>
          <p14:tracePt t="331" x="2359025" y="1457325"/>
          <p14:tracePt t="337" x="2359025" y="1468438"/>
          <p14:tracePt t="354" x="2347913" y="1477963"/>
          <p14:tracePt t="369" x="2327275" y="1500188"/>
          <p14:tracePt t="389" x="2316163" y="1500188"/>
          <p14:tracePt t="391" x="2306638" y="1509713"/>
          <p14:tracePt t="404" x="2286000" y="1520825"/>
          <p14:tracePt t="421" x="2254250" y="1552575"/>
          <p14:tracePt t="424" x="2233613" y="1562100"/>
          <p14:tracePt t="442" x="2211388" y="1562100"/>
          <p14:tracePt t="455" x="2190750" y="1573213"/>
          <p14:tracePt t="457" x="2170113" y="1582738"/>
          <p14:tracePt t="471" x="2149475" y="1582738"/>
          <p14:tracePt t="489" x="2117725" y="1582738"/>
          <p14:tracePt t="503" x="2054225" y="1582738"/>
          <p14:tracePt t="520" x="2012950" y="1562100"/>
          <p14:tracePt t="523" x="1992313" y="1552575"/>
          <p14:tracePt t="537" x="1970088" y="1530350"/>
          <p14:tracePt t="555" x="1928813" y="1477963"/>
          <p14:tracePt t="557" x="1897063" y="1457325"/>
          <p14:tracePt t="572" x="1865313" y="1416050"/>
          <p14:tracePt t="575" x="1812925" y="1395413"/>
          <p14:tracePt t="589" x="1803400" y="1373188"/>
          <p14:tracePt t="592" x="1760538" y="1352550"/>
          <p14:tracePt t="604" x="1730375" y="1320800"/>
          <p14:tracePt t="622" x="1708150" y="1300163"/>
          <p14:tracePt t="625" x="1698625" y="1279525"/>
          <p14:tracePt t="635" x="1687513" y="1279525"/>
          <p14:tracePt t="654" x="1677988" y="1258888"/>
          <p14:tracePt t="657" x="1677988" y="1247775"/>
          <p14:tracePt t="671" x="1666875" y="1236663"/>
          <p14:tracePt t="690" x="1655763" y="1236663"/>
          <p14:tracePt t="704" x="1646238" y="1236663"/>
          <p14:tracePt t="972" x="1635125" y="1236663"/>
          <p14:tracePt t="982" x="1625600" y="1236663"/>
          <p14:tracePt t="990" x="1593850" y="1258888"/>
          <p14:tracePt t="1005" x="1509713" y="1279525"/>
          <p14:tracePt t="1021" x="1393825" y="1300163"/>
          <p14:tracePt t="1025" x="1331913" y="1311275"/>
          <p14:tracePt t="1037" x="1257300" y="1311275"/>
          <p14:tracePt t="1040" x="1195388" y="1311275"/>
          <p14:tracePt t="1052" x="1131888" y="1311275"/>
          <p14:tracePt t="1070" x="954088" y="1311275"/>
          <p14:tracePt t="1089" x="922338" y="1311275"/>
          <p14:tracePt t="1091" x="890588" y="1300163"/>
          <p14:tracePt t="1103" x="869950" y="1289050"/>
          <p14:tracePt t="1120" x="849313" y="1268413"/>
          <p14:tracePt t="1136" x="828675" y="1258888"/>
          <p14:tracePt t="1138" x="817563" y="1258888"/>
          <p14:tracePt t="1152" x="796925" y="1258888"/>
          <p14:tracePt t="1171" x="765175" y="1236663"/>
          <p14:tracePt t="1188" x="744538" y="1227138"/>
          <p14:tracePt t="1203" x="733425" y="1227138"/>
          <p14:tracePt t="1220" x="723900" y="1216025"/>
          <p14:tracePt t="1293" x="712788" y="1216025"/>
          <p14:tracePt t="3024" x="712788" y="1206500"/>
          <p14:tracePt t="3060" x="712788" y="1195388"/>
          <p14:tracePt t="3264" x="712788" y="1184275"/>
          <p14:tracePt t="3272" x="723900" y="1184275"/>
          <p14:tracePt t="3279" x="723900" y="1174750"/>
          <p14:tracePt t="4185" x="723900" y="1163638"/>
          <p14:tracePt t="4191" x="765175" y="1143000"/>
          <p14:tracePt t="4202" x="785813" y="1131888"/>
          <p14:tracePt t="4222" x="817563" y="1111250"/>
          <p14:tracePt t="4237" x="828675" y="1101725"/>
          <p14:tracePt t="4255" x="849313" y="1090613"/>
          <p14:tracePt t="4270" x="849313" y="1079500"/>
          <p14:tracePt t="4289" x="858838" y="1079500"/>
          <p14:tracePt t="4425" x="869950" y="1079500"/>
          <p14:tracePt t="4438" x="869950" y="1069975"/>
          <p14:tracePt t="4443" x="881063" y="1069975"/>
          <p14:tracePt t="4456" x="901700" y="1069975"/>
          <p14:tracePt t="4471" x="933450" y="1069975"/>
          <p14:tracePt t="4489" x="985838" y="1069975"/>
          <p14:tracePt t="4493" x="1027113" y="1069975"/>
          <p14:tracePt t="4503" x="1069975" y="1090613"/>
          <p14:tracePt t="4521" x="1216025" y="1111250"/>
          <p14:tracePt t="4525" x="1352550" y="1122363"/>
          <p14:tracePt t="4537" x="1425575" y="1122363"/>
          <p14:tracePt t="4554" x="1646238" y="1154113"/>
          <p14:tracePt t="4558" x="1803400" y="1154113"/>
          <p14:tracePt t="4571" x="2001838" y="1184275"/>
          <p14:tracePt t="4589" x="2201863" y="1206500"/>
          <p14:tracePt t="4603" x="2274888" y="1206500"/>
          <p14:tracePt t="4605" x="2338388" y="1227138"/>
          <p14:tracePt t="4619" x="2420938" y="1227138"/>
          <p14:tracePt t="4622" x="2443163" y="1227138"/>
          <p14:tracePt t="4638" x="2484438" y="1227138"/>
          <p14:tracePt t="4656" x="2505075" y="1227138"/>
          <p14:tracePt t="4679" x="2516188" y="1227138"/>
          <p14:tracePt t="4688" x="2525713" y="1227138"/>
          <p14:tracePt t="4704" x="2547938" y="1227138"/>
          <p14:tracePt t="4721" x="2578100" y="1216025"/>
          <p14:tracePt t="4735" x="2632075" y="1206500"/>
          <p14:tracePt t="4754" x="2673350" y="1184275"/>
          <p14:tracePt t="4757" x="2684463" y="1184275"/>
          <p14:tracePt t="4769" x="2714625" y="1174750"/>
          <p14:tracePt t="4786" x="2736850" y="1163638"/>
          <p14:tracePt t="4803" x="2757488" y="1154113"/>
          <p14:tracePt t="4806" x="2767013" y="1143000"/>
          <p14:tracePt t="4821" x="2778125" y="1143000"/>
          <p14:tracePt t="4839" x="2778125" y="1131888"/>
          <p14:tracePt t="4855" x="2789238" y="1122363"/>
          <p14:tracePt t="4871" x="2809875" y="1122363"/>
          <p14:tracePt t="4890" x="2809875" y="1111250"/>
          <p14:tracePt t="4905" x="2830513" y="1111250"/>
          <p14:tracePt t="4921" x="2841625" y="1101725"/>
          <p14:tracePt t="4937" x="2851150" y="1101725"/>
          <p14:tracePt t="4988" x="2862263" y="1101725"/>
          <p14:tracePt t="5004" x="2871788" y="1101725"/>
          <p14:tracePt t="5020" x="2882900" y="1111250"/>
          <p14:tracePt t="5040" x="2894013" y="1111250"/>
          <p14:tracePt t="5047" x="2903538" y="1111250"/>
          <p14:tracePt t="5056" x="2914650" y="1111250"/>
          <p14:tracePt t="5070" x="2946400" y="1111250"/>
          <p14:tracePt t="5088" x="2998788" y="1101725"/>
          <p14:tracePt t="5103" x="3051175" y="1090613"/>
          <p14:tracePt t="5122" x="3176588" y="1058863"/>
          <p14:tracePt t="5125" x="3217863" y="1058863"/>
          <p14:tracePt t="5136" x="3270250" y="1049338"/>
          <p14:tracePt t="5152" x="3365500" y="1049338"/>
          <p14:tracePt t="5171" x="3438525" y="1038225"/>
          <p14:tracePt t="5172" x="3470275" y="1027113"/>
          <p14:tracePt t="5186" x="3502025" y="1027113"/>
          <p14:tracePt t="5204" x="3522663" y="1027113"/>
          <p14:tracePt t="5244" x="3522663" y="1038225"/>
          <p14:tracePt t="5276" x="3522663" y="1049338"/>
          <p14:tracePt t="5300" x="3522663" y="1058863"/>
          <p14:tracePt t="5426" x="3511550" y="1058863"/>
          <p14:tracePt t="5501" x="3502025" y="1058863"/>
          <p14:tracePt t="5659" x="3511550" y="1058863"/>
          <p14:tracePt t="5674" x="3543300" y="1058863"/>
          <p14:tracePt t="5683" x="3584575" y="1058863"/>
          <p14:tracePt t="5691" x="3627438" y="1058863"/>
          <p14:tracePt t="5705" x="3763963" y="1058863"/>
          <p14:tracePt t="5722" x="3962400" y="1069975"/>
          <p14:tracePt t="5735" x="4078288" y="1069975"/>
          <p14:tracePt t="5737" x="4171950" y="1069975"/>
          <p14:tracePt t="5752" x="4329113" y="1079500"/>
          <p14:tracePt t="5769" x="4456113" y="1101725"/>
          <p14:tracePt t="5787" x="4560888" y="1111250"/>
          <p14:tracePt t="5802" x="4591050" y="1111250"/>
          <p14:tracePt t="5821" x="4613275" y="1122363"/>
          <p14:tracePt t="6121" x="4602163" y="1122363"/>
          <p14:tracePt t="6130" x="4591050" y="1131888"/>
          <p14:tracePt t="6145" x="4570413" y="1143000"/>
          <p14:tracePt t="6154" x="4560888" y="1143000"/>
          <p14:tracePt t="6171" x="4518025" y="1163638"/>
          <p14:tracePt t="6189" x="4508500" y="1163638"/>
          <p14:tracePt t="6203" x="4486275" y="1163638"/>
          <p14:tracePt t="6206" x="4476750" y="1163638"/>
          <p14:tracePt t="6222" x="4465638" y="1163638"/>
          <p14:tracePt t="6235" x="4456113" y="1163638"/>
          <p14:tracePt t="6254" x="4433888" y="1163638"/>
          <p14:tracePt t="6270" x="4424363" y="1163638"/>
          <p14:tracePt t="6290" x="4403725" y="1154113"/>
          <p14:tracePt t="6305" x="4392613" y="1154113"/>
          <p14:tracePt t="6322" x="4371975" y="1143000"/>
          <p14:tracePt t="6339" x="4360863" y="1122363"/>
          <p14:tracePt t="6356" x="4319588" y="1111250"/>
          <p14:tracePt t="6372" x="4287838" y="1111250"/>
          <p14:tracePt t="6388" x="4224338" y="1090613"/>
          <p14:tracePt t="6405" x="4183063" y="1079500"/>
          <p14:tracePt t="6421" x="4162425" y="1079500"/>
          <p14:tracePt t="6438" x="4151313" y="1079500"/>
          <p14:tracePt t="6454" x="4130675" y="1069975"/>
          <p14:tracePt t="6455" x="4119563" y="1069975"/>
          <p14:tracePt t="6476" x="4119563" y="1058863"/>
          <p14:tracePt t="6557" x="4110038" y="1058863"/>
          <p14:tracePt t="6573" x="4110038" y="1069975"/>
          <p14:tracePt t="6593" x="4078288" y="1090613"/>
          <p14:tracePt t="6601" x="4057650" y="1101725"/>
          <p14:tracePt t="6609" x="4035425" y="1101725"/>
          <p14:tracePt t="8182" x="4046538" y="1090613"/>
          <p14:tracePt t="8190" x="4078288" y="1058863"/>
          <p14:tracePt t="8206" x="4078288" y="1049338"/>
          <p14:tracePt t="8885" x="4057650" y="1058863"/>
          <p14:tracePt t="8893" x="4046538" y="1069975"/>
          <p14:tracePt t="8904" x="4035425" y="1090613"/>
          <p14:tracePt t="8906" x="4014788" y="1122363"/>
          <p14:tracePt t="8922" x="4005263" y="1154113"/>
          <p14:tracePt t="8924" x="3983038" y="1195388"/>
          <p14:tracePt t="8937" x="3952875" y="1247775"/>
          <p14:tracePt t="8955" x="3857625" y="1436688"/>
          <p14:tracePt t="8971" x="3773488" y="1657350"/>
          <p14:tracePt t="8985" x="3679825" y="1992313"/>
          <p14:tracePt t="9003" x="3627438" y="2286000"/>
          <p14:tracePt t="9661" x="3616325" y="2286000"/>
          <p14:tracePt t="9666" x="3606800" y="2286000"/>
          <p14:tracePt t="9675" x="3595688" y="2286000"/>
          <p14:tracePt t="9686" x="3595688" y="2297113"/>
          <p14:tracePt t="9711" x="3595688" y="2306638"/>
          <p14:tracePt t="9719" x="3595688" y="2317750"/>
          <p14:tracePt t="9779" x="3584575" y="2327275"/>
          <p14:tracePt t="9787" x="3575050" y="2349500"/>
          <p14:tracePt t="9796" x="3575050" y="2359025"/>
          <p14:tracePt t="9805" x="3575050" y="2370138"/>
          <p14:tracePt t="9821" x="3543300" y="2422525"/>
          <p14:tracePt t="9837" x="3511550" y="2506663"/>
          <p14:tracePt t="9853" x="3502025" y="2538413"/>
          <p14:tracePt t="9855" x="3502025" y="2579688"/>
          <p14:tracePt t="9869" x="3502025" y="2611438"/>
          <p14:tracePt t="9887" x="3502025" y="2632075"/>
          <p14:tracePt t="9903" x="3532188" y="2768600"/>
          <p14:tracePt t="9905" x="3563938" y="2862263"/>
          <p14:tracePt t="9920" x="3606800" y="2957513"/>
          <p14:tracePt t="9923" x="3627438" y="3019425"/>
          <p14:tracePt t="9938" x="3668713" y="3062288"/>
          <p14:tracePt t="9955" x="3784600" y="3155950"/>
          <p14:tracePt t="9970" x="3941763" y="3271838"/>
          <p14:tracePt t="9988" x="4151313" y="3376613"/>
          <p14:tracePt t="9991" x="4214813" y="3408363"/>
          <p14:tracePt t="10003" x="4244975" y="3417888"/>
          <p14:tracePt t="10021" x="4256088" y="3417888"/>
          <p14:tracePt t="10039" x="4476750" y="3449638"/>
          <p14:tracePt t="10055" x="4718050" y="3513138"/>
          <p14:tracePt t="10071" x="4864100" y="3533775"/>
          <p14:tracePt t="10090" x="4979988" y="3575050"/>
          <p14:tracePt t="10104" x="5178425" y="3690938"/>
          <p14:tracePt t="10120" x="5273675" y="3754438"/>
          <p14:tracePt t="10123" x="5283200" y="3775075"/>
          <p14:tracePt t="10138" x="5335588" y="3838575"/>
          <p14:tracePt t="10155" x="5378450" y="3943350"/>
          <p14:tracePt t="10158" x="5387975" y="3973513"/>
          <p14:tracePt t="10170" x="5387975" y="3984625"/>
          <p14:tracePt t="10187" x="5387975" y="4068763"/>
          <p14:tracePt t="10204" x="5387975" y="4141788"/>
          <p14:tracePt t="10208" x="5387975" y="4162425"/>
          <p14:tracePt t="10222" x="5387975" y="4194175"/>
          <p14:tracePt t="10224" x="5387975" y="4225925"/>
          <p14:tracePt t="10238" x="5387975" y="4257675"/>
          <p14:tracePt t="10241" x="5387975" y="4289425"/>
          <p14:tracePt t="10254" x="5387975" y="4298950"/>
          <p14:tracePt t="10256" x="5387975" y="4330700"/>
          <p14:tracePt t="10271" x="5387975" y="4383088"/>
          <p14:tracePt t="10302" x="5387975" y="4394200"/>
          <p14:tracePt t="10310" x="5387975" y="4414838"/>
          <p14:tracePt t="10320" x="5387975" y="4467225"/>
          <p14:tracePt t="10339" x="5367338" y="4540250"/>
          <p14:tracePt t="10342" x="5367338" y="4583113"/>
          <p14:tracePt t="10354" x="5367338" y="4613275"/>
          <p14:tracePt t="10357" x="5356225" y="4656138"/>
          <p14:tracePt t="10370" x="5346700" y="4687888"/>
          <p14:tracePt t="10373" x="5335588" y="4708525"/>
          <p14:tracePt t="10387" x="5335588" y="4729163"/>
          <p14:tracePt t="10404" x="5335588" y="4740275"/>
          <p14:tracePt t="10421" x="5326063" y="4772025"/>
          <p14:tracePt t="10873" x="5314950" y="4772025"/>
          <p14:tracePt t="10881" x="5303838" y="4772025"/>
          <p14:tracePt t="10893" x="5294313" y="4772025"/>
          <p14:tracePt t="10962" x="5283200" y="4772025"/>
          <p14:tracePt t="11051" x="5283200" y="4781550"/>
          <p14:tracePt t="11059" x="5273675" y="4792663"/>
          <p14:tracePt t="11071" x="5273675" y="4802188"/>
          <p14:tracePt t="11088" x="5273675" y="4813300"/>
          <p14:tracePt t="11103" x="5273675" y="4824413"/>
          <p14:tracePt t="11105" x="5273675" y="4833938"/>
          <p14:tracePt t="11120" x="5273675" y="4845050"/>
          <p14:tracePt t="11122" x="5273675" y="4854575"/>
          <p14:tracePt t="11136" x="5273675" y="4865688"/>
          <p14:tracePt t="11138" x="5273675" y="4876800"/>
          <p14:tracePt t="11153" x="5273675" y="4897438"/>
          <p14:tracePt t="11170" x="5273675" y="4906963"/>
          <p14:tracePt t="11187" x="5262563" y="4918075"/>
          <p14:tracePt t="11715" x="5251450" y="4918075"/>
          <p14:tracePt t="11809" x="5251450" y="4929188"/>
          <p14:tracePt t="11835" x="5251450" y="4938713"/>
          <p14:tracePt t="11842" x="5251450" y="4949825"/>
          <p14:tracePt t="11862" x="5241925" y="4970463"/>
          <p14:tracePt t="11863" x="5241925" y="5002213"/>
          <p14:tracePt t="11872" x="5241925" y="5022850"/>
          <p14:tracePt t="11888" x="5241925" y="5043488"/>
          <p14:tracePt t="11890" x="5230813" y="5075238"/>
          <p14:tracePt t="11905" x="5230813" y="5138738"/>
          <p14:tracePt t="11921" x="5230813" y="5170488"/>
          <p14:tracePt t="11923" x="5230813" y="5200650"/>
          <p14:tracePt t="11938" x="5230813" y="5243513"/>
          <p14:tracePt t="11939" x="5221288" y="5275263"/>
          <p14:tracePt t="11957" x="5210175" y="5357813"/>
          <p14:tracePt t="11973" x="5199063" y="5421313"/>
          <p14:tracePt t="11988" x="5168900" y="5484813"/>
          <p14:tracePt t="11990" x="5157788" y="5514975"/>
          <p14:tracePt t="12004" x="5157788" y="5526088"/>
          <p14:tracePt t="12007" x="5137150" y="5578475"/>
          <p14:tracePt t="12023" x="5126038" y="5621338"/>
          <p14:tracePt t="12038" x="5105400" y="5641975"/>
          <p14:tracePt t="12040" x="5073650" y="5662613"/>
          <p14:tracePt t="12056" x="5000625" y="5726113"/>
          <p14:tracePt t="12070" x="4959350" y="5735638"/>
          <p14:tracePt t="12072" x="4916488" y="5756275"/>
          <p14:tracePt t="12092" x="4852988" y="5778500"/>
          <p14:tracePt t="12103" x="4822825" y="5788025"/>
          <p14:tracePt t="12105" x="4779963" y="5788025"/>
          <p14:tracePt t="12129" x="4759325" y="5788025"/>
          <p14:tracePt t="12138" x="4718050" y="5788025"/>
          <p14:tracePt t="12156" x="4622800" y="5799138"/>
          <p14:tracePt t="12173" x="4518025" y="5808663"/>
          <p14:tracePt t="12189" x="4433888" y="5808663"/>
          <p14:tracePt t="12204" x="4329113" y="5808663"/>
          <p14:tracePt t="12206" x="4287838" y="5808663"/>
          <p14:tracePt t="12221" x="4151313" y="5808663"/>
          <p14:tracePt t="12236" x="4140200" y="5808663"/>
          <p14:tracePt t="12255" x="4057650" y="5808663"/>
          <p14:tracePt t="12258" x="4005263" y="5808663"/>
          <p14:tracePt t="12270" x="3941763" y="5808663"/>
          <p14:tracePt t="12272" x="3868738" y="5808663"/>
          <p14:tracePt t="12287" x="3679825" y="5799138"/>
          <p14:tracePt t="12305" x="3543300" y="5767388"/>
          <p14:tracePt t="12322" x="3344863" y="5746750"/>
          <p14:tracePt t="12339" x="3197225" y="5726113"/>
          <p14:tracePt t="12359" x="3155950" y="5726113"/>
          <p14:tracePt t="12369" x="3081338" y="5703888"/>
          <p14:tracePt t="12391" x="2862263" y="5662613"/>
          <p14:tracePt t="12402" x="2757488" y="5630863"/>
          <p14:tracePt t="12404" x="2578100" y="5589588"/>
          <p14:tracePt t="12419" x="2420938" y="5537200"/>
          <p14:tracePt t="12421" x="2306638" y="5505450"/>
          <p14:tracePt t="12438" x="2001838" y="5432425"/>
          <p14:tracePt t="12455" x="1760538" y="5357813"/>
          <p14:tracePt t="12471" x="1477963" y="5295900"/>
          <p14:tracePt t="12485" x="1227138" y="5232400"/>
          <p14:tracePt t="12505" x="1038225" y="5180013"/>
          <p14:tracePt t="12509" x="985838" y="5180013"/>
          <p14:tracePt t="12520" x="922338" y="5170488"/>
          <p14:tracePt t="12522" x="869950" y="5159375"/>
          <p14:tracePt t="12537" x="838200" y="5148263"/>
          <p14:tracePt t="12553" x="817563" y="5148263"/>
          <p14:tracePt t="12573" x="806450" y="5138738"/>
          <p14:tracePt t="12845" x="817563" y="5138738"/>
          <p14:tracePt t="12867" x="828675" y="5148263"/>
          <p14:tracePt t="12875" x="838200" y="5159375"/>
          <p14:tracePt t="12885" x="849313" y="5159375"/>
          <p14:tracePt t="12904" x="858838" y="5170488"/>
          <p14:tracePt t="12907" x="869950" y="5170488"/>
          <p14:tracePt t="12918" x="881063" y="5170488"/>
          <p14:tracePt t="12937" x="890588" y="5180013"/>
          <p14:tracePt t="12956" x="912813" y="5191125"/>
          <p14:tracePt t="12970" x="912813" y="5200650"/>
          <p14:tracePt t="12988" x="922338" y="5200650"/>
          <p14:tracePt t="13044" x="933450" y="5200650"/>
          <p14:tracePt t="13075" x="933450" y="5211763"/>
          <p14:tracePt t="13083" x="942975" y="5211763"/>
          <p14:tracePt t="13100" x="954088" y="5211763"/>
          <p14:tracePt t="13137" x="965200" y="5211763"/>
          <p14:tracePt t="13153" x="985838" y="5211763"/>
          <p14:tracePt t="13159" x="1006475" y="5211763"/>
          <p14:tracePt t="13169" x="1027113" y="5200650"/>
          <p14:tracePt t="13188" x="1090613" y="5191125"/>
          <p14:tracePt t="13204" x="1163638" y="5180013"/>
          <p14:tracePt t="13207" x="1195388" y="5170488"/>
          <p14:tracePt t="13219" x="1236663" y="5170488"/>
          <p14:tracePt t="13223" x="1300163" y="5170488"/>
          <p14:tracePt t="13237" x="1414463" y="5170488"/>
          <p14:tracePt t="13255" x="1509713" y="5170488"/>
          <p14:tracePt t="13269" x="1593850" y="5170488"/>
          <p14:tracePt t="13297" x="1614488" y="5170488"/>
          <p14:tracePt t="13306" x="1625600" y="5170488"/>
          <p14:tracePt t="13325" x="1635125" y="5170488"/>
          <p14:tracePt t="13853" x="1635125" y="5180013"/>
          <p14:tracePt t="13868" x="1625600" y="5191125"/>
          <p14:tracePt t="13895" x="1625600" y="5200650"/>
          <p14:tracePt t="13937" x="1625600" y="5211763"/>
          <p14:tracePt t="13964" x="1625600" y="5222875"/>
          <p14:tracePt t="13979" x="1625600" y="5232400"/>
          <p14:tracePt t="13988" x="1614488" y="5232400"/>
          <p14:tracePt t="14004" x="1614488" y="5243513"/>
          <p14:tracePt t="14022" x="1614488" y="5253038"/>
          <p14:tracePt t="14037" x="1614488" y="5264150"/>
          <p14:tracePt t="14054" x="1614488" y="5275263"/>
          <p14:tracePt t="14071" x="1603375" y="5275263"/>
          <p14:tracePt t="14091" x="1603375" y="5295900"/>
          <p14:tracePt t="14121" x="1603375" y="5305425"/>
          <p14:tracePt t="14858" x="1614488" y="5295900"/>
          <p14:tracePt t="14860" x="1635125" y="5284788"/>
          <p14:tracePt t="14868" x="1655763" y="5264150"/>
          <p14:tracePt t="14874" x="1677988" y="5253038"/>
          <p14:tracePt t="14888" x="1698625" y="5232400"/>
          <p14:tracePt t="14891" x="1719263" y="5222875"/>
          <p14:tracePt t="14904" x="1751013" y="5211763"/>
          <p14:tracePt t="14905" x="1760538" y="5191125"/>
          <p14:tracePt t="14921" x="1771650" y="5191125"/>
          <p14:tracePt t="14937" x="1792288" y="5180013"/>
          <p14:tracePt t="14955" x="1803400" y="5170488"/>
          <p14:tracePt t="14971" x="1812925" y="5159375"/>
          <p14:tracePt t="14972" x="1824038" y="5159375"/>
          <p14:tracePt t="14986" x="1835150" y="5159375"/>
          <p14:tracePt t="15003" x="1844675" y="5148263"/>
          <p14:tracePt t="15022" x="1917700" y="5127625"/>
          <p14:tracePt t="15035" x="1949450" y="5127625"/>
          <p14:tracePt t="15053" x="2001838" y="5127625"/>
          <p14:tracePt t="15069" x="2085975" y="5127625"/>
          <p14:tracePt t="15088" x="2149475" y="5127625"/>
          <p14:tracePt t="15150" x="2159000" y="5127625"/>
          <p14:tracePt t="15157" x="2190750" y="5138738"/>
          <p14:tracePt t="15168" x="2222500" y="5138738"/>
          <p14:tracePt t="15187" x="2263775" y="5148263"/>
          <p14:tracePt t="15190" x="2295525" y="5148263"/>
          <p14:tracePt t="15202" x="2316163" y="5159375"/>
          <p14:tracePt t="15205" x="2338388" y="5159375"/>
          <p14:tracePt t="15219" x="2347913" y="5159375"/>
          <p14:tracePt t="15222" x="2359025" y="5159375"/>
          <p14:tracePt t="15237" x="2390775" y="5159375"/>
          <p14:tracePt t="15253" x="2411413" y="5159375"/>
          <p14:tracePt t="15270" x="2432050" y="5159375"/>
          <p14:tracePt t="15287" x="2443163" y="5170488"/>
          <p14:tracePt t="15473" x="2443163" y="5180013"/>
          <p14:tracePt t="15495" x="2443163" y="5191125"/>
          <p14:tracePt t="15520" x="2443163" y="5200650"/>
          <p14:tracePt t="15536" x="2452688" y="5200650"/>
          <p14:tracePt t="15632" x="2452688" y="5211763"/>
          <p14:tracePt t="15642" x="2452688" y="5222875"/>
          <p14:tracePt t="15659" x="2452688" y="5232400"/>
          <p14:tracePt t="15689" x="2452688" y="5243513"/>
          <p14:tracePt t="15699" x="2452688" y="5253038"/>
          <p14:tracePt t="15711" x="2452688" y="5264150"/>
          <p14:tracePt t="15720" x="2452688" y="5275263"/>
          <p14:tracePt t="15755" x="2452688" y="5284788"/>
          <p14:tracePt t="15765" x="2452688" y="5295900"/>
          <p14:tracePt t="15788" x="2452688" y="5305425"/>
          <p14:tracePt t="15831" x="2452688" y="5284788"/>
          <p14:tracePt t="15838" x="2452688" y="5264150"/>
          <p14:tracePt t="16270" x="2452688" y="5253038"/>
          <p14:tracePt t="16298" x="2452688" y="5243513"/>
          <p14:tracePt t="16322" x="2452688" y="5232400"/>
          <p14:tracePt t="16338" x="2452688" y="5222875"/>
          <p14:tracePt t="16361" x="2452688" y="5211763"/>
          <p14:tracePt t="16377" x="2452688" y="5200650"/>
          <p14:tracePt t="16397" x="2452688" y="5191125"/>
          <p14:tracePt t="16406" x="2463800" y="5191125"/>
          <p14:tracePt t="16422" x="2484438" y="5191125"/>
          <p14:tracePt t="16439" x="2525713" y="5191125"/>
          <p14:tracePt t="16455" x="2578100" y="5191125"/>
          <p14:tracePt t="16772" x="2589213" y="5191125"/>
          <p14:tracePt t="16792" x="2609850" y="5191125"/>
          <p14:tracePt t="16798" x="2632075" y="5191125"/>
          <p14:tracePt t="16803" x="2652713" y="5191125"/>
          <p14:tracePt t="16822" x="2684463" y="5180013"/>
          <p14:tracePt t="16839" x="2746375" y="5170488"/>
          <p14:tracePt t="16857" x="2809875" y="5148263"/>
          <p14:tracePt t="16859" x="2841625" y="5148263"/>
          <p14:tracePt t="16870" x="2871788" y="5148263"/>
          <p14:tracePt t="16889" x="2946400" y="5138738"/>
          <p14:tracePt t="16904" x="2976563" y="5138738"/>
          <p14:tracePt t="16905" x="2987675" y="5138738"/>
          <p14:tracePt t="16920" x="3019425" y="5138738"/>
          <p14:tracePt t="16921" x="3040063" y="5138738"/>
          <p14:tracePt t="16938" x="3081338" y="5138738"/>
          <p14:tracePt t="16954" x="3113088" y="5138738"/>
          <p14:tracePt t="16971" x="3144838" y="5138738"/>
          <p14:tracePt t="16989" x="3155950" y="5138738"/>
          <p14:tracePt t="17003" x="3186113" y="5148263"/>
          <p14:tracePt t="17021" x="3217863" y="5159375"/>
          <p14:tracePt t="17037" x="3270250" y="5170488"/>
          <p14:tracePt t="17042" x="3302000" y="5170488"/>
          <p14:tracePt t="17056" x="3354388" y="5191125"/>
          <p14:tracePt t="17071" x="3490913" y="5200650"/>
          <p14:tracePt t="17091" x="3595688" y="5211763"/>
          <p14:tracePt t="17104" x="3752850" y="5232400"/>
          <p14:tracePt t="17121" x="3825875" y="5243513"/>
          <p14:tracePt t="17138" x="3900488" y="5253038"/>
          <p14:tracePt t="17158" x="3910013" y="5253038"/>
          <p14:tracePt t="17211" x="3889375" y="5253038"/>
          <p14:tracePt t="17221" x="3857625" y="5253038"/>
          <p14:tracePt t="17228" x="3848100" y="5264150"/>
          <p14:tracePt t="17237" x="3816350" y="5264150"/>
          <p14:tracePt t="17257" x="3741738" y="5284788"/>
          <p14:tracePt t="17273" x="3721100" y="5284788"/>
          <p14:tracePt t="17289" x="3711575" y="5284788"/>
          <p14:tracePt t="17303" x="3700463" y="5284788"/>
          <p14:tracePt t="17323" x="3679825" y="5284788"/>
          <p14:tracePt t="17450" x="3668713" y="5284788"/>
          <p14:tracePt t="17460" x="3648075" y="5284788"/>
          <p14:tracePt t="17470" x="3636963" y="5295900"/>
          <p14:tracePt t="17490" x="3584575" y="5305425"/>
          <p14:tracePt t="17493" x="3554413" y="5316538"/>
          <p14:tracePt t="17504" x="3522663" y="5316538"/>
          <p14:tracePt t="17521" x="3365500" y="5327650"/>
          <p14:tracePt t="17539" x="3186113" y="5348288"/>
          <p14:tracePt t="17543" x="3092450" y="5348288"/>
          <p14:tracePt t="17554" x="3028950" y="5348288"/>
          <p14:tracePt t="17571" x="2830513" y="5327650"/>
          <p14:tracePt t="17591" x="2641600" y="5264150"/>
          <p14:tracePt t="17605" x="2568575" y="5222875"/>
          <p14:tracePt t="17607" x="2536825" y="5200650"/>
          <p14:tracePt t="17622" x="2495550" y="5170488"/>
          <p14:tracePt t="17640" x="2463800" y="5127625"/>
          <p14:tracePt t="17642" x="2452688" y="5095875"/>
          <p14:tracePt t="17656" x="2443163" y="5075238"/>
          <p14:tracePt t="17658" x="2443163" y="5054600"/>
          <p14:tracePt t="17672" x="2443163" y="5033963"/>
          <p14:tracePt t="17675" x="2443163" y="5002213"/>
          <p14:tracePt t="17690" x="2443163" y="4970463"/>
          <p14:tracePt t="17705" x="2443163" y="4929188"/>
          <p14:tracePt t="17723" x="2443163" y="4906963"/>
          <p14:tracePt t="17738" x="2443163" y="4886325"/>
          <p14:tracePt t="17756" x="2473325" y="4876800"/>
          <p14:tracePt t="17772" x="2547938" y="4865688"/>
          <p14:tracePt t="17787" x="2652713" y="4854575"/>
          <p14:tracePt t="17805" x="2903538" y="4772025"/>
          <p14:tracePt t="17823" x="3081338" y="4729163"/>
          <p14:tracePt t="17839" x="3240088" y="4708525"/>
          <p14:tracePt t="17864" x="3354388" y="4708525"/>
          <p14:tracePt t="17870" x="3375025" y="4718050"/>
          <p14:tracePt t="17891" x="3375025" y="4792663"/>
          <p14:tracePt t="17905" x="3375025" y="4865688"/>
          <p14:tracePt t="17923" x="3386138" y="4949825"/>
          <p14:tracePt t="17937" x="3406775" y="5064125"/>
          <p14:tracePt t="17956" x="3417888" y="5127625"/>
          <p14:tracePt t="17972" x="3417888" y="5180013"/>
          <p14:tracePt t="17990" x="3417888" y="5200650"/>
          <p14:tracePt t="18013" x="3417888" y="5211763"/>
          <p14:tracePt t="18038" x="3406775" y="5211763"/>
          <p14:tracePt t="18045" x="3397250" y="5211763"/>
          <p14:tracePt t="18054" x="3386138" y="5222875"/>
          <p14:tracePt t="18071" x="3365500" y="5222875"/>
          <p14:tracePt t="18089" x="3322638" y="5222875"/>
          <p14:tracePt t="18103" x="3281363" y="5222875"/>
          <p14:tracePt t="18123" x="3228975" y="5232400"/>
          <p14:tracePt t="18137" x="3208338" y="5232400"/>
          <p14:tracePt t="18224" x="3197225" y="5232400"/>
          <p14:tracePt t="18260" x="3186113" y="5232400"/>
          <p14:tracePt t="18374" x="3176588" y="5232400"/>
          <p14:tracePt t="18389" x="3165475" y="5232400"/>
          <p14:tracePt t="18397" x="3155950" y="5232400"/>
          <p14:tracePt t="18405" x="3133725" y="5232400"/>
          <p14:tracePt t="18422" x="3124200" y="5232400"/>
          <p14:tracePt t="18423" x="3103563" y="5222875"/>
          <p14:tracePt t="18436" x="3092450" y="5222875"/>
          <p14:tracePt t="18454" x="3060700" y="5211763"/>
          <p14:tracePt t="18457" x="3060700" y="5200650"/>
          <p14:tracePt t="18470" x="3051175" y="5200650"/>
          <p14:tracePt t="18498" x="3051175" y="5191125"/>
          <p14:tracePt t="18505" x="3051175" y="5180013"/>
          <p14:tracePt t="18520" x="3051175" y="5170488"/>
          <p14:tracePt t="18537" x="3081338" y="5159375"/>
          <p14:tracePt t="18554" x="3144838" y="5138738"/>
          <p14:tracePt t="18570" x="3208338" y="5138738"/>
          <p14:tracePt t="18588" x="3313113" y="5148263"/>
          <p14:tracePt t="18604" x="3417888" y="5159375"/>
          <p14:tracePt t="18606" x="3479800" y="5191125"/>
          <p14:tracePt t="18622" x="3554413" y="5211763"/>
          <p14:tracePt t="18624" x="3668713" y="5243513"/>
          <p14:tracePt t="18636" x="3752850" y="5275263"/>
          <p14:tracePt t="18652" x="3952875" y="5327650"/>
          <p14:tracePt t="18670" x="4235450" y="5400675"/>
          <p14:tracePt t="18671" x="4349750" y="5421313"/>
          <p14:tracePt t="18688" x="4508500" y="5453063"/>
          <p14:tracePt t="18690" x="4602163" y="5462588"/>
          <p14:tracePt t="18702" x="4718050" y="5462588"/>
          <p14:tracePt t="18720" x="4832350" y="5462588"/>
          <p14:tracePt t="18735" x="4916488" y="5462588"/>
          <p14:tracePt t="18753" x="4948238" y="5462588"/>
          <p14:tracePt t="18815" x="4948238" y="5453063"/>
          <p14:tracePt t="18823" x="4968875" y="5453063"/>
          <p14:tracePt t="18837" x="4979988" y="5453063"/>
          <p14:tracePt t="18838" x="4979988" y="5441950"/>
          <p14:tracePt t="18854" x="5000625" y="5432425"/>
          <p14:tracePt t="18855" x="5011738" y="5421313"/>
          <p14:tracePt t="18868" x="5021263" y="5421313"/>
          <p14:tracePt t="18886" x="5064125" y="5410200"/>
          <p14:tracePt t="18902" x="5126038" y="5400675"/>
          <p14:tracePt t="18920" x="5189538" y="5389563"/>
          <p14:tracePt t="18922" x="5199063" y="5389563"/>
          <p14:tracePt t="18936" x="5210175" y="5389563"/>
          <p14:tracePt t="18937" x="5221288" y="5389563"/>
          <p14:tracePt t="18961" x="5221288" y="5380038"/>
          <p14:tracePt t="18981" x="5221288" y="5368925"/>
          <p14:tracePt t="18993" x="5221288" y="5357813"/>
          <p14:tracePt t="19002" x="5221288" y="5337175"/>
          <p14:tracePt t="19020" x="5221288" y="5295900"/>
          <p14:tracePt t="19037" x="5221288" y="5243513"/>
          <p14:tracePt t="19040" x="5221288" y="5222875"/>
          <p14:tracePt t="19052" x="5221288" y="5211763"/>
          <p14:tracePt t="19054" x="5221288" y="5200650"/>
          <p14:tracePt t="19069" x="5221288" y="5191125"/>
          <p14:tracePt t="19072" x="5221288" y="5180013"/>
          <p14:tracePt t="19087" x="5230813" y="5159375"/>
          <p14:tracePt t="19157" x="5241925" y="5159375"/>
          <p14:tracePt t="19165" x="5251450" y="5170488"/>
          <p14:tracePt t="19173" x="5262563" y="5180013"/>
          <p14:tracePt t="19189" x="5262563" y="5191125"/>
          <p14:tracePt t="19203" x="5262563" y="5200650"/>
          <p14:tracePt t="19205" x="5262563" y="5222875"/>
          <p14:tracePt t="19221" x="5262563" y="5243513"/>
          <p14:tracePt t="19236" x="5230813" y="5275263"/>
          <p14:tracePt t="19254" x="5199063" y="5295900"/>
          <p14:tracePt t="19270" x="5189538" y="5305425"/>
          <p14:tracePt t="19304" x="5157788" y="5327650"/>
          <p14:tracePt t="19311" x="5126038" y="5348288"/>
          <p14:tracePt t="19322" x="5084763" y="5357813"/>
          <p14:tracePt t="19337" x="4864100" y="5368925"/>
          <p14:tracePt t="19354" x="4675188" y="5368925"/>
          <p14:tracePt t="19371" x="4665663" y="5368925"/>
          <p14:tracePt t="19373" x="4549775" y="5368925"/>
          <p14:tracePt t="19390" x="4287838" y="5400675"/>
          <p14:tracePt t="19405" x="4046538" y="5410200"/>
          <p14:tracePt t="19423" x="3805238" y="5432425"/>
          <p14:tracePt t="19439" x="3490913" y="5441950"/>
          <p14:tracePt t="19455" x="3240088" y="5462588"/>
          <p14:tracePt t="19471" x="3133725" y="5462588"/>
          <p14:tracePt t="19487" x="3028950" y="5462588"/>
          <p14:tracePt t="19503" x="2725738" y="5441950"/>
          <p14:tracePt t="19506" x="2609850" y="5441950"/>
          <p14:tracePt t="19519" x="2557463" y="5441950"/>
          <p14:tracePt t="19536" x="2495550" y="5441950"/>
          <p14:tracePt t="19552" x="2484438" y="5441950"/>
          <p14:tracePt t="19619" x="2473325" y="5441950"/>
          <p14:tracePt t="19627" x="2463800" y="5441950"/>
          <p14:tracePt t="19641" x="2432050" y="5441950"/>
          <p14:tracePt t="19653" x="2411413" y="5441950"/>
          <p14:tracePt t="19656" x="2390775" y="5441950"/>
          <p14:tracePt t="19670" x="2368550" y="5441950"/>
          <p14:tracePt t="19672" x="2327275" y="5453063"/>
          <p14:tracePt t="19689" x="2211388" y="5462588"/>
          <p14:tracePt t="19704" x="2128838" y="5473700"/>
          <p14:tracePt t="19719" x="1928813" y="5505450"/>
          <p14:tracePt t="19737" x="1824038" y="5526088"/>
          <p14:tracePt t="19754" x="1739900" y="5546725"/>
          <p14:tracePt t="19770" x="1708150" y="5546725"/>
          <p14:tracePt t="19773" x="1698625" y="5546725"/>
          <p14:tracePt t="19850" x="1687513" y="5546725"/>
          <p14:tracePt t="20009" x="1698625" y="5546725"/>
          <p14:tracePt t="20019" x="1708150" y="5546725"/>
          <p14:tracePt t="20024" x="1719263" y="5546725"/>
          <p14:tracePt t="20038" x="1730375" y="5546725"/>
          <p14:tracePt t="20053" x="1751013" y="5546725"/>
          <p14:tracePt t="20070" x="1803400" y="5546725"/>
          <p14:tracePt t="20089" x="1908175" y="5546725"/>
          <p14:tracePt t="20103" x="1981200" y="5546725"/>
          <p14:tracePt t="20121" x="2274888" y="5546725"/>
          <p14:tracePt t="20136" x="2473325" y="5526088"/>
          <p14:tracePt t="20154" x="2641600" y="5514975"/>
          <p14:tracePt t="20171" x="2673350" y="5514975"/>
          <p14:tracePt t="20186" x="2778125" y="5514975"/>
          <p14:tracePt t="20203" x="2809875" y="5514975"/>
          <p14:tracePt t="20318" x="2798763" y="5514975"/>
          <p14:tracePt t="21239" x="2798763" y="5526088"/>
          <p14:tracePt t="21246" x="2798763" y="5537200"/>
          <p14:tracePt t="21254" x="2798763" y="5546725"/>
          <p14:tracePt t="21271" x="2798763" y="5557838"/>
          <p14:tracePt t="21907" x="2809875" y="5557838"/>
          <p14:tracePt t="21921" x="2819400" y="5557838"/>
          <p14:tracePt t="21928" x="2819400" y="5546725"/>
          <p14:tracePt t="21992" x="2830513" y="5546725"/>
          <p14:tracePt t="22064" x="2851150" y="5546725"/>
          <p14:tracePt t="22075" x="2871788" y="5546725"/>
          <p14:tracePt t="22091" x="2894013" y="5546725"/>
          <p14:tracePt t="22105" x="2924175" y="5546725"/>
          <p14:tracePt t="22122" x="2946400" y="5546725"/>
          <p14:tracePt t="22139" x="2967038" y="5546725"/>
          <p14:tracePt t="22157" x="2976563" y="5546725"/>
          <p14:tracePt t="22159" x="2987675" y="5546725"/>
          <p14:tracePt t="22174" x="2998788" y="5557838"/>
          <p14:tracePt t="22193" x="3008313" y="5557838"/>
          <p14:tracePt t="22226" x="3019425" y="5557838"/>
          <p14:tracePt t="22235" x="3040063" y="5557838"/>
          <p14:tracePt t="22241" x="3060700" y="5568950"/>
          <p14:tracePt t="22254" x="3092450" y="5568950"/>
          <p14:tracePt t="22256" x="3103563" y="5568950"/>
          <p14:tracePt t="22270" x="3155950" y="5568950"/>
          <p14:tracePt t="22288" x="3260725" y="5578475"/>
          <p14:tracePt t="22306" x="3333750" y="5578475"/>
          <p14:tracePt t="22321" x="3406775" y="5578475"/>
          <p14:tracePt t="22339" x="3470275" y="5578475"/>
          <p14:tracePt t="22356" x="3522663" y="5578475"/>
          <p14:tracePt t="22370" x="3563938" y="5578475"/>
          <p14:tracePt t="22387" x="3616325" y="5578475"/>
          <p14:tracePt t="22404" x="3668713" y="5578475"/>
          <p14:tracePt t="22422" x="3721100" y="5578475"/>
          <p14:tracePt t="22438" x="3763963" y="5578475"/>
          <p14:tracePt t="22455" x="3784600" y="5578475"/>
          <p14:tracePt t="22474" x="3805238" y="5568950"/>
          <p14:tracePt t="22489" x="3836988" y="5568950"/>
          <p14:tracePt t="22505" x="3868738" y="5568950"/>
          <p14:tracePt t="22521" x="3910013" y="5568950"/>
          <p14:tracePt t="22538" x="3952875" y="5568950"/>
          <p14:tracePt t="22542" x="3962400" y="5568950"/>
          <p14:tracePt t="22555" x="3983038" y="5568950"/>
          <p14:tracePt t="22559" x="4005263" y="5568950"/>
          <p14:tracePt t="22572" x="4035425" y="5568950"/>
          <p14:tracePt t="22591" x="4078288" y="5578475"/>
          <p14:tracePt t="22606" x="4110038" y="5578475"/>
          <p14:tracePt t="22920" x="4110038" y="5589588"/>
          <p14:tracePt t="22926" x="4119563" y="5589588"/>
          <p14:tracePt t="22935" x="4151313" y="5599113"/>
          <p14:tracePt t="22952" x="4203700" y="5610225"/>
          <p14:tracePt t="22970" x="4267200" y="5621338"/>
          <p14:tracePt t="22988" x="4340225" y="5621338"/>
          <p14:tracePt t="22992" x="4381500" y="5621338"/>
          <p14:tracePt t="23003" x="4424363" y="5621338"/>
          <p14:tracePt t="23005" x="4456113" y="5621338"/>
          <p14:tracePt t="23022" x="4529138" y="5621338"/>
          <p14:tracePt t="23039" x="4602163" y="5621338"/>
          <p14:tracePt t="23052" x="4654550" y="5621338"/>
          <p14:tracePt t="23071" x="4695825" y="5621338"/>
          <p14:tracePt t="23089" x="4748213" y="5621338"/>
          <p14:tracePt t="23103" x="4770438" y="5621338"/>
          <p14:tracePt t="23246" x="4770438" y="5630863"/>
          <p14:tracePt t="23289" x="4759325" y="5630863"/>
          <p14:tracePt t="23297" x="4759325" y="5641975"/>
          <p14:tracePt t="23306" x="4748213" y="5641975"/>
          <p14:tracePt t="23325" x="4738688" y="5641975"/>
          <p14:tracePt t="23337" x="4738688" y="5651500"/>
          <p14:tracePt t="23354" x="4727575" y="5651500"/>
          <p14:tracePt t="23370" x="4706938" y="5662613"/>
          <p14:tracePt t="23393" x="4695825" y="5662613"/>
          <p14:tracePt t="23406" x="4686300" y="5662613"/>
          <p14:tracePt t="23421" x="4675188" y="5662613"/>
          <p14:tracePt t="23437" x="4665663" y="5662613"/>
          <p14:tracePt t="23477" x="4675188" y="5662613"/>
          <p14:tracePt t="23486" x="4675188" y="5651500"/>
          <p14:tracePt t="24393" x="4675188" y="5641975"/>
          <p14:tracePt t="24409" x="4675188" y="5630863"/>
          <p14:tracePt t="24415" x="4686300" y="5630863"/>
          <p14:tracePt t="24451" x="4695825" y="5630863"/>
          <p14:tracePt t="24557" x="4695825" y="5621338"/>
          <p14:tracePt t="24594" x="4695825" y="5610225"/>
          <p14:tracePt t="25964" x="4706938" y="5610225"/>
          <p14:tracePt t="26000" x="4718050" y="5610225"/>
          <p14:tracePt t="26015" x="4727575" y="5610225"/>
          <p14:tracePt t="26023" x="4727575" y="5599113"/>
          <p14:tracePt t="26036" x="4738688" y="5589588"/>
          <p14:tracePt t="26059" x="4738688" y="5578475"/>
          <p14:tracePt t="26072" x="4738688" y="5568950"/>
          <p14:tracePt t="26091" x="4738688" y="5557838"/>
          <p14:tracePt t="26105" x="4748213" y="5557838"/>
          <p14:tracePt t="26122" x="4748213" y="5537200"/>
          <p14:tracePt t="26138" x="4759325" y="5526088"/>
          <p14:tracePt t="26157" x="4770438" y="5514975"/>
          <p14:tracePt t="26172" x="4779963" y="5514975"/>
          <p14:tracePt t="26175" x="4779963" y="5505450"/>
          <p14:tracePt t="26189" x="4779963" y="5494338"/>
          <p14:tracePt t="26203" x="4779963" y="5484813"/>
          <p14:tracePt t="26223" x="4779963" y="5473700"/>
          <p14:tracePt t="26317" x="4779963" y="5462588"/>
          <p14:tracePt t="26326" x="4791075" y="5462588"/>
          <p14:tracePt t="26341" x="4800600" y="5462588"/>
          <p14:tracePt t="26879" x="4811713" y="5462588"/>
          <p14:tracePt t="26887" x="4811713" y="5453063"/>
          <p14:tracePt t="27110" x="4822825" y="5453063"/>
          <p14:tracePt t="27118" x="4832350" y="5453063"/>
          <p14:tracePt t="27126" x="4843463" y="5453063"/>
          <p14:tracePt t="27136" x="4852988" y="5453063"/>
          <p14:tracePt t="27155" x="4875213" y="5453063"/>
          <p14:tracePt t="27158" x="4905375" y="5453063"/>
          <p14:tracePt t="27169" x="4916488" y="5453063"/>
          <p14:tracePt t="27187" x="4948238" y="5462588"/>
          <p14:tracePt t="27206" x="4959350" y="5462588"/>
          <p14:tracePt t="27220" x="5000625" y="5473700"/>
          <p14:tracePt t="27224" x="5064125" y="5484813"/>
          <p14:tracePt t="27237" x="5137150" y="5505450"/>
          <p14:tracePt t="27253" x="5157788" y="5514975"/>
          <p14:tracePt t="27255" x="5189538" y="5514975"/>
          <p14:tracePt t="27271" x="5221288" y="5526088"/>
          <p14:tracePt t="27287" x="5230813" y="5537200"/>
          <p14:tracePt t="27341" x="5221288" y="5537200"/>
          <p14:tracePt t="27349" x="5210175" y="5514975"/>
          <p14:tracePt t="27357" x="5178425" y="5484813"/>
          <p14:tracePt t="27370" x="5116513" y="5400675"/>
          <p14:tracePt t="27387" x="5041900" y="5295900"/>
          <p14:tracePt t="27405" x="4916488" y="5086350"/>
          <p14:tracePt t="27422" x="4843463" y="4949825"/>
          <p14:tracePt t="27437" x="4791075" y="4792663"/>
          <p14:tracePt t="27454" x="4779963" y="4665663"/>
          <p14:tracePt t="27471" x="4779963" y="4613275"/>
          <p14:tracePt t="27490" x="4791075" y="4592638"/>
          <p14:tracePt t="27504" x="4843463" y="4551363"/>
          <p14:tracePt t="27523" x="4875213" y="4530725"/>
          <p14:tracePt t="27536" x="4916488" y="4519613"/>
          <p14:tracePt t="27556" x="4979988" y="4519613"/>
          <p14:tracePt t="27569" x="5053013" y="4519613"/>
          <p14:tracePt t="27590" x="5168900" y="4519613"/>
          <p14:tracePt t="27593" x="5283200" y="4519613"/>
          <p14:tracePt t="27604" x="5346700" y="4519613"/>
          <p14:tracePt t="27607" x="5483225" y="4540250"/>
          <p14:tracePt t="27621" x="5734050" y="4572000"/>
          <p14:tracePt t="27637" x="6248400" y="4603750"/>
          <p14:tracePt t="27655" x="6699250" y="4635500"/>
          <p14:tracePt t="27670" x="7023100" y="4656138"/>
          <p14:tracePt t="27688" x="7400925" y="4676775"/>
          <p14:tracePt t="27690" x="7694613" y="4697413"/>
          <p14:tracePt t="27702" x="8104188" y="4740275"/>
          <p14:tracePt t="27720" x="8555038" y="4802188"/>
          <p14:tracePt t="27735" x="8837613" y="4845050"/>
          <p14:tracePt t="27754" x="9120188" y="4906963"/>
          <p14:tracePt t="27756" x="9183688" y="4929188"/>
          <p14:tracePt t="27769" x="9245600" y="4949825"/>
          <p14:tracePt t="27771" x="9277350" y="4959350"/>
          <p14:tracePt t="27787" x="9288463" y="4959350"/>
          <p14:tracePt t="27828" x="9277350" y="4959350"/>
          <p14:tracePt t="27836" x="9267825" y="4959350"/>
          <p14:tracePt t="27843" x="9245600" y="4959350"/>
          <p14:tracePt t="27851" x="9224963" y="4959350"/>
          <p14:tracePt t="27869" x="9193213" y="4949825"/>
          <p14:tracePt t="27885" x="9172575" y="4949825"/>
          <p14:tracePt t="27905" x="9163050" y="4949825"/>
          <p14:tracePt t="27922" x="9151938" y="4949825"/>
          <p14:tracePt t="27945" x="9140825" y="4949825"/>
          <p14:tracePt t="27954" x="9131300" y="4938713"/>
          <p14:tracePt t="27970" x="9067800" y="4929188"/>
          <p14:tracePt t="27986" x="8974138" y="4906963"/>
          <p14:tracePt t="28008" x="8963025" y="4906963"/>
          <p14:tracePt t="28020" x="8899525" y="4897438"/>
          <p14:tracePt t="28037" x="8774113" y="4854575"/>
          <p14:tracePt t="28039" x="8689975" y="4824413"/>
          <p14:tracePt t="28052" x="8585200" y="4781550"/>
          <p14:tracePt t="28055" x="8502650" y="4749800"/>
          <p14:tracePt t="28069" x="8302625" y="4676775"/>
          <p14:tracePt t="28087" x="8145463" y="4613275"/>
          <p14:tracePt t="28103" x="7883525" y="4508500"/>
          <p14:tracePt t="28119" x="7705725" y="4435475"/>
          <p14:tracePt t="28137" x="7516813" y="4341813"/>
          <p14:tracePt t="28154" x="7348538" y="4278313"/>
          <p14:tracePt t="28171" x="7191375" y="4214813"/>
          <p14:tracePt t="28187" x="7118350" y="4184650"/>
          <p14:tracePt t="28204" x="7097713" y="4162425"/>
          <p14:tracePt t="28220" x="7075488" y="4152900"/>
          <p14:tracePt t="28236" x="7045325" y="4110038"/>
          <p14:tracePt t="28254" x="7023100" y="4079875"/>
          <p14:tracePt t="28269" x="7002463" y="4057650"/>
          <p14:tracePt t="28287" x="6992938" y="4048125"/>
          <p14:tracePt t="28303" x="6992938" y="4027488"/>
          <p14:tracePt t="28321" x="6981825" y="4027488"/>
          <p14:tracePt t="28384" x="6981825" y="4037013"/>
          <p14:tracePt t="28391" x="6992938" y="4048125"/>
          <p14:tracePt t="28403" x="7013575" y="4057650"/>
          <p14:tracePt t="28420" x="7065963" y="4089400"/>
          <p14:tracePt t="28436" x="7150100" y="4132263"/>
          <p14:tracePt t="28454" x="7212013" y="4184650"/>
          <p14:tracePt t="28471" x="7348538" y="4289425"/>
          <p14:tracePt t="28486" x="7464425" y="4394200"/>
          <p14:tracePt t="28503" x="7537450" y="4478338"/>
          <p14:tracePt t="28519" x="7589838" y="4560888"/>
          <p14:tracePt t="28535" x="7662863" y="4624388"/>
          <p14:tracePt t="28554" x="7715250" y="4708525"/>
          <p14:tracePt t="28556" x="7735888" y="4729163"/>
          <p14:tracePt t="28570" x="7788275" y="4792663"/>
          <p14:tracePt t="28587" x="7820025" y="4845050"/>
          <p14:tracePt t="28602" x="7851775" y="4886325"/>
          <p14:tracePt t="28623" x="7851775" y="4897438"/>
          <p14:tracePt t="28666" x="7862888" y="4906963"/>
          <p14:tracePt t="28674" x="7872413" y="4918075"/>
          <p14:tracePt t="28692" x="7883525" y="4938713"/>
          <p14:tracePt t="28705" x="7915275" y="4959350"/>
          <p14:tracePt t="28724" x="7935913" y="4981575"/>
          <p14:tracePt t="28739" x="7947025" y="4991100"/>
          <p14:tracePt t="28744" x="7967663" y="5002213"/>
          <p14:tracePt t="28753" x="7967663" y="5011738"/>
          <p14:tracePt t="28773" x="7977188" y="5011738"/>
          <p14:tracePt t="28776" x="7988300" y="5011738"/>
          <p14:tracePt t="28789" x="7999413" y="5011738"/>
          <p14:tracePt t="28792" x="7999413" y="5022850"/>
          <p14:tracePt t="28803" x="8008938" y="5022850"/>
          <p14:tracePt t="28823" x="8020050" y="5043488"/>
          <p14:tracePt t="28843" x="8020050" y="5054600"/>
          <p14:tracePt t="28856" x="8029575" y="5054600"/>
          <p14:tracePt t="28877" x="8040688" y="5054600"/>
          <p14:tracePt t="28932" x="8051800" y="5054600"/>
          <p14:tracePt t="28940" x="8051800" y="5064125"/>
          <p14:tracePt t="28957" x="8081963" y="5075238"/>
          <p14:tracePt t="28980" x="8093075" y="5086350"/>
          <p14:tracePt t="29012" x="8104188" y="5086350"/>
          <p14:tracePt t="29028" x="8104188" y="5095875"/>
          <p14:tracePt t="29732" x="8093075" y="5095875"/>
          <p14:tracePt t="29769" x="8093075" y="5086350"/>
          <p14:tracePt t="29786" x="8081963" y="5086350"/>
          <p14:tracePt t="32579" x="8093075" y="5086350"/>
          <p14:tracePt t="32587" x="8093075" y="5075238"/>
          <p14:tracePt t="32594" x="8104188" y="5075238"/>
          <p14:tracePt t="32611" x="8104188" y="5064125"/>
          <p14:tracePt t="32621" x="8113713" y="5064125"/>
          <p14:tracePt t="32639" x="8134350" y="5064125"/>
          <p14:tracePt t="32659" x="8145463" y="5064125"/>
          <p14:tracePt t="32671" x="8156575" y="5064125"/>
          <p14:tracePt t="32689" x="8166100" y="5064125"/>
          <p14:tracePt t="32710" x="8177213" y="5064125"/>
          <p14:tracePt t="33278" x="8186738" y="5064125"/>
          <p14:tracePt t="33389" x="8186738" y="5075238"/>
          <p14:tracePt t="33404" x="8186738" y="5086350"/>
          <p14:tracePt t="33411" x="8186738" y="5095875"/>
          <p14:tracePt t="33425" x="8186738" y="5106988"/>
          <p14:tracePt t="33435" x="8177213" y="5116513"/>
          <p14:tracePt t="33455" x="8166100" y="5127625"/>
          <p14:tracePt t="33459" x="8156575" y="5138738"/>
          <p14:tracePt t="33470" x="8156575" y="5148263"/>
          <p14:tracePt t="33486" x="8156575" y="5170488"/>
          <p14:tracePt t="33491" x="8156575" y="5180013"/>
          <p14:tracePt t="33504" x="8156575" y="5191125"/>
          <p14:tracePt t="33507" x="8156575" y="5200650"/>
          <p14:tracePt t="33519" x="8156575" y="5211763"/>
          <p14:tracePt t="33539" x="8156575" y="5243513"/>
          <p14:tracePt t="33554" x="8156575" y="5253038"/>
          <p14:tracePt t="33571" x="8156575" y="5275263"/>
          <p14:tracePt t="33587" x="8177213" y="5295900"/>
          <p14:tracePt t="33615" x="8186738" y="5295900"/>
          <p14:tracePt t="34415" x="8208963" y="5295900"/>
          <p14:tracePt t="34423" x="8208963" y="5284788"/>
          <p14:tracePt t="34440" x="8218488" y="5264150"/>
          <p14:tracePt t="34456" x="8218488" y="5253038"/>
          <p14:tracePt t="34473" x="8229600" y="5232400"/>
          <p14:tracePt t="34476" x="8229600" y="5222875"/>
          <p14:tracePt t="35301" x="8229600" y="5211763"/>
          <p14:tracePt t="35307" x="8229600" y="5200650"/>
          <p14:tracePt t="35322" x="8229600" y="5191125"/>
          <p14:tracePt t="35340" x="8229600" y="5180013"/>
          <p14:tracePt t="35343" x="8218488" y="5180013"/>
          <p14:tracePt t="35475" x="8218488" y="5170488"/>
          <p14:tracePt t="35542" x="8218488" y="5159375"/>
          <p14:tracePt t="37673" x="8208963" y="5159375"/>
          <p14:tracePt t="37763" x="8197850" y="5159375"/>
          <p14:tracePt t="37772" x="8197850" y="5148263"/>
          <p14:tracePt t="37787" x="8186738" y="5148263"/>
          <p14:tracePt t="37802" x="8186738" y="5127625"/>
          <p14:tracePt t="37823" x="8177213" y="5106988"/>
          <p14:tracePt t="37837" x="8166100" y="5095875"/>
          <p14:tracePt t="37865" x="8166100" y="5086350"/>
          <p14:tracePt t="37868" x="8166100" y="5075238"/>
          <p14:tracePt t="37895" x="8166100" y="5064125"/>
          <p14:tracePt t="37907" x="8166100" y="5054600"/>
          <p14:tracePt t="38330" x="8166100" y="5043488"/>
          <p14:tracePt t="38339" x="8177213" y="5043488"/>
          <p14:tracePt t="38357" x="8177213" y="5033963"/>
          <p14:tracePt t="38420" x="8177213" y="5022850"/>
          <p14:tracePt t="38439" x="8177213" y="5011738"/>
          <p14:tracePt t="38453" x="8186738" y="5002213"/>
          <p14:tracePt t="38468" x="8186738" y="4991100"/>
          <p14:tracePt t="38485" x="8186738" y="4981575"/>
          <p14:tracePt t="38492" x="8186738" y="4970463"/>
          <p14:tracePt t="38503" x="8197850" y="4959350"/>
          <p14:tracePt t="38599" x="8197850" y="4949825"/>
          <p14:tracePt t="38607" x="8197850" y="4938713"/>
          <p14:tracePt t="38625" x="8186738" y="4918075"/>
          <p14:tracePt t="38632" x="8177213" y="4876800"/>
          <p14:tracePt t="38651" x="8166100" y="4854575"/>
          <p14:tracePt t="38656" x="8113713" y="4760913"/>
          <p14:tracePt t="38669" x="8072438" y="4697413"/>
          <p14:tracePt t="38670" x="7872413" y="4446588"/>
          <p14:tracePt t="38690" x="7715250" y="4237038"/>
          <p14:tracePt t="38703" x="7400925" y="3763963"/>
          <p14:tracePt t="38721" x="7180263" y="3324225"/>
          <p14:tracePt t="38739" x="7097713" y="3041650"/>
          <p14:tracePt t="38753" x="6792913" y="2117725"/>
          <p14:tracePt t="38772" x="6405563" y="1079500"/>
          <p14:tracePt t="38775" x="6269038" y="639763"/>
          <p14:tracePt t="38787" x="6153150" y="325438"/>
          <p14:tracePt t="38802" x="6153150" y="304800"/>
        </p14:tracePtLst>
      </p14:laserTraceLst>
    </p:ext>
  </p:extLs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1778</Words>
  <Application>Microsoft Office PowerPoint</Application>
  <PresentationFormat>와이드스크린</PresentationFormat>
  <Paragraphs>297</Paragraphs>
  <Slides>12</Slides>
  <Notes>1</Notes>
  <HiddenSlides>0</HiddenSlides>
  <MMClips>12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7" baseType="lpstr">
      <vt:lpstr>맑은 고딕</vt:lpstr>
      <vt:lpstr>함초롬바탕</vt:lpstr>
      <vt:lpstr>Arial</vt:lpstr>
      <vt:lpstr>Cambria Math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Minju Park</dc:creator>
  <cp:lastModifiedBy>Minju Park</cp:lastModifiedBy>
  <cp:revision>1</cp:revision>
  <dcterms:created xsi:type="dcterms:W3CDTF">2025-07-10T08:07:36Z</dcterms:created>
  <dcterms:modified xsi:type="dcterms:W3CDTF">2025-07-17T01:34:35Z</dcterms:modified>
</cp:coreProperties>
</file>