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59" r:id="rId3"/>
    <p:sldId id="492" r:id="rId4"/>
    <p:sldId id="261" r:id="rId5"/>
    <p:sldId id="334" r:id="rId6"/>
    <p:sldId id="355" r:id="rId7"/>
    <p:sldId id="262" r:id="rId8"/>
    <p:sldId id="358" r:id="rId9"/>
    <p:sldId id="357" r:id="rId10"/>
    <p:sldId id="336" r:id="rId11"/>
    <p:sldId id="444" r:id="rId12"/>
    <p:sldId id="445" r:id="rId13"/>
    <p:sldId id="466" r:id="rId14"/>
    <p:sldId id="479" r:id="rId15"/>
    <p:sldId id="483" r:id="rId16"/>
    <p:sldId id="480" r:id="rId17"/>
    <p:sldId id="484" r:id="rId18"/>
    <p:sldId id="485" r:id="rId19"/>
    <p:sldId id="491" r:id="rId20"/>
    <p:sldId id="360" r:id="rId21"/>
    <p:sldId id="361" r:id="rId22"/>
    <p:sldId id="363" r:id="rId23"/>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45BD5F-0AEB-4027-82CB-47DAAC11FBC7}" v="7" dt="2025-07-15T00:57:26.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6638" autoAdjust="0"/>
  </p:normalViewPr>
  <p:slideViewPr>
    <p:cSldViewPr snapToGrid="0">
      <p:cViewPr varScale="1">
        <p:scale>
          <a:sx n="45" d="100"/>
          <a:sy n="45" d="100"/>
        </p:scale>
        <p:origin x="14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ntolan Litell, Mariana" userId="772044fa-eadd-4e1d-be7c-074ab0628071" providerId="ADAL" clId="{C8E41D0C-07FF-42EF-ABA6-533476694EBB}"/>
    <pc:docChg chg="undo custSel modSld">
      <pc:chgData name="Fontolan Litell, Mariana" userId="772044fa-eadd-4e1d-be7c-074ab0628071" providerId="ADAL" clId="{C8E41D0C-07FF-42EF-ABA6-533476694EBB}" dt="2024-06-11T00:13:30.196" v="337" actId="1076"/>
      <pc:docMkLst>
        <pc:docMk/>
      </pc:docMkLst>
      <pc:sldChg chg="modSp">
        <pc:chgData name="Fontolan Litell, Mariana" userId="772044fa-eadd-4e1d-be7c-074ab0628071" providerId="ADAL" clId="{C8E41D0C-07FF-42EF-ABA6-533476694EBB}" dt="2024-06-11T00:08:46.283" v="172" actId="2711"/>
        <pc:sldMkLst>
          <pc:docMk/>
          <pc:sldMk cId="4014965928" sldId="259"/>
        </pc:sldMkLst>
      </pc:sldChg>
      <pc:sldChg chg="modSp mod">
        <pc:chgData name="Fontolan Litell, Mariana" userId="772044fa-eadd-4e1d-be7c-074ab0628071" providerId="ADAL" clId="{C8E41D0C-07FF-42EF-ABA6-533476694EBB}" dt="2024-06-09T22:08:07.846" v="71" actId="20577"/>
        <pc:sldMkLst>
          <pc:docMk/>
          <pc:sldMk cId="3652759480" sldId="261"/>
        </pc:sldMkLst>
      </pc:sldChg>
      <pc:sldChg chg="addSp delSp modSp mod">
        <pc:chgData name="Fontolan Litell, Mariana" userId="772044fa-eadd-4e1d-be7c-074ab0628071" providerId="ADAL" clId="{C8E41D0C-07FF-42EF-ABA6-533476694EBB}" dt="2024-06-09T22:17:53.869" v="131" actId="478"/>
        <pc:sldMkLst>
          <pc:docMk/>
          <pc:sldMk cId="2736027266" sldId="262"/>
        </pc:sldMkLst>
      </pc:sldChg>
      <pc:sldChg chg="modSp mod">
        <pc:chgData name="Fontolan Litell, Mariana" userId="772044fa-eadd-4e1d-be7c-074ab0628071" providerId="ADAL" clId="{C8E41D0C-07FF-42EF-ABA6-533476694EBB}" dt="2024-06-07T21:30:32.827" v="1" actId="255"/>
        <pc:sldMkLst>
          <pc:docMk/>
          <pc:sldMk cId="1977313006" sldId="267"/>
        </pc:sldMkLst>
      </pc:sldChg>
      <pc:sldChg chg="addSp modSp mod modAnim">
        <pc:chgData name="Fontolan Litell, Mariana" userId="772044fa-eadd-4e1d-be7c-074ab0628071" providerId="ADAL" clId="{C8E41D0C-07FF-42EF-ABA6-533476694EBB}" dt="2024-06-11T00:07:34.156" v="171"/>
        <pc:sldMkLst>
          <pc:docMk/>
          <pc:sldMk cId="86249766" sldId="336"/>
        </pc:sldMkLst>
      </pc:sldChg>
      <pc:sldChg chg="addSp modSp mod">
        <pc:chgData name="Fontolan Litell, Mariana" userId="772044fa-eadd-4e1d-be7c-074ab0628071" providerId="ADAL" clId="{C8E41D0C-07FF-42EF-ABA6-533476694EBB}" dt="2024-06-11T00:13:03.574" v="333" actId="1076"/>
        <pc:sldMkLst>
          <pc:docMk/>
          <pc:sldMk cId="3483928707" sldId="340"/>
        </pc:sldMkLst>
      </pc:sldChg>
      <pc:sldChg chg="addSp modSp mod">
        <pc:chgData name="Fontolan Litell, Mariana" userId="772044fa-eadd-4e1d-be7c-074ab0628071" providerId="ADAL" clId="{C8E41D0C-07FF-42EF-ABA6-533476694EBB}" dt="2024-06-11T00:13:30.196" v="337" actId="1076"/>
        <pc:sldMkLst>
          <pc:docMk/>
          <pc:sldMk cId="1482768528" sldId="350"/>
        </pc:sldMkLst>
      </pc:sldChg>
      <pc:sldChg chg="modSp mod">
        <pc:chgData name="Fontolan Litell, Mariana" userId="772044fa-eadd-4e1d-be7c-074ab0628071" providerId="ADAL" clId="{C8E41D0C-07FF-42EF-ABA6-533476694EBB}" dt="2024-06-10T20:31:05.077" v="148" actId="20577"/>
        <pc:sldMkLst>
          <pc:docMk/>
          <pc:sldMk cId="1887542968" sldId="354"/>
        </pc:sldMkLst>
      </pc:sldChg>
    </pc:docChg>
  </pc:docChgLst>
  <pc:docChgLst>
    <pc:chgData name="Fontolan Litell, Mariana" userId="S::fontolanlitell.1@buckeyemail.osu.edu::772044fa-eadd-4e1d-be7c-074ab0628071" providerId="AD" clId="Web-{2DBB97A0-1C4D-5ED5-D69B-DCEBDE029355}"/>
    <pc:docChg chg="modSld">
      <pc:chgData name="Fontolan Litell, Mariana" userId="S::fontolanlitell.1@buckeyemail.osu.edu::772044fa-eadd-4e1d-be7c-074ab0628071" providerId="AD" clId="Web-{2DBB97A0-1C4D-5ED5-D69B-DCEBDE029355}" dt="2024-04-23T15:55:33.014" v="31" actId="20577"/>
      <pc:docMkLst>
        <pc:docMk/>
      </pc:docMkLst>
      <pc:sldChg chg="modSp">
        <pc:chgData name="Fontolan Litell, Mariana" userId="S::fontolanlitell.1@buckeyemail.osu.edu::772044fa-eadd-4e1d-be7c-074ab0628071" providerId="AD" clId="Web-{2DBB97A0-1C4D-5ED5-D69B-DCEBDE029355}" dt="2024-04-23T15:55:33.014" v="31" actId="20577"/>
        <pc:sldMkLst>
          <pc:docMk/>
          <pc:sldMk cId="2125255541" sldId="263"/>
        </pc:sldMkLst>
      </pc:sldChg>
    </pc:docChg>
  </pc:docChgLst>
  <pc:docChgLst>
    <pc:chgData name="Fontolan Litell, Mariana" userId="772044fa-eadd-4e1d-be7c-074ab0628071" providerId="ADAL" clId="{F1314A69-7DA7-4FFC-A936-02E6A4A7BE33}"/>
    <pc:docChg chg="custSel addSld modSld">
      <pc:chgData name="Fontolan Litell, Mariana" userId="772044fa-eadd-4e1d-be7c-074ab0628071" providerId="ADAL" clId="{F1314A69-7DA7-4FFC-A936-02E6A4A7BE33}" dt="2024-04-23T15:12:10.643" v="468" actId="20577"/>
      <pc:docMkLst>
        <pc:docMk/>
      </pc:docMkLst>
      <pc:sldChg chg="modSp mod">
        <pc:chgData name="Fontolan Litell, Mariana" userId="772044fa-eadd-4e1d-be7c-074ab0628071" providerId="ADAL" clId="{F1314A69-7DA7-4FFC-A936-02E6A4A7BE33}" dt="2024-04-23T15:12:10.643" v="468" actId="20577"/>
        <pc:sldMkLst>
          <pc:docMk/>
          <pc:sldMk cId="2125255541" sldId="263"/>
        </pc:sldMkLst>
      </pc:sldChg>
      <pc:sldChg chg="modSp modNotesTx">
        <pc:chgData name="Fontolan Litell, Mariana" userId="772044fa-eadd-4e1d-be7c-074ab0628071" providerId="ADAL" clId="{F1314A69-7DA7-4FFC-A936-02E6A4A7BE33}" dt="2024-04-23T01:25:20.152" v="32" actId="20577"/>
        <pc:sldMkLst>
          <pc:docMk/>
          <pc:sldMk cId="2557130660" sldId="264"/>
        </pc:sldMkLst>
      </pc:sldChg>
      <pc:sldChg chg="delSp modSp mod">
        <pc:chgData name="Fontolan Litell, Mariana" userId="772044fa-eadd-4e1d-be7c-074ab0628071" providerId="ADAL" clId="{F1314A69-7DA7-4FFC-A936-02E6A4A7BE33}" dt="2024-04-23T14:42:08.259" v="329" actId="1036"/>
        <pc:sldMkLst>
          <pc:docMk/>
          <pc:sldMk cId="237840307" sldId="269"/>
        </pc:sldMkLst>
      </pc:sldChg>
      <pc:sldChg chg="addSp delSp modSp mod modAnim">
        <pc:chgData name="Fontolan Litell, Mariana" userId="772044fa-eadd-4e1d-be7c-074ab0628071" providerId="ADAL" clId="{F1314A69-7DA7-4FFC-A936-02E6A4A7BE33}" dt="2024-04-23T01:23:52.239" v="17"/>
        <pc:sldMkLst>
          <pc:docMk/>
          <pc:sldMk cId="86249766" sldId="336"/>
        </pc:sldMkLst>
      </pc:sldChg>
      <pc:sldChg chg="modSp mod">
        <pc:chgData name="Fontolan Litell, Mariana" userId="772044fa-eadd-4e1d-be7c-074ab0628071" providerId="ADAL" clId="{F1314A69-7DA7-4FFC-A936-02E6A4A7BE33}" dt="2024-04-23T01:33:11.689" v="264" actId="33524"/>
        <pc:sldMkLst>
          <pc:docMk/>
          <pc:sldMk cId="703417059" sldId="341"/>
        </pc:sldMkLst>
      </pc:sldChg>
      <pc:sldChg chg="delSp modSp add mod">
        <pc:chgData name="Fontolan Litell, Mariana" userId="772044fa-eadd-4e1d-be7c-074ab0628071" providerId="ADAL" clId="{F1314A69-7DA7-4FFC-A936-02E6A4A7BE33}" dt="2024-04-23T14:45:45.350" v="378" actId="14100"/>
        <pc:sldMkLst>
          <pc:docMk/>
          <pc:sldMk cId="2967745000" sldId="343"/>
        </pc:sldMkLst>
      </pc:sldChg>
    </pc:docChg>
  </pc:docChgLst>
  <pc:docChgLst>
    <pc:chgData name="Fontolan Litell, Mariana" userId="772044fa-eadd-4e1d-be7c-074ab0628071" providerId="ADAL" clId="{E314686C-81DF-4C14-ABF2-0855834B5572}"/>
    <pc:docChg chg="undo custSel addSld delSld modSld sldOrd">
      <pc:chgData name="Fontolan Litell, Mariana" userId="772044fa-eadd-4e1d-be7c-074ab0628071" providerId="ADAL" clId="{E314686C-81DF-4C14-ABF2-0855834B5572}" dt="2024-06-06T22:45:32.356" v="2100" actId="478"/>
      <pc:docMkLst>
        <pc:docMk/>
      </pc:docMkLst>
      <pc:sldChg chg="modSp mod">
        <pc:chgData name="Fontolan Litell, Mariana" userId="772044fa-eadd-4e1d-be7c-074ab0628071" providerId="ADAL" clId="{E314686C-81DF-4C14-ABF2-0855834B5572}" dt="2024-06-05T21:52:44.834" v="1419" actId="27636"/>
        <pc:sldMkLst>
          <pc:docMk/>
          <pc:sldMk cId="3040506190" sldId="256"/>
        </pc:sldMkLst>
      </pc:sldChg>
      <pc:sldChg chg="addSp modSp">
        <pc:chgData name="Fontolan Litell, Mariana" userId="772044fa-eadd-4e1d-be7c-074ab0628071" providerId="ADAL" clId="{E314686C-81DF-4C14-ABF2-0855834B5572}" dt="2024-05-31T17:34:43.383" v="610" actId="20577"/>
        <pc:sldMkLst>
          <pc:docMk/>
          <pc:sldMk cId="4014965928" sldId="259"/>
        </pc:sldMkLst>
      </pc:sldChg>
      <pc:sldChg chg="modSp mod">
        <pc:chgData name="Fontolan Litell, Mariana" userId="772044fa-eadd-4e1d-be7c-074ab0628071" providerId="ADAL" clId="{E314686C-81DF-4C14-ABF2-0855834B5572}" dt="2024-05-31T17:32:38.551" v="548" actId="20577"/>
        <pc:sldMkLst>
          <pc:docMk/>
          <pc:sldMk cId="488433284" sldId="260"/>
        </pc:sldMkLst>
      </pc:sldChg>
      <pc:sldChg chg="del ord">
        <pc:chgData name="Fontolan Litell, Mariana" userId="772044fa-eadd-4e1d-be7c-074ab0628071" providerId="ADAL" clId="{E314686C-81DF-4C14-ABF2-0855834B5572}" dt="2024-06-02T17:56:05.272" v="628" actId="47"/>
        <pc:sldMkLst>
          <pc:docMk/>
          <pc:sldMk cId="2125255541" sldId="263"/>
        </pc:sldMkLst>
      </pc:sldChg>
      <pc:sldChg chg="del ord">
        <pc:chgData name="Fontolan Litell, Mariana" userId="772044fa-eadd-4e1d-be7c-074ab0628071" providerId="ADAL" clId="{E314686C-81DF-4C14-ABF2-0855834B5572}" dt="2024-06-02T17:56:02.782" v="626" actId="47"/>
        <pc:sldMkLst>
          <pc:docMk/>
          <pc:sldMk cId="2557130660" sldId="264"/>
        </pc:sldMkLst>
      </pc:sldChg>
      <pc:sldChg chg="addSp delSp modSp mod">
        <pc:chgData name="Fontolan Litell, Mariana" userId="772044fa-eadd-4e1d-be7c-074ab0628071" providerId="ADAL" clId="{E314686C-81DF-4C14-ABF2-0855834B5572}" dt="2024-06-06T22:41:50.400" v="2032"/>
        <pc:sldMkLst>
          <pc:docMk/>
          <pc:sldMk cId="841160332" sldId="265"/>
        </pc:sldMkLst>
      </pc:sldChg>
      <pc:sldChg chg="del">
        <pc:chgData name="Fontolan Litell, Mariana" userId="772044fa-eadd-4e1d-be7c-074ab0628071" providerId="ADAL" clId="{E314686C-81DF-4C14-ABF2-0855834B5572}" dt="2024-05-31T17:08:39.662" v="237" actId="47"/>
        <pc:sldMkLst>
          <pc:docMk/>
          <pc:sldMk cId="598635592" sldId="266"/>
        </pc:sldMkLst>
      </pc:sldChg>
      <pc:sldChg chg="modSp mod ord">
        <pc:chgData name="Fontolan Litell, Mariana" userId="772044fa-eadd-4e1d-be7c-074ab0628071" providerId="ADAL" clId="{E314686C-81DF-4C14-ABF2-0855834B5572}" dt="2024-06-05T21:55:56.385" v="1420" actId="20577"/>
        <pc:sldMkLst>
          <pc:docMk/>
          <pc:sldMk cId="1977313006" sldId="267"/>
        </pc:sldMkLst>
      </pc:sldChg>
      <pc:sldChg chg="ord">
        <pc:chgData name="Fontolan Litell, Mariana" userId="772044fa-eadd-4e1d-be7c-074ab0628071" providerId="ADAL" clId="{E314686C-81DF-4C14-ABF2-0855834B5572}" dt="2024-06-04T19:19:02.555" v="1404"/>
        <pc:sldMkLst>
          <pc:docMk/>
          <pc:sldMk cId="1605049047" sldId="268"/>
        </pc:sldMkLst>
      </pc:sldChg>
      <pc:sldChg chg="del">
        <pc:chgData name="Fontolan Litell, Mariana" userId="772044fa-eadd-4e1d-be7c-074ab0628071" providerId="ADAL" clId="{E314686C-81DF-4C14-ABF2-0855834B5572}" dt="2024-05-28T13:05:24.612" v="0" actId="47"/>
        <pc:sldMkLst>
          <pc:docMk/>
          <pc:sldMk cId="237840307" sldId="269"/>
        </pc:sldMkLst>
      </pc:sldChg>
      <pc:sldChg chg="addSp modSp mod modAnim">
        <pc:chgData name="Fontolan Litell, Mariana" userId="772044fa-eadd-4e1d-be7c-074ab0628071" providerId="ADAL" clId="{E314686C-81DF-4C14-ABF2-0855834B5572}" dt="2024-06-06T16:45:44.582" v="1673"/>
        <pc:sldMkLst>
          <pc:docMk/>
          <pc:sldMk cId="2559543227" sldId="329"/>
        </pc:sldMkLst>
      </pc:sldChg>
      <pc:sldChg chg="ord">
        <pc:chgData name="Fontolan Litell, Mariana" userId="772044fa-eadd-4e1d-be7c-074ab0628071" providerId="ADAL" clId="{E314686C-81DF-4C14-ABF2-0855834B5572}" dt="2024-05-31T17:44:26.767" v="622"/>
        <pc:sldMkLst>
          <pc:docMk/>
          <pc:sldMk cId="639659994" sldId="335"/>
        </pc:sldMkLst>
      </pc:sldChg>
      <pc:sldChg chg="addSp delSp modSp mod delAnim modAnim">
        <pc:chgData name="Fontolan Litell, Mariana" userId="772044fa-eadd-4e1d-be7c-074ab0628071" providerId="ADAL" clId="{E314686C-81DF-4C14-ABF2-0855834B5572}" dt="2024-06-04T15:35:32.184" v="943"/>
        <pc:sldMkLst>
          <pc:docMk/>
          <pc:sldMk cId="86249766" sldId="336"/>
        </pc:sldMkLst>
      </pc:sldChg>
      <pc:sldChg chg="del ord">
        <pc:chgData name="Fontolan Litell, Mariana" userId="772044fa-eadd-4e1d-be7c-074ab0628071" providerId="ADAL" clId="{E314686C-81DF-4C14-ABF2-0855834B5572}" dt="2024-06-02T17:56:04.045" v="627" actId="47"/>
        <pc:sldMkLst>
          <pc:docMk/>
          <pc:sldMk cId="3326988807" sldId="337"/>
        </pc:sldMkLst>
      </pc:sldChg>
      <pc:sldChg chg="del">
        <pc:chgData name="Fontolan Litell, Mariana" userId="772044fa-eadd-4e1d-be7c-074ab0628071" providerId="ADAL" clId="{E314686C-81DF-4C14-ABF2-0855834B5572}" dt="2024-06-06T21:39:19.119" v="2029" actId="47"/>
        <pc:sldMkLst>
          <pc:docMk/>
          <pc:sldMk cId="3405282828" sldId="338"/>
        </pc:sldMkLst>
      </pc:sldChg>
      <pc:sldChg chg="modSp mod">
        <pc:chgData name="Fontolan Litell, Mariana" userId="772044fa-eadd-4e1d-be7c-074ab0628071" providerId="ADAL" clId="{E314686C-81DF-4C14-ABF2-0855834B5572}" dt="2024-06-06T21:25:39.585" v="2009" actId="20577"/>
        <pc:sldMkLst>
          <pc:docMk/>
          <pc:sldMk cId="4159013994" sldId="339"/>
        </pc:sldMkLst>
      </pc:sldChg>
      <pc:sldChg chg="addSp delSp modSp mod ord">
        <pc:chgData name="Fontolan Litell, Mariana" userId="772044fa-eadd-4e1d-be7c-074ab0628071" providerId="ADAL" clId="{E314686C-81DF-4C14-ABF2-0855834B5572}" dt="2024-06-04T17:40:44.024" v="1299" actId="113"/>
        <pc:sldMkLst>
          <pc:docMk/>
          <pc:sldMk cId="3483928707" sldId="340"/>
        </pc:sldMkLst>
      </pc:sldChg>
      <pc:sldChg chg="modSp mod ord">
        <pc:chgData name="Fontolan Litell, Mariana" userId="772044fa-eadd-4e1d-be7c-074ab0628071" providerId="ADAL" clId="{E314686C-81DF-4C14-ABF2-0855834B5572}" dt="2024-06-06T18:25:06.731" v="1962" actId="1076"/>
        <pc:sldMkLst>
          <pc:docMk/>
          <pc:sldMk cId="703417059" sldId="341"/>
        </pc:sldMkLst>
      </pc:sldChg>
      <pc:sldChg chg="modSp mod ord">
        <pc:chgData name="Fontolan Litell, Mariana" userId="772044fa-eadd-4e1d-be7c-074ab0628071" providerId="ADAL" clId="{E314686C-81DF-4C14-ABF2-0855834B5572}" dt="2024-06-06T16:44:41.493" v="1672" actId="1076"/>
        <pc:sldMkLst>
          <pc:docMk/>
          <pc:sldMk cId="784778500" sldId="342"/>
        </pc:sldMkLst>
      </pc:sldChg>
      <pc:sldChg chg="addSp modSp new del mod">
        <pc:chgData name="Fontolan Litell, Mariana" userId="772044fa-eadd-4e1d-be7c-074ab0628071" providerId="ADAL" clId="{E314686C-81DF-4C14-ABF2-0855834B5572}" dt="2024-06-02T17:56:09.116" v="631" actId="47"/>
        <pc:sldMkLst>
          <pc:docMk/>
          <pc:sldMk cId="628299100" sldId="343"/>
        </pc:sldMkLst>
      </pc:sldChg>
      <pc:sldChg chg="del">
        <pc:chgData name="Fontolan Litell, Mariana" userId="772044fa-eadd-4e1d-be7c-074ab0628071" providerId="ADAL" clId="{E314686C-81DF-4C14-ABF2-0855834B5572}" dt="2024-05-28T13:05:27.779" v="1" actId="47"/>
        <pc:sldMkLst>
          <pc:docMk/>
          <pc:sldMk cId="2967745000" sldId="343"/>
        </pc:sldMkLst>
      </pc:sldChg>
      <pc:sldChg chg="new del">
        <pc:chgData name="Fontolan Litell, Mariana" userId="772044fa-eadd-4e1d-be7c-074ab0628071" providerId="ADAL" clId="{E314686C-81DF-4C14-ABF2-0855834B5572}" dt="2024-05-28T13:11:35.217" v="119" actId="47"/>
        <pc:sldMkLst>
          <pc:docMk/>
          <pc:sldMk cId="3066817342" sldId="343"/>
        </pc:sldMkLst>
      </pc:sldChg>
      <pc:sldChg chg="addSp modSp new del mod">
        <pc:chgData name="Fontolan Litell, Mariana" userId="772044fa-eadd-4e1d-be7c-074ab0628071" providerId="ADAL" clId="{E314686C-81DF-4C14-ABF2-0855834B5572}" dt="2024-06-02T17:56:08.332" v="630" actId="47"/>
        <pc:sldMkLst>
          <pc:docMk/>
          <pc:sldMk cId="3252116109" sldId="344"/>
        </pc:sldMkLst>
      </pc:sldChg>
      <pc:sldChg chg="addSp modSp new del mod">
        <pc:chgData name="Fontolan Litell, Mariana" userId="772044fa-eadd-4e1d-be7c-074ab0628071" providerId="ADAL" clId="{E314686C-81DF-4C14-ABF2-0855834B5572}" dt="2024-06-02T17:56:07.084" v="629" actId="47"/>
        <pc:sldMkLst>
          <pc:docMk/>
          <pc:sldMk cId="1308133772" sldId="345"/>
        </pc:sldMkLst>
      </pc:sldChg>
      <pc:sldChg chg="addSp delSp modSp new del mod ord">
        <pc:chgData name="Fontolan Litell, Mariana" userId="772044fa-eadd-4e1d-be7c-074ab0628071" providerId="ADAL" clId="{E314686C-81DF-4C14-ABF2-0855834B5572}" dt="2024-06-06T21:39:20.531" v="2030" actId="47"/>
        <pc:sldMkLst>
          <pc:docMk/>
          <pc:sldMk cId="3107950240" sldId="346"/>
        </pc:sldMkLst>
      </pc:sldChg>
      <pc:sldChg chg="addSp delSp modSp new del mod ord">
        <pc:chgData name="Fontolan Litell, Mariana" userId="772044fa-eadd-4e1d-be7c-074ab0628071" providerId="ADAL" clId="{E314686C-81DF-4C14-ABF2-0855834B5572}" dt="2024-06-06T21:39:17.618" v="2028" actId="47"/>
        <pc:sldMkLst>
          <pc:docMk/>
          <pc:sldMk cId="2658648639" sldId="347"/>
        </pc:sldMkLst>
      </pc:sldChg>
      <pc:sldChg chg="addSp delSp modSp new del mod ord">
        <pc:chgData name="Fontolan Litell, Mariana" userId="772044fa-eadd-4e1d-be7c-074ab0628071" providerId="ADAL" clId="{E314686C-81DF-4C14-ABF2-0855834B5572}" dt="2024-06-06T21:39:16.244" v="2027" actId="47"/>
        <pc:sldMkLst>
          <pc:docMk/>
          <pc:sldMk cId="905115645" sldId="348"/>
        </pc:sldMkLst>
      </pc:sldChg>
      <pc:sldChg chg="add del ord">
        <pc:chgData name="Fontolan Litell, Mariana" userId="772044fa-eadd-4e1d-be7c-074ab0628071" providerId="ADAL" clId="{E314686C-81DF-4C14-ABF2-0855834B5572}" dt="2024-05-31T17:19:46.196" v="472" actId="47"/>
        <pc:sldMkLst>
          <pc:docMk/>
          <pc:sldMk cId="2754680250" sldId="349"/>
        </pc:sldMkLst>
      </pc:sldChg>
      <pc:sldChg chg="addSp delSp modSp add mod ord modNotesTx">
        <pc:chgData name="Fontolan Litell, Mariana" userId="772044fa-eadd-4e1d-be7c-074ab0628071" providerId="ADAL" clId="{E314686C-81DF-4C14-ABF2-0855834B5572}" dt="2024-06-04T17:41:53.528" v="1394" actId="20577"/>
        <pc:sldMkLst>
          <pc:docMk/>
          <pc:sldMk cId="1482768528" sldId="350"/>
        </pc:sldMkLst>
      </pc:sldChg>
      <pc:sldChg chg="addSp delSp add del setBg delDesignElem">
        <pc:chgData name="Fontolan Litell, Mariana" userId="772044fa-eadd-4e1d-be7c-074ab0628071" providerId="ADAL" clId="{E314686C-81DF-4C14-ABF2-0855834B5572}" dt="2024-06-04T19:17:20.804" v="1397"/>
        <pc:sldMkLst>
          <pc:docMk/>
          <pc:sldMk cId="85258992" sldId="351"/>
        </pc:sldMkLst>
      </pc:sldChg>
      <pc:sldChg chg="add del">
        <pc:chgData name="Fontolan Litell, Mariana" userId="772044fa-eadd-4e1d-be7c-074ab0628071" providerId="ADAL" clId="{E314686C-81DF-4C14-ABF2-0855834B5572}" dt="2024-06-04T15:33:58.607" v="926" actId="47"/>
        <pc:sldMkLst>
          <pc:docMk/>
          <pc:sldMk cId="210783922" sldId="351"/>
        </pc:sldMkLst>
      </pc:sldChg>
      <pc:sldChg chg="modSp add mod ord">
        <pc:chgData name="Fontolan Litell, Mariana" userId="772044fa-eadd-4e1d-be7c-074ab0628071" providerId="ADAL" clId="{E314686C-81DF-4C14-ABF2-0855834B5572}" dt="2024-06-06T18:27:23.310" v="1965" actId="1076"/>
        <pc:sldMkLst>
          <pc:docMk/>
          <pc:sldMk cId="3359966970" sldId="351"/>
        </pc:sldMkLst>
      </pc:sldChg>
      <pc:sldChg chg="add del">
        <pc:chgData name="Fontolan Litell, Mariana" userId="772044fa-eadd-4e1d-be7c-074ab0628071" providerId="ADAL" clId="{E314686C-81DF-4C14-ABF2-0855834B5572}" dt="2024-06-06T16:38:24.307" v="1621" actId="47"/>
        <pc:sldMkLst>
          <pc:docMk/>
          <pc:sldMk cId="1899579775" sldId="352"/>
        </pc:sldMkLst>
      </pc:sldChg>
      <pc:sldChg chg="modSp add del mod ord modClrScheme modAnim chgLayout">
        <pc:chgData name="Fontolan Litell, Mariana" userId="772044fa-eadd-4e1d-be7c-074ab0628071" providerId="ADAL" clId="{E314686C-81DF-4C14-ABF2-0855834B5572}" dt="2024-06-06T17:38:02.092" v="1784" actId="47"/>
        <pc:sldMkLst>
          <pc:docMk/>
          <pc:sldMk cId="2073971801" sldId="353"/>
        </pc:sldMkLst>
      </pc:sldChg>
      <pc:sldChg chg="addSp delSp modSp add mod ord modClrScheme delAnim modAnim chgLayout">
        <pc:chgData name="Fontolan Litell, Mariana" userId="772044fa-eadd-4e1d-be7c-074ab0628071" providerId="ADAL" clId="{E314686C-81DF-4C14-ABF2-0855834B5572}" dt="2024-06-06T22:43:11.003" v="2066" actId="20577"/>
        <pc:sldMkLst>
          <pc:docMk/>
          <pc:sldMk cId="1887542968" sldId="354"/>
        </pc:sldMkLst>
      </pc:sldChg>
      <pc:sldChg chg="modSp add mod">
        <pc:chgData name="Fontolan Litell, Mariana" userId="772044fa-eadd-4e1d-be7c-074ab0628071" providerId="ADAL" clId="{E314686C-81DF-4C14-ABF2-0855834B5572}" dt="2024-06-06T21:37:55.082" v="2026" actId="14100"/>
        <pc:sldMkLst>
          <pc:docMk/>
          <pc:sldMk cId="3885610484" sldId="355"/>
        </pc:sldMkLst>
      </pc:sldChg>
      <pc:sldChg chg="modSp add mod">
        <pc:chgData name="Fontolan Litell, Mariana" userId="772044fa-eadd-4e1d-be7c-074ab0628071" providerId="ADAL" clId="{E314686C-81DF-4C14-ABF2-0855834B5572}" dt="2024-06-06T22:45:32.356" v="2100" actId="478"/>
        <pc:sldMkLst>
          <pc:docMk/>
          <pc:sldMk cId="4198943796" sldId="356"/>
        </pc:sldMkLst>
      </pc:sldChg>
    </pc:docChg>
  </pc:docChgLst>
  <pc:docChgLst>
    <pc:chgData name="Fontolan Litell, Mariana" userId="S::fontolanlitell.1@buckeyemail.osu.edu::772044fa-eadd-4e1d-be7c-074ab0628071" providerId="AD" clId="Web-{D01DA406-8652-2776-9581-2FDD8D9E4B10}"/>
    <pc:docChg chg="modSld sldOrd">
      <pc:chgData name="Fontolan Litell, Mariana" userId="S::fontolanlitell.1@buckeyemail.osu.edu::772044fa-eadd-4e1d-be7c-074ab0628071" providerId="AD" clId="Web-{D01DA406-8652-2776-9581-2FDD8D9E4B10}" dt="2024-04-22T15:44:14.372" v="381" actId="20577"/>
      <pc:docMkLst>
        <pc:docMk/>
      </pc:docMkLst>
      <pc:sldChg chg="modSp">
        <pc:chgData name="Fontolan Litell, Mariana" userId="S::fontolanlitell.1@buckeyemail.osu.edu::772044fa-eadd-4e1d-be7c-074ab0628071" providerId="AD" clId="Web-{D01DA406-8652-2776-9581-2FDD8D9E4B10}" dt="2024-04-22T15:15:19.448" v="5" actId="20577"/>
        <pc:sldMkLst>
          <pc:docMk/>
          <pc:sldMk cId="3040506190" sldId="256"/>
        </pc:sldMkLst>
      </pc:sldChg>
      <pc:sldChg chg="modSp">
        <pc:chgData name="Fontolan Litell, Mariana" userId="S::fontolanlitell.1@buckeyemail.osu.edu::772044fa-eadd-4e1d-be7c-074ab0628071" providerId="AD" clId="Web-{D01DA406-8652-2776-9581-2FDD8D9E4B10}" dt="2024-04-22T15:33:59.495" v="305" actId="20577"/>
        <pc:sldMkLst>
          <pc:docMk/>
          <pc:sldMk cId="2001205947" sldId="257"/>
        </pc:sldMkLst>
      </pc:sldChg>
      <pc:sldChg chg="modSp">
        <pc:chgData name="Fontolan Litell, Mariana" userId="S::fontolanlitell.1@buckeyemail.osu.edu::772044fa-eadd-4e1d-be7c-074ab0628071" providerId="AD" clId="Web-{D01DA406-8652-2776-9581-2FDD8D9E4B10}" dt="2024-04-22T15:44:14.372" v="381" actId="20577"/>
        <pc:sldMkLst>
          <pc:docMk/>
          <pc:sldMk cId="4014965928" sldId="259"/>
        </pc:sldMkLst>
      </pc:sldChg>
      <pc:sldChg chg="modSp">
        <pc:chgData name="Fontolan Litell, Mariana" userId="S::fontolanlitell.1@buckeyemail.osu.edu::772044fa-eadd-4e1d-be7c-074ab0628071" providerId="AD" clId="Web-{D01DA406-8652-2776-9581-2FDD8D9E4B10}" dt="2024-04-22T15:19:31.314" v="28" actId="20577"/>
        <pc:sldMkLst>
          <pc:docMk/>
          <pc:sldMk cId="3652759480" sldId="261"/>
        </pc:sldMkLst>
      </pc:sldChg>
      <pc:sldChg chg="modSp modNotes">
        <pc:chgData name="Fontolan Litell, Mariana" userId="S::fontolanlitell.1@buckeyemail.osu.edu::772044fa-eadd-4e1d-be7c-074ab0628071" providerId="AD" clId="Web-{D01DA406-8652-2776-9581-2FDD8D9E4B10}" dt="2024-04-22T15:21:51.615" v="71" actId="20577"/>
        <pc:sldMkLst>
          <pc:docMk/>
          <pc:sldMk cId="2736027266" sldId="262"/>
        </pc:sldMkLst>
      </pc:sldChg>
      <pc:sldChg chg="modSp">
        <pc:chgData name="Fontolan Litell, Mariana" userId="S::fontolanlitell.1@buckeyemail.osu.edu::772044fa-eadd-4e1d-be7c-074ab0628071" providerId="AD" clId="Web-{D01DA406-8652-2776-9581-2FDD8D9E4B10}" dt="2024-04-22T15:31:58.445" v="261" actId="20577"/>
        <pc:sldMkLst>
          <pc:docMk/>
          <pc:sldMk cId="2125255541" sldId="263"/>
        </pc:sldMkLst>
      </pc:sldChg>
      <pc:sldChg chg="modSp">
        <pc:chgData name="Fontolan Litell, Mariana" userId="S::fontolanlitell.1@buckeyemail.osu.edu::772044fa-eadd-4e1d-be7c-074ab0628071" providerId="AD" clId="Web-{D01DA406-8652-2776-9581-2FDD8D9E4B10}" dt="2024-04-22T15:26:12.091" v="104" actId="20577"/>
        <pc:sldMkLst>
          <pc:docMk/>
          <pc:sldMk cId="2557130660" sldId="264"/>
        </pc:sldMkLst>
      </pc:sldChg>
      <pc:sldChg chg="ord">
        <pc:chgData name="Fontolan Litell, Mariana" userId="S::fontolanlitell.1@buckeyemail.osu.edu::772044fa-eadd-4e1d-be7c-074ab0628071" providerId="AD" clId="Web-{D01DA406-8652-2776-9581-2FDD8D9E4B10}" dt="2024-04-22T15:42:53.761" v="379"/>
        <pc:sldMkLst>
          <pc:docMk/>
          <pc:sldMk cId="598635592" sldId="266"/>
        </pc:sldMkLst>
      </pc:sldChg>
      <pc:sldChg chg="modSp">
        <pc:chgData name="Fontolan Litell, Mariana" userId="S::fontolanlitell.1@buckeyemail.osu.edu::772044fa-eadd-4e1d-be7c-074ab0628071" providerId="AD" clId="Web-{D01DA406-8652-2776-9581-2FDD8D9E4B10}" dt="2024-04-22T15:39:35.927" v="357" actId="20577"/>
        <pc:sldMkLst>
          <pc:docMk/>
          <pc:sldMk cId="1977313006" sldId="267"/>
        </pc:sldMkLst>
      </pc:sldChg>
      <pc:sldChg chg="modSp">
        <pc:chgData name="Fontolan Litell, Mariana" userId="S::fontolanlitell.1@buckeyemail.osu.edu::772044fa-eadd-4e1d-be7c-074ab0628071" providerId="AD" clId="Web-{D01DA406-8652-2776-9581-2FDD8D9E4B10}" dt="2024-04-22T15:18:03.859" v="25" actId="20577"/>
        <pc:sldMkLst>
          <pc:docMk/>
          <pc:sldMk cId="237840307" sldId="269"/>
        </pc:sldMkLst>
      </pc:sldChg>
      <pc:sldChg chg="addSp modSp">
        <pc:chgData name="Fontolan Litell, Mariana" userId="S::fontolanlitell.1@buckeyemail.osu.edu::772044fa-eadd-4e1d-be7c-074ab0628071" providerId="AD" clId="Web-{D01DA406-8652-2776-9581-2FDD8D9E4B10}" dt="2024-04-22T15:19:59.081" v="35" actId="20577"/>
        <pc:sldMkLst>
          <pc:docMk/>
          <pc:sldMk cId="1633668129" sldId="334"/>
        </pc:sldMkLst>
      </pc:sldChg>
      <pc:sldChg chg="modSp">
        <pc:chgData name="Fontolan Litell, Mariana" userId="S::fontolanlitell.1@buckeyemail.osu.edu::772044fa-eadd-4e1d-be7c-074ab0628071" providerId="AD" clId="Web-{D01DA406-8652-2776-9581-2FDD8D9E4B10}" dt="2024-04-22T15:22:27.898" v="73" actId="20577"/>
        <pc:sldMkLst>
          <pc:docMk/>
          <pc:sldMk cId="86249766" sldId="336"/>
        </pc:sldMkLst>
      </pc:sldChg>
      <pc:sldChg chg="modSp">
        <pc:chgData name="Fontolan Litell, Mariana" userId="S::fontolanlitell.1@buckeyemail.osu.edu::772044fa-eadd-4e1d-be7c-074ab0628071" providerId="AD" clId="Web-{D01DA406-8652-2776-9581-2FDD8D9E4B10}" dt="2024-04-22T15:28:05.548" v="151" actId="20577"/>
        <pc:sldMkLst>
          <pc:docMk/>
          <pc:sldMk cId="3326988807" sldId="337"/>
        </pc:sldMkLst>
      </pc:sldChg>
      <pc:sldChg chg="modSp">
        <pc:chgData name="Fontolan Litell, Mariana" userId="S::fontolanlitell.1@buckeyemail.osu.edu::772044fa-eadd-4e1d-be7c-074ab0628071" providerId="AD" clId="Web-{D01DA406-8652-2776-9581-2FDD8D9E4B10}" dt="2024-04-22T15:32:57.478" v="299" actId="20577"/>
        <pc:sldMkLst>
          <pc:docMk/>
          <pc:sldMk cId="4159013994" sldId="339"/>
        </pc:sldMkLst>
      </pc:sldChg>
      <pc:sldChg chg="modSp">
        <pc:chgData name="Fontolan Litell, Mariana" userId="S::fontolanlitell.1@buckeyemail.osu.edu::772044fa-eadd-4e1d-be7c-074ab0628071" providerId="AD" clId="Web-{D01DA406-8652-2776-9581-2FDD8D9E4B10}" dt="2024-04-22T15:41:54.509" v="377" actId="20577"/>
        <pc:sldMkLst>
          <pc:docMk/>
          <pc:sldMk cId="3483928707" sldId="340"/>
        </pc:sldMkLst>
      </pc:sldChg>
      <pc:sldChg chg="modSp">
        <pc:chgData name="Fontolan Litell, Mariana" userId="S::fontolanlitell.1@buckeyemail.osu.edu::772044fa-eadd-4e1d-be7c-074ab0628071" providerId="AD" clId="Web-{D01DA406-8652-2776-9581-2FDD8D9E4B10}" dt="2024-04-22T15:42:08.119" v="378" actId="20577"/>
        <pc:sldMkLst>
          <pc:docMk/>
          <pc:sldMk cId="703417059" sldId="341"/>
        </pc:sldMkLst>
      </pc:sldChg>
    </pc:docChg>
  </pc:docChgLst>
  <pc:docChgLst>
    <pc:chgData name="Fontolan Litell, Mariana" userId="772044fa-eadd-4e1d-be7c-074ab0628071" providerId="ADAL" clId="{AD859F00-B499-4DD6-8DC7-C273AE5FE0F0}"/>
    <pc:docChg chg="undo custSel addSld delSld modSld sldOrd modNotesMaster">
      <pc:chgData name="Fontolan Litell, Mariana" userId="772044fa-eadd-4e1d-be7c-074ab0628071" providerId="ADAL" clId="{AD859F00-B499-4DD6-8DC7-C273AE5FE0F0}" dt="2024-04-22T20:00:08.743" v="8116" actId="20577"/>
      <pc:docMkLst>
        <pc:docMk/>
      </pc:docMkLst>
      <pc:sldChg chg="addSp modSp mod">
        <pc:chgData name="Fontolan Litell, Mariana" userId="772044fa-eadd-4e1d-be7c-074ab0628071" providerId="ADAL" clId="{AD859F00-B499-4DD6-8DC7-C273AE5FE0F0}" dt="2024-04-22T17:58:58.439" v="8031" actId="1036"/>
        <pc:sldMkLst>
          <pc:docMk/>
          <pc:sldMk cId="3040506190" sldId="256"/>
        </pc:sldMkLst>
      </pc:sldChg>
      <pc:sldChg chg="addSp delSp modSp new mod ord">
        <pc:chgData name="Fontolan Litell, Mariana" userId="772044fa-eadd-4e1d-be7c-074ab0628071" providerId="ADAL" clId="{AD859F00-B499-4DD6-8DC7-C273AE5FE0F0}" dt="2024-04-22T19:57:29.503" v="8111" actId="20577"/>
        <pc:sldMkLst>
          <pc:docMk/>
          <pc:sldMk cId="2001205947" sldId="257"/>
        </pc:sldMkLst>
      </pc:sldChg>
      <pc:sldChg chg="modSp new del mod ord">
        <pc:chgData name="Fontolan Litell, Mariana" userId="772044fa-eadd-4e1d-be7c-074ab0628071" providerId="ADAL" clId="{AD859F00-B499-4DD6-8DC7-C273AE5FE0F0}" dt="2024-04-19T14:26:22.253" v="4304" actId="47"/>
        <pc:sldMkLst>
          <pc:docMk/>
          <pc:sldMk cId="881557588" sldId="258"/>
        </pc:sldMkLst>
      </pc:sldChg>
      <pc:sldChg chg="addSp delSp modSp new mod">
        <pc:chgData name="Fontolan Litell, Mariana" userId="772044fa-eadd-4e1d-be7c-074ab0628071" providerId="ADAL" clId="{AD859F00-B499-4DD6-8DC7-C273AE5FE0F0}" dt="2024-04-22T17:17:23.228" v="7227" actId="207"/>
        <pc:sldMkLst>
          <pc:docMk/>
          <pc:sldMk cId="4014965928" sldId="259"/>
        </pc:sldMkLst>
      </pc:sldChg>
      <pc:sldChg chg="addSp modSp new mod ord setBg modNotesTx">
        <pc:chgData name="Fontolan Litell, Mariana" userId="772044fa-eadd-4e1d-be7c-074ab0628071" providerId="ADAL" clId="{AD859F00-B499-4DD6-8DC7-C273AE5FE0F0}" dt="2024-04-16T19:48:43.565" v="1758" actId="20577"/>
        <pc:sldMkLst>
          <pc:docMk/>
          <pc:sldMk cId="488433284" sldId="260"/>
        </pc:sldMkLst>
      </pc:sldChg>
      <pc:sldChg chg="addSp delSp modSp new mod ord modNotesTx">
        <pc:chgData name="Fontolan Litell, Mariana" userId="772044fa-eadd-4e1d-be7c-074ab0628071" providerId="ADAL" clId="{AD859F00-B499-4DD6-8DC7-C273AE5FE0F0}" dt="2024-04-20T14:21:34.255" v="5212" actId="21"/>
        <pc:sldMkLst>
          <pc:docMk/>
          <pc:sldMk cId="3652759480" sldId="261"/>
        </pc:sldMkLst>
      </pc:sldChg>
      <pc:sldChg chg="addSp modSp new mod">
        <pc:chgData name="Fontolan Litell, Mariana" userId="772044fa-eadd-4e1d-be7c-074ab0628071" providerId="ADAL" clId="{AD859F00-B499-4DD6-8DC7-C273AE5FE0F0}" dt="2024-04-16T21:51:53.495" v="2479" actId="1076"/>
        <pc:sldMkLst>
          <pc:docMk/>
          <pc:sldMk cId="2736027266" sldId="262"/>
        </pc:sldMkLst>
      </pc:sldChg>
      <pc:sldChg chg="addSp modSp new mod ord modNotesTx">
        <pc:chgData name="Fontolan Litell, Mariana" userId="772044fa-eadd-4e1d-be7c-074ab0628071" providerId="ADAL" clId="{AD859F00-B499-4DD6-8DC7-C273AE5FE0F0}" dt="2024-04-22T18:22:28.426" v="8087" actId="20578"/>
        <pc:sldMkLst>
          <pc:docMk/>
          <pc:sldMk cId="2125255541" sldId="263"/>
        </pc:sldMkLst>
      </pc:sldChg>
      <pc:sldChg chg="addSp modSp new mod ord modAnim modNotesTx">
        <pc:chgData name="Fontolan Litell, Mariana" userId="772044fa-eadd-4e1d-be7c-074ab0628071" providerId="ADAL" clId="{AD859F00-B499-4DD6-8DC7-C273AE5FE0F0}" dt="2024-04-22T17:43:09.782" v="7782" actId="14100"/>
        <pc:sldMkLst>
          <pc:docMk/>
          <pc:sldMk cId="2557130660" sldId="264"/>
        </pc:sldMkLst>
      </pc:sldChg>
      <pc:sldChg chg="addSp delSp modSp new mod modAnim">
        <pc:chgData name="Fontolan Litell, Mariana" userId="772044fa-eadd-4e1d-be7c-074ab0628071" providerId="ADAL" clId="{AD859F00-B499-4DD6-8DC7-C273AE5FE0F0}" dt="2024-04-22T19:56:14.915" v="8094" actId="20577"/>
        <pc:sldMkLst>
          <pc:docMk/>
          <pc:sldMk cId="841160332" sldId="265"/>
        </pc:sldMkLst>
      </pc:sldChg>
      <pc:sldChg chg="addSp delSp modSp new mod ord">
        <pc:chgData name="Fontolan Litell, Mariana" userId="772044fa-eadd-4e1d-be7c-074ab0628071" providerId="ADAL" clId="{AD859F00-B499-4DD6-8DC7-C273AE5FE0F0}" dt="2024-04-16T16:52:59.472" v="916" actId="20577"/>
        <pc:sldMkLst>
          <pc:docMk/>
          <pc:sldMk cId="598635592" sldId="266"/>
        </pc:sldMkLst>
      </pc:sldChg>
      <pc:sldChg chg="addSp delSp modSp new mod setBg">
        <pc:chgData name="Fontolan Litell, Mariana" userId="772044fa-eadd-4e1d-be7c-074ab0628071" providerId="ADAL" clId="{AD859F00-B499-4DD6-8DC7-C273AE5FE0F0}" dt="2024-04-22T20:00:08.743" v="8116" actId="20577"/>
        <pc:sldMkLst>
          <pc:docMk/>
          <pc:sldMk cId="1977313006" sldId="267"/>
        </pc:sldMkLst>
      </pc:sldChg>
      <pc:sldChg chg="addSp delSp modSp new mod">
        <pc:chgData name="Fontolan Litell, Mariana" userId="772044fa-eadd-4e1d-be7c-074ab0628071" providerId="ADAL" clId="{AD859F00-B499-4DD6-8DC7-C273AE5FE0F0}" dt="2024-04-15T15:57:41.895" v="430" actId="1076"/>
        <pc:sldMkLst>
          <pc:docMk/>
          <pc:sldMk cId="1605049047" sldId="268"/>
        </pc:sldMkLst>
      </pc:sldChg>
      <pc:sldChg chg="addSp modSp new mod">
        <pc:chgData name="Fontolan Litell, Mariana" userId="772044fa-eadd-4e1d-be7c-074ab0628071" providerId="ADAL" clId="{AD859F00-B499-4DD6-8DC7-C273AE5FE0F0}" dt="2024-04-22T17:32:30.413" v="7599" actId="948"/>
        <pc:sldMkLst>
          <pc:docMk/>
          <pc:sldMk cId="237840307" sldId="269"/>
        </pc:sldMkLst>
      </pc:sldChg>
      <pc:sldChg chg="add del">
        <pc:chgData name="Fontolan Litell, Mariana" userId="772044fa-eadd-4e1d-be7c-074ab0628071" providerId="ADAL" clId="{AD859F00-B499-4DD6-8DC7-C273AE5FE0F0}" dt="2024-04-16T18:10:37.458" v="1271" actId="47"/>
        <pc:sldMkLst>
          <pc:docMk/>
          <pc:sldMk cId="172856475" sldId="270"/>
        </pc:sldMkLst>
      </pc:sldChg>
      <pc:sldChg chg="add del">
        <pc:chgData name="Fontolan Litell, Mariana" userId="772044fa-eadd-4e1d-be7c-074ab0628071" providerId="ADAL" clId="{AD859F00-B499-4DD6-8DC7-C273AE5FE0F0}" dt="2024-04-16T16:11:13.464" v="883" actId="47"/>
        <pc:sldMkLst>
          <pc:docMk/>
          <pc:sldMk cId="2964343726" sldId="270"/>
        </pc:sldMkLst>
      </pc:sldChg>
      <pc:sldChg chg="modSp add del mod">
        <pc:chgData name="Fontolan Litell, Mariana" userId="772044fa-eadd-4e1d-be7c-074ab0628071" providerId="ADAL" clId="{AD859F00-B499-4DD6-8DC7-C273AE5FE0F0}" dt="2024-04-16T18:10:39.360" v="1272" actId="47"/>
        <pc:sldMkLst>
          <pc:docMk/>
          <pc:sldMk cId="2946216441" sldId="327"/>
        </pc:sldMkLst>
      </pc:sldChg>
      <pc:sldChg chg="addSp delSp modSp add mod setBg setFolMasterObjs delAnim modAnim">
        <pc:chgData name="Fontolan Litell, Mariana" userId="772044fa-eadd-4e1d-be7c-074ab0628071" providerId="ADAL" clId="{AD859F00-B499-4DD6-8DC7-C273AE5FE0F0}" dt="2024-04-22T17:35:48.765" v="7682" actId="207"/>
        <pc:sldMkLst>
          <pc:docMk/>
          <pc:sldMk cId="2559543227" sldId="329"/>
        </pc:sldMkLst>
      </pc:sldChg>
      <pc:sldChg chg="add del ord">
        <pc:chgData name="Fontolan Litell, Mariana" userId="772044fa-eadd-4e1d-be7c-074ab0628071" providerId="ADAL" clId="{AD859F00-B499-4DD6-8DC7-C273AE5FE0F0}" dt="2024-04-16T18:09:17.812" v="1269" actId="47"/>
        <pc:sldMkLst>
          <pc:docMk/>
          <pc:sldMk cId="307292569" sldId="333"/>
        </pc:sldMkLst>
      </pc:sldChg>
      <pc:sldChg chg="addSp delSp modSp new mod ord modClrScheme chgLayout modNotesTx">
        <pc:chgData name="Fontolan Litell, Mariana" userId="772044fa-eadd-4e1d-be7c-074ab0628071" providerId="ADAL" clId="{AD859F00-B499-4DD6-8DC7-C273AE5FE0F0}" dt="2024-04-22T17:35:04.376" v="7678" actId="207"/>
        <pc:sldMkLst>
          <pc:docMk/>
          <pc:sldMk cId="1633668129" sldId="334"/>
        </pc:sldMkLst>
      </pc:sldChg>
      <pc:sldChg chg="delSp modSp new mod">
        <pc:chgData name="Fontolan Litell, Mariana" userId="772044fa-eadd-4e1d-be7c-074ab0628071" providerId="ADAL" clId="{AD859F00-B499-4DD6-8DC7-C273AE5FE0F0}" dt="2024-04-16T18:12:10.589" v="1304" actId="122"/>
        <pc:sldMkLst>
          <pc:docMk/>
          <pc:sldMk cId="639659994" sldId="335"/>
        </pc:sldMkLst>
      </pc:sldChg>
      <pc:sldChg chg="new del">
        <pc:chgData name="Fontolan Litell, Mariana" userId="772044fa-eadd-4e1d-be7c-074ab0628071" providerId="ADAL" clId="{AD859F00-B499-4DD6-8DC7-C273AE5FE0F0}" dt="2024-04-16T18:11:43.406" v="1291" actId="47"/>
        <pc:sldMkLst>
          <pc:docMk/>
          <pc:sldMk cId="887010199" sldId="335"/>
        </pc:sldMkLst>
      </pc:sldChg>
      <pc:sldChg chg="modSp new del mod">
        <pc:chgData name="Fontolan Litell, Mariana" userId="772044fa-eadd-4e1d-be7c-074ab0628071" providerId="ADAL" clId="{AD859F00-B499-4DD6-8DC7-C273AE5FE0F0}" dt="2024-04-16T18:06:16.823" v="1168" actId="47"/>
        <pc:sldMkLst>
          <pc:docMk/>
          <pc:sldMk cId="4022734228" sldId="335"/>
        </pc:sldMkLst>
      </pc:sldChg>
      <pc:sldChg chg="addSp delSp modSp add mod">
        <pc:chgData name="Fontolan Litell, Mariana" userId="772044fa-eadd-4e1d-be7c-074ab0628071" providerId="ADAL" clId="{AD859F00-B499-4DD6-8DC7-C273AE5FE0F0}" dt="2024-04-22T19:51:22.633" v="8092" actId="732"/>
        <pc:sldMkLst>
          <pc:docMk/>
          <pc:sldMk cId="86249766" sldId="336"/>
        </pc:sldMkLst>
      </pc:sldChg>
      <pc:sldChg chg="new del ord">
        <pc:chgData name="Fontolan Litell, Mariana" userId="772044fa-eadd-4e1d-be7c-074ab0628071" providerId="ADAL" clId="{AD859F00-B499-4DD6-8DC7-C273AE5FE0F0}" dt="2024-04-16T19:58:52.552" v="1816" actId="47"/>
        <pc:sldMkLst>
          <pc:docMk/>
          <pc:sldMk cId="2180541285" sldId="336"/>
        </pc:sldMkLst>
      </pc:sldChg>
      <pc:sldChg chg="addSp modSp new mod setBg">
        <pc:chgData name="Fontolan Litell, Mariana" userId="772044fa-eadd-4e1d-be7c-074ab0628071" providerId="ADAL" clId="{AD859F00-B499-4DD6-8DC7-C273AE5FE0F0}" dt="2024-04-18T15:16:43.951" v="4288" actId="14100"/>
        <pc:sldMkLst>
          <pc:docMk/>
          <pc:sldMk cId="3326988807" sldId="337"/>
        </pc:sldMkLst>
      </pc:sldChg>
      <pc:sldChg chg="addSp delSp modSp new mod ord modAnim">
        <pc:chgData name="Fontolan Litell, Mariana" userId="772044fa-eadd-4e1d-be7c-074ab0628071" providerId="ADAL" clId="{AD859F00-B499-4DD6-8DC7-C273AE5FE0F0}" dt="2024-04-20T15:42:32.398" v="6002"/>
        <pc:sldMkLst>
          <pc:docMk/>
          <pc:sldMk cId="3405282828" sldId="338"/>
        </pc:sldMkLst>
      </pc:sldChg>
      <pc:sldChg chg="addSp delSp modSp add mod delAnim">
        <pc:chgData name="Fontolan Litell, Mariana" userId="772044fa-eadd-4e1d-be7c-074ab0628071" providerId="ADAL" clId="{AD859F00-B499-4DD6-8DC7-C273AE5FE0F0}" dt="2024-04-20T14:28:04.214" v="5325" actId="1076"/>
        <pc:sldMkLst>
          <pc:docMk/>
          <pc:sldMk cId="4159013994" sldId="339"/>
        </pc:sldMkLst>
      </pc:sldChg>
      <pc:sldChg chg="add del">
        <pc:chgData name="Fontolan Litell, Mariana" userId="772044fa-eadd-4e1d-be7c-074ab0628071" providerId="ADAL" clId="{AD859F00-B499-4DD6-8DC7-C273AE5FE0F0}" dt="2024-04-20T14:18:18.431" v="5146" actId="47"/>
        <pc:sldMkLst>
          <pc:docMk/>
          <pc:sldMk cId="1494011053" sldId="340"/>
        </pc:sldMkLst>
      </pc:sldChg>
      <pc:sldChg chg="addSp modSp new mod modNotesTx">
        <pc:chgData name="Fontolan Litell, Mariana" userId="772044fa-eadd-4e1d-be7c-074ab0628071" providerId="ADAL" clId="{AD859F00-B499-4DD6-8DC7-C273AE5FE0F0}" dt="2024-04-22T17:56:51.488" v="7984" actId="207"/>
        <pc:sldMkLst>
          <pc:docMk/>
          <pc:sldMk cId="3483928707" sldId="340"/>
        </pc:sldMkLst>
      </pc:sldChg>
      <pc:sldChg chg="addSp modSp new mod setBg modNotesTx">
        <pc:chgData name="Fontolan Litell, Mariana" userId="772044fa-eadd-4e1d-be7c-074ab0628071" providerId="ADAL" clId="{AD859F00-B499-4DD6-8DC7-C273AE5FE0F0}" dt="2024-04-22T16:52:51.085" v="7124" actId="20577"/>
        <pc:sldMkLst>
          <pc:docMk/>
          <pc:sldMk cId="703417059" sldId="341"/>
        </pc:sldMkLst>
      </pc:sldChg>
      <pc:sldChg chg="modSp new mod">
        <pc:chgData name="Fontolan Litell, Mariana" userId="772044fa-eadd-4e1d-be7c-074ab0628071" providerId="ADAL" clId="{AD859F00-B499-4DD6-8DC7-C273AE5FE0F0}" dt="2024-04-22T17:58:36.954" v="8009" actId="1036"/>
        <pc:sldMkLst>
          <pc:docMk/>
          <pc:sldMk cId="784778500" sldId="342"/>
        </pc:sldMkLst>
      </pc:sldChg>
    </pc:docChg>
  </pc:docChgLst>
  <pc:docChgLst>
    <pc:chgData name="Fontolan Litell, Mariana" userId="772044fa-eadd-4e1d-be7c-074ab0628071" providerId="ADAL" clId="{A9C33809-9AA7-4328-A5B2-BC0D2F5F472E}"/>
    <pc:docChg chg="modSld">
      <pc:chgData name="Fontolan Litell, Mariana" userId="772044fa-eadd-4e1d-be7c-074ab0628071" providerId="ADAL" clId="{A9C33809-9AA7-4328-A5B2-BC0D2F5F472E}" dt="2025-07-15T00:59:53.630" v="11" actId="20577"/>
      <pc:docMkLst>
        <pc:docMk/>
      </pc:docMkLst>
      <pc:sldChg chg="modNotesTx">
        <pc:chgData name="Fontolan Litell, Mariana" userId="772044fa-eadd-4e1d-be7c-074ab0628071" providerId="ADAL" clId="{A9C33809-9AA7-4328-A5B2-BC0D2F5F472E}" dt="2025-07-15T00:58:54.545" v="1" actId="20577"/>
        <pc:sldMkLst>
          <pc:docMk/>
          <pc:sldMk cId="3652759480" sldId="261"/>
        </pc:sldMkLst>
      </pc:sldChg>
      <pc:sldChg chg="modNotesTx">
        <pc:chgData name="Fontolan Litell, Mariana" userId="772044fa-eadd-4e1d-be7c-074ab0628071" providerId="ADAL" clId="{A9C33809-9AA7-4328-A5B2-BC0D2F5F472E}" dt="2025-07-15T00:59:01.930" v="2" actId="20577"/>
        <pc:sldMkLst>
          <pc:docMk/>
          <pc:sldMk cId="2736027266" sldId="262"/>
        </pc:sldMkLst>
      </pc:sldChg>
      <pc:sldChg chg="modNotesTx">
        <pc:chgData name="Fontolan Litell, Mariana" userId="772044fa-eadd-4e1d-be7c-074ab0628071" providerId="ADAL" clId="{A9C33809-9AA7-4328-A5B2-BC0D2F5F472E}" dt="2025-07-15T00:59:53.630" v="11" actId="20577"/>
        <pc:sldMkLst>
          <pc:docMk/>
          <pc:sldMk cId="256550732" sldId="360"/>
        </pc:sldMkLst>
      </pc:sldChg>
      <pc:sldChg chg="modNotesTx">
        <pc:chgData name="Fontolan Litell, Mariana" userId="772044fa-eadd-4e1d-be7c-074ab0628071" providerId="ADAL" clId="{A9C33809-9AA7-4328-A5B2-BC0D2F5F472E}" dt="2025-07-15T00:59:20.904" v="4" actId="20577"/>
        <pc:sldMkLst>
          <pc:docMk/>
          <pc:sldMk cId="3171385847" sldId="444"/>
        </pc:sldMkLst>
      </pc:sldChg>
      <pc:sldChg chg="modNotesTx">
        <pc:chgData name="Fontolan Litell, Mariana" userId="772044fa-eadd-4e1d-be7c-074ab0628071" providerId="ADAL" clId="{A9C33809-9AA7-4328-A5B2-BC0D2F5F472E}" dt="2025-07-15T00:59:24.154" v="5" actId="20577"/>
        <pc:sldMkLst>
          <pc:docMk/>
          <pc:sldMk cId="3283723941" sldId="445"/>
        </pc:sldMkLst>
      </pc:sldChg>
      <pc:sldChg chg="modNotesTx">
        <pc:chgData name="Fontolan Litell, Mariana" userId="772044fa-eadd-4e1d-be7c-074ab0628071" providerId="ADAL" clId="{A9C33809-9AA7-4328-A5B2-BC0D2F5F472E}" dt="2025-07-15T00:59:28.570" v="6" actId="20577"/>
        <pc:sldMkLst>
          <pc:docMk/>
          <pc:sldMk cId="1802678721" sldId="466"/>
        </pc:sldMkLst>
      </pc:sldChg>
      <pc:sldChg chg="modNotesTx">
        <pc:chgData name="Fontolan Litell, Mariana" userId="772044fa-eadd-4e1d-be7c-074ab0628071" providerId="ADAL" clId="{A9C33809-9AA7-4328-A5B2-BC0D2F5F472E}" dt="2025-07-15T00:59:33.855" v="7" actId="20577"/>
        <pc:sldMkLst>
          <pc:docMk/>
          <pc:sldMk cId="3901308257" sldId="479"/>
        </pc:sldMkLst>
      </pc:sldChg>
      <pc:sldChg chg="modNotesTx">
        <pc:chgData name="Fontolan Litell, Mariana" userId="772044fa-eadd-4e1d-be7c-074ab0628071" providerId="ADAL" clId="{A9C33809-9AA7-4328-A5B2-BC0D2F5F472E}" dt="2025-07-15T00:59:37.697" v="8" actId="20577"/>
        <pc:sldMkLst>
          <pc:docMk/>
          <pc:sldMk cId="755353578" sldId="483"/>
        </pc:sldMkLst>
      </pc:sldChg>
      <pc:sldChg chg="modNotesTx">
        <pc:chgData name="Fontolan Litell, Mariana" userId="772044fa-eadd-4e1d-be7c-074ab0628071" providerId="ADAL" clId="{A9C33809-9AA7-4328-A5B2-BC0D2F5F472E}" dt="2025-07-15T00:59:46.195" v="9" actId="20577"/>
        <pc:sldMkLst>
          <pc:docMk/>
          <pc:sldMk cId="110580846" sldId="485"/>
        </pc:sldMkLst>
      </pc:sldChg>
      <pc:sldChg chg="modNotesTx">
        <pc:chgData name="Fontolan Litell, Mariana" userId="772044fa-eadd-4e1d-be7c-074ab0628071" providerId="ADAL" clId="{A9C33809-9AA7-4328-A5B2-BC0D2F5F472E}" dt="2025-07-15T00:59:50.300" v="10" actId="20577"/>
        <pc:sldMkLst>
          <pc:docMk/>
          <pc:sldMk cId="2754516339" sldId="491"/>
        </pc:sldMkLst>
      </pc:sldChg>
      <pc:sldChg chg="modNotesTx">
        <pc:chgData name="Fontolan Litell, Mariana" userId="772044fa-eadd-4e1d-be7c-074ab0628071" providerId="ADAL" clId="{A9C33809-9AA7-4328-A5B2-BC0D2F5F472E}" dt="2025-07-15T00:58:49.137" v="0" actId="20577"/>
        <pc:sldMkLst>
          <pc:docMk/>
          <pc:sldMk cId="2829629850" sldId="492"/>
        </pc:sldMkLst>
      </pc:sldChg>
    </pc:docChg>
  </pc:docChgLst>
  <pc:docChgLst>
    <pc:chgData name="Fontolan Litell, Mariana" userId="772044fa-eadd-4e1d-be7c-074ab0628071" providerId="ADAL" clId="{6745BD5F-0AEB-4027-82CB-47DAAC11FBC7}"/>
    <pc:docChg chg="undo custSel addSld delSld modSld">
      <pc:chgData name="Fontolan Litell, Mariana" userId="772044fa-eadd-4e1d-be7c-074ab0628071" providerId="ADAL" clId="{6745BD5F-0AEB-4027-82CB-47DAAC11FBC7}" dt="2025-07-15T00:57:57.557" v="306" actId="13926"/>
      <pc:docMkLst>
        <pc:docMk/>
      </pc:docMkLst>
      <pc:sldChg chg="modSp mod">
        <pc:chgData name="Fontolan Litell, Mariana" userId="772044fa-eadd-4e1d-be7c-074ab0628071" providerId="ADAL" clId="{6745BD5F-0AEB-4027-82CB-47DAAC11FBC7}" dt="2025-07-15T00:44:15.435" v="62" actId="20577"/>
        <pc:sldMkLst>
          <pc:docMk/>
          <pc:sldMk cId="2736027266" sldId="262"/>
        </pc:sldMkLst>
        <pc:spChg chg="mod">
          <ac:chgData name="Fontolan Litell, Mariana" userId="772044fa-eadd-4e1d-be7c-074ab0628071" providerId="ADAL" clId="{6745BD5F-0AEB-4027-82CB-47DAAC11FBC7}" dt="2025-07-15T00:44:15.435" v="62" actId="20577"/>
          <ac:spMkLst>
            <pc:docMk/>
            <pc:sldMk cId="2736027266" sldId="262"/>
            <ac:spMk id="3" creationId="{CD34D7B7-F75B-7F13-F07C-442BE9433150}"/>
          </ac:spMkLst>
        </pc:spChg>
      </pc:sldChg>
      <pc:sldChg chg="modNotesTx">
        <pc:chgData name="Fontolan Litell, Mariana" userId="772044fa-eadd-4e1d-be7c-074ab0628071" providerId="ADAL" clId="{6745BD5F-0AEB-4027-82CB-47DAAC11FBC7}" dt="2025-07-14T13:09:38.465" v="57" actId="20577"/>
        <pc:sldMkLst>
          <pc:docMk/>
          <pc:sldMk cId="1716722302" sldId="357"/>
        </pc:sldMkLst>
      </pc:sldChg>
      <pc:sldChg chg="addSp modSp mod">
        <pc:chgData name="Fontolan Litell, Mariana" userId="772044fa-eadd-4e1d-be7c-074ab0628071" providerId="ADAL" clId="{6745BD5F-0AEB-4027-82CB-47DAAC11FBC7}" dt="2025-07-15T00:45:42.422" v="123" actId="1076"/>
        <pc:sldMkLst>
          <pc:docMk/>
          <pc:sldMk cId="2480891385" sldId="358"/>
        </pc:sldMkLst>
        <pc:spChg chg="mod">
          <ac:chgData name="Fontolan Litell, Mariana" userId="772044fa-eadd-4e1d-be7c-074ab0628071" providerId="ADAL" clId="{6745BD5F-0AEB-4027-82CB-47DAAC11FBC7}" dt="2025-07-15T00:44:31.821" v="63" actId="1076"/>
          <ac:spMkLst>
            <pc:docMk/>
            <pc:sldMk cId="2480891385" sldId="358"/>
            <ac:spMk id="4" creationId="{2ACA9304-1DD6-1E27-3CD2-75BD9EC649B0}"/>
          </ac:spMkLst>
        </pc:spChg>
        <pc:spChg chg="add mod">
          <ac:chgData name="Fontolan Litell, Mariana" userId="772044fa-eadd-4e1d-be7c-074ab0628071" providerId="ADAL" clId="{6745BD5F-0AEB-4027-82CB-47DAAC11FBC7}" dt="2025-07-15T00:45:42.422" v="123" actId="1076"/>
          <ac:spMkLst>
            <pc:docMk/>
            <pc:sldMk cId="2480891385" sldId="358"/>
            <ac:spMk id="5" creationId="{7F9B8B55-CF7C-E5B1-3EA8-FDCB6A7D3C5F}"/>
          </ac:spMkLst>
        </pc:spChg>
        <pc:picChg chg="mod">
          <ac:chgData name="Fontolan Litell, Mariana" userId="772044fa-eadd-4e1d-be7c-074ab0628071" providerId="ADAL" clId="{6745BD5F-0AEB-4027-82CB-47DAAC11FBC7}" dt="2025-07-15T00:44:33.622" v="64" actId="1076"/>
          <ac:picMkLst>
            <pc:docMk/>
            <pc:sldMk cId="2480891385" sldId="358"/>
            <ac:picMk id="6" creationId="{52DB3139-6AE7-51C0-679C-4C5FA5C5910D}"/>
          </ac:picMkLst>
        </pc:picChg>
      </pc:sldChg>
      <pc:sldChg chg="modSp mod">
        <pc:chgData name="Fontolan Litell, Mariana" userId="772044fa-eadd-4e1d-be7c-074ab0628071" providerId="ADAL" clId="{6745BD5F-0AEB-4027-82CB-47DAAC11FBC7}" dt="2025-07-14T14:20:41.803" v="59" actId="20577"/>
        <pc:sldMkLst>
          <pc:docMk/>
          <pc:sldMk cId="256550732" sldId="360"/>
        </pc:sldMkLst>
        <pc:spChg chg="mod">
          <ac:chgData name="Fontolan Litell, Mariana" userId="772044fa-eadd-4e1d-be7c-074ab0628071" providerId="ADAL" clId="{6745BD5F-0AEB-4027-82CB-47DAAC11FBC7}" dt="2025-07-14T14:20:41.803" v="59" actId="20577"/>
          <ac:spMkLst>
            <pc:docMk/>
            <pc:sldMk cId="256550732" sldId="360"/>
            <ac:spMk id="3" creationId="{393615D3-6320-1060-5D1D-F5839C02D36A}"/>
          </ac:spMkLst>
        </pc:spChg>
      </pc:sldChg>
      <pc:sldChg chg="modSp mod">
        <pc:chgData name="Fontolan Litell, Mariana" userId="772044fa-eadd-4e1d-be7c-074ab0628071" providerId="ADAL" clId="{6745BD5F-0AEB-4027-82CB-47DAAC11FBC7}" dt="2025-07-15T00:52:50.988" v="299" actId="2711"/>
        <pc:sldMkLst>
          <pc:docMk/>
          <pc:sldMk cId="226002390" sldId="361"/>
        </pc:sldMkLst>
        <pc:spChg chg="mod">
          <ac:chgData name="Fontolan Litell, Mariana" userId="772044fa-eadd-4e1d-be7c-074ab0628071" providerId="ADAL" clId="{6745BD5F-0AEB-4027-82CB-47DAAC11FBC7}" dt="2025-07-15T00:52:50.988" v="299" actId="2711"/>
          <ac:spMkLst>
            <pc:docMk/>
            <pc:sldMk cId="226002390" sldId="361"/>
            <ac:spMk id="3" creationId="{34E2B503-44EE-38DD-041E-F3D7719A9788}"/>
          </ac:spMkLst>
        </pc:spChg>
      </pc:sldChg>
      <pc:sldChg chg="addSp delSp modSp mod">
        <pc:chgData name="Fontolan Litell, Mariana" userId="772044fa-eadd-4e1d-be7c-074ab0628071" providerId="ADAL" clId="{6745BD5F-0AEB-4027-82CB-47DAAC11FBC7}" dt="2025-07-15T00:57:57.557" v="306" actId="13926"/>
        <pc:sldMkLst>
          <pc:docMk/>
          <pc:sldMk cId="3283723941" sldId="445"/>
        </pc:sldMkLst>
        <pc:spChg chg="add del mod">
          <ac:chgData name="Fontolan Litell, Mariana" userId="772044fa-eadd-4e1d-be7c-074ab0628071" providerId="ADAL" clId="{6745BD5F-0AEB-4027-82CB-47DAAC11FBC7}" dt="2025-07-15T00:57:53.729" v="305" actId="478"/>
          <ac:spMkLst>
            <pc:docMk/>
            <pc:sldMk cId="3283723941" sldId="445"/>
            <ac:spMk id="2" creationId="{AAC5D71A-FDF5-14FD-612E-AB7E57049227}"/>
          </ac:spMkLst>
        </pc:spChg>
        <pc:spChg chg="mod">
          <ac:chgData name="Fontolan Litell, Mariana" userId="772044fa-eadd-4e1d-be7c-074ab0628071" providerId="ADAL" clId="{6745BD5F-0AEB-4027-82CB-47DAAC11FBC7}" dt="2025-07-15T00:57:57.557" v="306" actId="13926"/>
          <ac:spMkLst>
            <pc:docMk/>
            <pc:sldMk cId="3283723941" sldId="445"/>
            <ac:spMk id="10" creationId="{A5F48F50-E1F5-CED4-0C08-6F6F19A7D60C}"/>
          </ac:spMkLst>
        </pc:spChg>
        <pc:spChg chg="mod">
          <ac:chgData name="Fontolan Litell, Mariana" userId="772044fa-eadd-4e1d-be7c-074ab0628071" providerId="ADAL" clId="{6745BD5F-0AEB-4027-82CB-47DAAC11FBC7}" dt="2025-07-15T00:47:24.120" v="155" actId="20577"/>
          <ac:spMkLst>
            <pc:docMk/>
            <pc:sldMk cId="3283723941" sldId="445"/>
            <ac:spMk id="24" creationId="{20F03E49-751D-1B9C-233E-3BC78B292EEB}"/>
          </ac:spMkLst>
        </pc:spChg>
      </pc:sldChg>
      <pc:sldChg chg="addSp modSp mod">
        <pc:chgData name="Fontolan Litell, Mariana" userId="772044fa-eadd-4e1d-be7c-074ab0628071" providerId="ADAL" clId="{6745BD5F-0AEB-4027-82CB-47DAAC11FBC7}" dt="2025-07-15T00:57:20.815" v="300" actId="13926"/>
        <pc:sldMkLst>
          <pc:docMk/>
          <pc:sldMk cId="1802678721" sldId="466"/>
        </pc:sldMkLst>
        <pc:spChg chg="mod">
          <ac:chgData name="Fontolan Litell, Mariana" userId="772044fa-eadd-4e1d-be7c-074ab0628071" providerId="ADAL" clId="{6745BD5F-0AEB-4027-82CB-47DAAC11FBC7}" dt="2025-07-15T00:47:48.476" v="157" actId="1076"/>
          <ac:spMkLst>
            <pc:docMk/>
            <pc:sldMk cId="1802678721" sldId="466"/>
            <ac:spMk id="2" creationId="{96417165-B1CE-47FC-A461-F41C8CDBC47D}"/>
          </ac:spMkLst>
        </pc:spChg>
        <pc:spChg chg="add mod">
          <ac:chgData name="Fontolan Litell, Mariana" userId="772044fa-eadd-4e1d-be7c-074ab0628071" providerId="ADAL" clId="{6745BD5F-0AEB-4027-82CB-47DAAC11FBC7}" dt="2025-07-15T00:47:54.661" v="159" actId="14100"/>
          <ac:spMkLst>
            <pc:docMk/>
            <pc:sldMk cId="1802678721" sldId="466"/>
            <ac:spMk id="4" creationId="{74C32CC4-27F7-4C1F-430F-90560AB8D7F9}"/>
          </ac:spMkLst>
        </pc:spChg>
        <pc:spChg chg="mod">
          <ac:chgData name="Fontolan Litell, Mariana" userId="772044fa-eadd-4e1d-be7c-074ab0628071" providerId="ADAL" clId="{6745BD5F-0AEB-4027-82CB-47DAAC11FBC7}" dt="2025-07-15T00:57:20.815" v="300" actId="13926"/>
          <ac:spMkLst>
            <pc:docMk/>
            <pc:sldMk cId="1802678721" sldId="466"/>
            <ac:spMk id="15" creationId="{564B3EB1-2F90-36F8-1EE8-E0A2F621A009}"/>
          </ac:spMkLst>
        </pc:spChg>
      </pc:sldChg>
      <pc:sldChg chg="addSp delSp modSp mod">
        <pc:chgData name="Fontolan Litell, Mariana" userId="772044fa-eadd-4e1d-be7c-074ab0628071" providerId="ADAL" clId="{6745BD5F-0AEB-4027-82CB-47DAAC11FBC7}" dt="2025-07-15T00:57:44.210" v="303" actId="13926"/>
        <pc:sldMkLst>
          <pc:docMk/>
          <pc:sldMk cId="755353578" sldId="483"/>
        </pc:sldMkLst>
        <pc:spChg chg="mod">
          <ac:chgData name="Fontolan Litell, Mariana" userId="772044fa-eadd-4e1d-be7c-074ab0628071" providerId="ADAL" clId="{6745BD5F-0AEB-4027-82CB-47DAAC11FBC7}" dt="2025-07-15T00:50:12.241" v="243" actId="1036"/>
          <ac:spMkLst>
            <pc:docMk/>
            <pc:sldMk cId="755353578" sldId="483"/>
            <ac:spMk id="3" creationId="{662F221F-497D-B62C-A8F4-DBB4C1827685}"/>
          </ac:spMkLst>
        </pc:spChg>
        <pc:spChg chg="add mod">
          <ac:chgData name="Fontolan Litell, Mariana" userId="772044fa-eadd-4e1d-be7c-074ab0628071" providerId="ADAL" clId="{6745BD5F-0AEB-4027-82CB-47DAAC11FBC7}" dt="2025-07-15T00:50:22.229" v="244" actId="1076"/>
          <ac:spMkLst>
            <pc:docMk/>
            <pc:sldMk cId="755353578" sldId="483"/>
            <ac:spMk id="9" creationId="{02B074AA-02F3-3515-FB50-FB81CEFCC93F}"/>
          </ac:spMkLst>
        </pc:spChg>
        <pc:spChg chg="mod">
          <ac:chgData name="Fontolan Litell, Mariana" userId="772044fa-eadd-4e1d-be7c-074ab0628071" providerId="ADAL" clId="{6745BD5F-0AEB-4027-82CB-47DAAC11FBC7}" dt="2025-07-15T00:49:44.590" v="203" actId="255"/>
          <ac:spMkLst>
            <pc:docMk/>
            <pc:sldMk cId="755353578" sldId="483"/>
            <ac:spMk id="12" creationId="{D42B2040-1A1C-C41F-1691-CEE55F281A4F}"/>
          </ac:spMkLst>
        </pc:spChg>
        <pc:spChg chg="mod">
          <ac:chgData name="Fontolan Litell, Mariana" userId="772044fa-eadd-4e1d-be7c-074ab0628071" providerId="ADAL" clId="{6745BD5F-0AEB-4027-82CB-47DAAC11FBC7}" dt="2025-07-15T00:49:36.686" v="202" actId="1035"/>
          <ac:spMkLst>
            <pc:docMk/>
            <pc:sldMk cId="755353578" sldId="483"/>
            <ac:spMk id="17" creationId="{17B0B099-6204-00EA-2E03-630F5082FA7B}"/>
          </ac:spMkLst>
        </pc:spChg>
        <pc:spChg chg="mod">
          <ac:chgData name="Fontolan Litell, Mariana" userId="772044fa-eadd-4e1d-be7c-074ab0628071" providerId="ADAL" clId="{6745BD5F-0AEB-4027-82CB-47DAAC11FBC7}" dt="2025-07-15T00:48:37.583" v="167" actId="1035"/>
          <ac:spMkLst>
            <pc:docMk/>
            <pc:sldMk cId="755353578" sldId="483"/>
            <ac:spMk id="26" creationId="{0FBC96F0-EC9A-74C3-7E7A-0CF8785DC931}"/>
          </ac:spMkLst>
        </pc:spChg>
        <pc:spChg chg="mod">
          <ac:chgData name="Fontolan Litell, Mariana" userId="772044fa-eadd-4e1d-be7c-074ab0628071" providerId="ADAL" clId="{6745BD5F-0AEB-4027-82CB-47DAAC11FBC7}" dt="2025-07-15T00:57:44.210" v="303" actId="13926"/>
          <ac:spMkLst>
            <pc:docMk/>
            <pc:sldMk cId="755353578" sldId="483"/>
            <ac:spMk id="27" creationId="{D7C9B202-9FE4-3565-1615-27108D571788}"/>
          </ac:spMkLst>
        </pc:spChg>
        <pc:picChg chg="mod">
          <ac:chgData name="Fontolan Litell, Mariana" userId="772044fa-eadd-4e1d-be7c-074ab0628071" providerId="ADAL" clId="{6745BD5F-0AEB-4027-82CB-47DAAC11FBC7}" dt="2025-07-15T00:49:36.686" v="202" actId="1035"/>
          <ac:picMkLst>
            <pc:docMk/>
            <pc:sldMk cId="755353578" sldId="483"/>
            <ac:picMk id="2" creationId="{4F255730-572B-88E6-6B1F-6B7D1F5A27B3}"/>
          </ac:picMkLst>
        </pc:picChg>
        <pc:picChg chg="mod">
          <ac:chgData name="Fontolan Litell, Mariana" userId="772044fa-eadd-4e1d-be7c-074ab0628071" providerId="ADAL" clId="{6745BD5F-0AEB-4027-82CB-47DAAC11FBC7}" dt="2025-07-15T00:49:36.686" v="202" actId="1035"/>
          <ac:picMkLst>
            <pc:docMk/>
            <pc:sldMk cId="755353578" sldId="483"/>
            <ac:picMk id="4" creationId="{B0942B11-99C8-54AE-23A3-0D39D1984E05}"/>
          </ac:picMkLst>
        </pc:picChg>
        <pc:picChg chg="mod">
          <ac:chgData name="Fontolan Litell, Mariana" userId="772044fa-eadd-4e1d-be7c-074ab0628071" providerId="ADAL" clId="{6745BD5F-0AEB-4027-82CB-47DAAC11FBC7}" dt="2025-07-15T00:49:36.686" v="202" actId="1035"/>
          <ac:picMkLst>
            <pc:docMk/>
            <pc:sldMk cId="755353578" sldId="483"/>
            <ac:picMk id="5" creationId="{6DECC41F-6A0D-25B9-29AA-40B4BFBFA901}"/>
          </ac:picMkLst>
        </pc:picChg>
        <pc:picChg chg="del mod">
          <ac:chgData name="Fontolan Litell, Mariana" userId="772044fa-eadd-4e1d-be7c-074ab0628071" providerId="ADAL" clId="{6745BD5F-0AEB-4027-82CB-47DAAC11FBC7}" dt="2025-07-15T00:50:00.888" v="222" actId="478"/>
          <ac:picMkLst>
            <pc:docMk/>
            <pc:sldMk cId="755353578" sldId="483"/>
            <ac:picMk id="8" creationId="{63357DCB-18FE-ECD6-20B1-6BDD5C46A2FD}"/>
          </ac:picMkLst>
        </pc:picChg>
        <pc:picChg chg="add mod">
          <ac:chgData name="Fontolan Litell, Mariana" userId="772044fa-eadd-4e1d-be7c-074ab0628071" providerId="ADAL" clId="{6745BD5F-0AEB-4027-82CB-47DAAC11FBC7}" dt="2025-07-15T00:49:51.054" v="220" actId="1036"/>
          <ac:picMkLst>
            <pc:docMk/>
            <pc:sldMk cId="755353578" sldId="483"/>
            <ac:picMk id="10" creationId="{7BAFA0E4-4E53-3703-DE3F-BE062793F09B}"/>
          </ac:picMkLst>
        </pc:picChg>
        <pc:picChg chg="del mod">
          <ac:chgData name="Fontolan Litell, Mariana" userId="772044fa-eadd-4e1d-be7c-074ab0628071" providerId="ADAL" clId="{6745BD5F-0AEB-4027-82CB-47DAAC11FBC7}" dt="2025-07-15T00:50:01.960" v="223" actId="478"/>
          <ac:picMkLst>
            <pc:docMk/>
            <pc:sldMk cId="755353578" sldId="483"/>
            <ac:picMk id="11" creationId="{D775D6A5-2A6B-3CF8-91E5-1B0E3A8AAB92}"/>
          </ac:picMkLst>
        </pc:picChg>
        <pc:picChg chg="del">
          <ac:chgData name="Fontolan Litell, Mariana" userId="772044fa-eadd-4e1d-be7c-074ab0628071" providerId="ADAL" clId="{6745BD5F-0AEB-4027-82CB-47DAAC11FBC7}" dt="2025-07-15T00:50:02.642" v="224" actId="478"/>
          <ac:picMkLst>
            <pc:docMk/>
            <pc:sldMk cId="755353578" sldId="483"/>
            <ac:picMk id="13" creationId="{4030465C-B55F-C9BD-5B77-55BF446E3D0A}"/>
          </ac:picMkLst>
        </pc:picChg>
        <pc:picChg chg="add mod">
          <ac:chgData name="Fontolan Litell, Mariana" userId="772044fa-eadd-4e1d-be7c-074ab0628071" providerId="ADAL" clId="{6745BD5F-0AEB-4027-82CB-47DAAC11FBC7}" dt="2025-07-15T00:49:51.054" v="220" actId="1036"/>
          <ac:picMkLst>
            <pc:docMk/>
            <pc:sldMk cId="755353578" sldId="483"/>
            <ac:picMk id="14" creationId="{604195C5-BF26-91B2-6C39-331986D25FAB}"/>
          </ac:picMkLst>
        </pc:picChg>
        <pc:picChg chg="add mod">
          <ac:chgData name="Fontolan Litell, Mariana" userId="772044fa-eadd-4e1d-be7c-074ab0628071" providerId="ADAL" clId="{6745BD5F-0AEB-4027-82CB-47DAAC11FBC7}" dt="2025-07-15T00:49:51.054" v="220" actId="1036"/>
          <ac:picMkLst>
            <pc:docMk/>
            <pc:sldMk cId="755353578" sldId="483"/>
            <ac:picMk id="15" creationId="{750330B0-796D-1942-4F6F-04758B02E4AB}"/>
          </ac:picMkLst>
        </pc:picChg>
      </pc:sldChg>
      <pc:sldChg chg="addSp modSp mod">
        <pc:chgData name="Fontolan Litell, Mariana" userId="772044fa-eadd-4e1d-be7c-074ab0628071" providerId="ADAL" clId="{6745BD5F-0AEB-4027-82CB-47DAAC11FBC7}" dt="2025-07-15T00:51:03.288" v="293" actId="1036"/>
        <pc:sldMkLst>
          <pc:docMk/>
          <pc:sldMk cId="871725389" sldId="484"/>
        </pc:sldMkLst>
        <pc:spChg chg="add mod">
          <ac:chgData name="Fontolan Litell, Mariana" userId="772044fa-eadd-4e1d-be7c-074ab0628071" providerId="ADAL" clId="{6745BD5F-0AEB-4027-82CB-47DAAC11FBC7}" dt="2025-07-15T00:50:56.634" v="269" actId="1076"/>
          <ac:spMkLst>
            <pc:docMk/>
            <pc:sldMk cId="871725389" sldId="484"/>
            <ac:spMk id="2" creationId="{6CE1A42F-C260-BC03-AC7B-4365C90B8A9B}"/>
          </ac:spMkLst>
        </pc:spChg>
        <pc:spChg chg="mod">
          <ac:chgData name="Fontolan Litell, Mariana" userId="772044fa-eadd-4e1d-be7c-074ab0628071" providerId="ADAL" clId="{6745BD5F-0AEB-4027-82CB-47DAAC11FBC7}" dt="2025-07-15T00:50:49.860" v="268" actId="1036"/>
          <ac:spMkLst>
            <pc:docMk/>
            <pc:sldMk cId="871725389" sldId="484"/>
            <ac:spMk id="3" creationId="{C4460702-0DE2-E786-61EE-51670216CECE}"/>
          </ac:spMkLst>
        </pc:spChg>
        <pc:spChg chg="mod">
          <ac:chgData name="Fontolan Litell, Mariana" userId="772044fa-eadd-4e1d-be7c-074ab0628071" providerId="ADAL" clId="{6745BD5F-0AEB-4027-82CB-47DAAC11FBC7}" dt="2025-07-15T00:51:03.288" v="293" actId="1036"/>
          <ac:spMkLst>
            <pc:docMk/>
            <pc:sldMk cId="871725389" sldId="484"/>
            <ac:spMk id="26" creationId="{EE60884A-70F6-C4F3-A713-F56688E4BB7B}"/>
          </ac:spMkLst>
        </pc:spChg>
        <pc:picChg chg="mod">
          <ac:chgData name="Fontolan Litell, Mariana" userId="772044fa-eadd-4e1d-be7c-074ab0628071" providerId="ADAL" clId="{6745BD5F-0AEB-4027-82CB-47DAAC11FBC7}" dt="2025-07-15T00:50:49.860" v="268" actId="1036"/>
          <ac:picMkLst>
            <pc:docMk/>
            <pc:sldMk cId="871725389" sldId="484"/>
            <ac:picMk id="6" creationId="{484DCF50-922C-D5B4-3A21-4DFA60EF8967}"/>
          </ac:picMkLst>
        </pc:picChg>
        <pc:picChg chg="mod">
          <ac:chgData name="Fontolan Litell, Mariana" userId="772044fa-eadd-4e1d-be7c-074ab0628071" providerId="ADAL" clId="{6745BD5F-0AEB-4027-82CB-47DAAC11FBC7}" dt="2025-07-15T00:50:49.860" v="268" actId="1036"/>
          <ac:picMkLst>
            <pc:docMk/>
            <pc:sldMk cId="871725389" sldId="484"/>
            <ac:picMk id="9" creationId="{9FA95334-302C-BF96-496F-262C7A78A5CC}"/>
          </ac:picMkLst>
        </pc:picChg>
        <pc:picChg chg="mod">
          <ac:chgData name="Fontolan Litell, Mariana" userId="772044fa-eadd-4e1d-be7c-074ab0628071" providerId="ADAL" clId="{6745BD5F-0AEB-4027-82CB-47DAAC11FBC7}" dt="2025-07-15T00:50:49.860" v="268" actId="1036"/>
          <ac:picMkLst>
            <pc:docMk/>
            <pc:sldMk cId="871725389" sldId="484"/>
            <ac:picMk id="10" creationId="{C6D82E7C-BEC4-CBA8-EB17-689B865FC3A2}"/>
          </ac:picMkLst>
        </pc:picChg>
      </pc:sldChg>
      <pc:sldChg chg="new del">
        <pc:chgData name="Fontolan Litell, Mariana" userId="772044fa-eadd-4e1d-be7c-074ab0628071" providerId="ADAL" clId="{6745BD5F-0AEB-4027-82CB-47DAAC11FBC7}" dt="2025-07-14T13:07:05.343" v="1" actId="680"/>
        <pc:sldMkLst>
          <pc:docMk/>
          <pc:sldMk cId="229571752" sldId="493"/>
        </pc:sldMkLst>
      </pc:sldChg>
    </pc:docChg>
  </pc:docChgLst>
  <pc:docChgLst>
    <pc:chgData name="Fontolan Litell, Mariana" userId="S::fontolanlitell.1@buckeyemail.osu.edu::772044fa-eadd-4e1d-be7c-074ab0628071" providerId="AD" clId="Web-{4813E083-DED5-A8BA-21B4-3EC93E82A3C4}"/>
    <pc:docChg chg="modSld">
      <pc:chgData name="Fontolan Litell, Mariana" userId="S::fontolanlitell.1@buckeyemail.osu.edu::772044fa-eadd-4e1d-be7c-074ab0628071" providerId="AD" clId="Web-{4813E083-DED5-A8BA-21B4-3EC93E82A3C4}" dt="2024-06-06T22:36:33.613" v="392" actId="20577"/>
      <pc:docMkLst>
        <pc:docMk/>
      </pc:docMkLst>
      <pc:sldChg chg="modSp">
        <pc:chgData name="Fontolan Litell, Mariana" userId="S::fontolanlitell.1@buckeyemail.osu.edu::772044fa-eadd-4e1d-be7c-074ab0628071" providerId="AD" clId="Web-{4813E083-DED5-A8BA-21B4-3EC93E82A3C4}" dt="2024-06-06T22:00:15.409" v="15" actId="20577"/>
        <pc:sldMkLst>
          <pc:docMk/>
          <pc:sldMk cId="3040506190" sldId="256"/>
        </pc:sldMkLst>
      </pc:sldChg>
      <pc:sldChg chg="modSp">
        <pc:chgData name="Fontolan Litell, Mariana" userId="S::fontolanlitell.1@buckeyemail.osu.edu::772044fa-eadd-4e1d-be7c-074ab0628071" providerId="AD" clId="Web-{4813E083-DED5-A8BA-21B4-3EC93E82A3C4}" dt="2024-06-06T22:16:42.797" v="211" actId="20577"/>
        <pc:sldMkLst>
          <pc:docMk/>
          <pc:sldMk cId="2001205947" sldId="257"/>
        </pc:sldMkLst>
      </pc:sldChg>
      <pc:sldChg chg="modSp">
        <pc:chgData name="Fontolan Litell, Mariana" userId="S::fontolanlitell.1@buckeyemail.osu.edu::772044fa-eadd-4e1d-be7c-074ab0628071" providerId="AD" clId="Web-{4813E083-DED5-A8BA-21B4-3EC93E82A3C4}" dt="2024-06-06T22:02:15.882" v="21" actId="20577"/>
        <pc:sldMkLst>
          <pc:docMk/>
          <pc:sldMk cId="488433284" sldId="260"/>
        </pc:sldMkLst>
      </pc:sldChg>
      <pc:sldChg chg="modSp modNotes">
        <pc:chgData name="Fontolan Litell, Mariana" userId="S::fontolanlitell.1@buckeyemail.osu.edu::772044fa-eadd-4e1d-be7c-074ab0628071" providerId="AD" clId="Web-{4813E083-DED5-A8BA-21B4-3EC93E82A3C4}" dt="2024-06-06T22:10:04.989" v="148"/>
        <pc:sldMkLst>
          <pc:docMk/>
          <pc:sldMk cId="2736027266" sldId="262"/>
        </pc:sldMkLst>
      </pc:sldChg>
      <pc:sldChg chg="modSp">
        <pc:chgData name="Fontolan Litell, Mariana" userId="S::fontolanlitell.1@buckeyemail.osu.edu::772044fa-eadd-4e1d-be7c-074ab0628071" providerId="AD" clId="Web-{4813E083-DED5-A8BA-21B4-3EC93E82A3C4}" dt="2024-06-06T22:15:14.607" v="204" actId="20577"/>
        <pc:sldMkLst>
          <pc:docMk/>
          <pc:sldMk cId="841160332" sldId="265"/>
        </pc:sldMkLst>
      </pc:sldChg>
      <pc:sldChg chg="modSp">
        <pc:chgData name="Fontolan Litell, Mariana" userId="S::fontolanlitell.1@buckeyemail.osu.edu::772044fa-eadd-4e1d-be7c-074ab0628071" providerId="AD" clId="Web-{4813E083-DED5-A8BA-21B4-3EC93E82A3C4}" dt="2024-06-06T22:32:55.107" v="336" actId="20577"/>
        <pc:sldMkLst>
          <pc:docMk/>
          <pc:sldMk cId="1977313006" sldId="267"/>
        </pc:sldMkLst>
      </pc:sldChg>
      <pc:sldChg chg="modSp">
        <pc:chgData name="Fontolan Litell, Mariana" userId="S::fontolanlitell.1@buckeyemail.osu.edu::772044fa-eadd-4e1d-be7c-074ab0628071" providerId="AD" clId="Web-{4813E083-DED5-A8BA-21B4-3EC93E82A3C4}" dt="2024-06-06T22:13:33.339" v="193" actId="20577"/>
        <pc:sldMkLst>
          <pc:docMk/>
          <pc:sldMk cId="86249766" sldId="336"/>
        </pc:sldMkLst>
      </pc:sldChg>
      <pc:sldChg chg="modSp">
        <pc:chgData name="Fontolan Litell, Mariana" userId="S::fontolanlitell.1@buckeyemail.osu.edu::772044fa-eadd-4e1d-be7c-074ab0628071" providerId="AD" clId="Web-{4813E083-DED5-A8BA-21B4-3EC93E82A3C4}" dt="2024-06-06T22:24:42.983" v="244" actId="20577"/>
        <pc:sldMkLst>
          <pc:docMk/>
          <pc:sldMk cId="3483928707" sldId="340"/>
        </pc:sldMkLst>
      </pc:sldChg>
      <pc:sldChg chg="modSp">
        <pc:chgData name="Fontolan Litell, Mariana" userId="S::fontolanlitell.1@buckeyemail.osu.edu::772044fa-eadd-4e1d-be7c-074ab0628071" providerId="AD" clId="Web-{4813E083-DED5-A8BA-21B4-3EC93E82A3C4}" dt="2024-06-06T22:36:33.613" v="392" actId="20577"/>
        <pc:sldMkLst>
          <pc:docMk/>
          <pc:sldMk cId="703417059" sldId="341"/>
        </pc:sldMkLst>
      </pc:sldChg>
      <pc:sldChg chg="modSp">
        <pc:chgData name="Fontolan Litell, Mariana" userId="S::fontolanlitell.1@buckeyemail.osu.edu::772044fa-eadd-4e1d-be7c-074ab0628071" providerId="AD" clId="Web-{4813E083-DED5-A8BA-21B4-3EC93E82A3C4}" dt="2024-06-06T22:29:22.866" v="277" actId="20577"/>
        <pc:sldMkLst>
          <pc:docMk/>
          <pc:sldMk cId="1482768528" sldId="350"/>
        </pc:sldMkLst>
      </pc:sldChg>
      <pc:sldChg chg="modSp">
        <pc:chgData name="Fontolan Litell, Mariana" userId="S::fontolanlitell.1@buckeyemail.osu.edu::772044fa-eadd-4e1d-be7c-074ab0628071" providerId="AD" clId="Web-{4813E083-DED5-A8BA-21B4-3EC93E82A3C4}" dt="2024-06-06T22:33:21.217" v="346" actId="20577"/>
        <pc:sldMkLst>
          <pc:docMk/>
          <pc:sldMk cId="3359966970" sldId="351"/>
        </pc:sldMkLst>
      </pc:sldChg>
    </pc:docChg>
  </pc:docChgLst>
  <pc:docChgLst>
    <pc:chgData name="Fontolan Litell, Mariana" userId="772044fa-eadd-4e1d-be7c-074ab0628071" providerId="ADAL" clId="{8C687753-8798-4B07-B0E3-639EFDD1ADD4}"/>
    <pc:docChg chg="undo redo custSel addSld delSld modSld sldOrd">
      <pc:chgData name="Fontolan Litell, Mariana" userId="772044fa-eadd-4e1d-be7c-074ab0628071" providerId="ADAL" clId="{8C687753-8798-4B07-B0E3-639EFDD1ADD4}" dt="2025-07-10T18:56:46.053" v="2948"/>
      <pc:docMkLst>
        <pc:docMk/>
      </pc:docMkLst>
      <pc:sldChg chg="modSp mod">
        <pc:chgData name="Fontolan Litell, Mariana" userId="772044fa-eadd-4e1d-be7c-074ab0628071" providerId="ADAL" clId="{8C687753-8798-4B07-B0E3-639EFDD1ADD4}" dt="2025-07-07T19:30:38.337" v="33" actId="20577"/>
        <pc:sldMkLst>
          <pc:docMk/>
          <pc:sldMk cId="3040506190" sldId="256"/>
        </pc:sldMkLst>
        <pc:spChg chg="mod">
          <ac:chgData name="Fontolan Litell, Mariana" userId="772044fa-eadd-4e1d-be7c-074ab0628071" providerId="ADAL" clId="{8C687753-8798-4B07-B0E3-639EFDD1ADD4}" dt="2025-07-07T19:30:38.337" v="33" actId="20577"/>
          <ac:spMkLst>
            <pc:docMk/>
            <pc:sldMk cId="3040506190" sldId="256"/>
            <ac:spMk id="2" creationId="{A438FE7A-E570-781C-98E4-22F4A843640E}"/>
          </ac:spMkLst>
        </pc:spChg>
        <pc:spChg chg="mod">
          <ac:chgData name="Fontolan Litell, Mariana" userId="772044fa-eadd-4e1d-be7c-074ab0628071" providerId="ADAL" clId="{8C687753-8798-4B07-B0E3-639EFDD1ADD4}" dt="2025-07-07T00:46:21.585" v="29" actId="20577"/>
          <ac:spMkLst>
            <pc:docMk/>
            <pc:sldMk cId="3040506190" sldId="256"/>
            <ac:spMk id="3" creationId="{0A31BD05-61B8-8A48-5CCF-1B60283E519A}"/>
          </ac:spMkLst>
        </pc:spChg>
      </pc:sldChg>
      <pc:sldChg chg="delSp modSp del mod">
        <pc:chgData name="Fontolan Litell, Mariana" userId="772044fa-eadd-4e1d-be7c-074ab0628071" providerId="ADAL" clId="{8C687753-8798-4B07-B0E3-639EFDD1ADD4}" dt="2025-07-08T15:07:23.476" v="311" actId="47"/>
        <pc:sldMkLst>
          <pc:docMk/>
          <pc:sldMk cId="2001205947" sldId="257"/>
        </pc:sldMkLst>
      </pc:sldChg>
      <pc:sldChg chg="add del">
        <pc:chgData name="Fontolan Litell, Mariana" userId="772044fa-eadd-4e1d-be7c-074ab0628071" providerId="ADAL" clId="{8C687753-8798-4B07-B0E3-639EFDD1ADD4}" dt="2025-07-09T23:16:58.049" v="535" actId="2696"/>
        <pc:sldMkLst>
          <pc:docMk/>
          <pc:sldMk cId="1680608040" sldId="258"/>
        </pc:sldMkLst>
      </pc:sldChg>
      <pc:sldChg chg="add del">
        <pc:chgData name="Fontolan Litell, Mariana" userId="772044fa-eadd-4e1d-be7c-074ab0628071" providerId="ADAL" clId="{8C687753-8798-4B07-B0E3-639EFDD1ADD4}" dt="2025-07-10T01:45:23.650" v="1814" actId="47"/>
        <pc:sldMkLst>
          <pc:docMk/>
          <pc:sldMk cId="2262096827" sldId="258"/>
        </pc:sldMkLst>
      </pc:sldChg>
      <pc:sldChg chg="add del">
        <pc:chgData name="Fontolan Litell, Mariana" userId="772044fa-eadd-4e1d-be7c-074ab0628071" providerId="ADAL" clId="{8C687753-8798-4B07-B0E3-639EFDD1ADD4}" dt="2025-07-08T15:30:05.476" v="315" actId="2696"/>
        <pc:sldMkLst>
          <pc:docMk/>
          <pc:sldMk cId="2387955380" sldId="258"/>
        </pc:sldMkLst>
      </pc:sldChg>
      <pc:sldChg chg="add del">
        <pc:chgData name="Fontolan Litell, Mariana" userId="772044fa-eadd-4e1d-be7c-074ab0628071" providerId="ADAL" clId="{8C687753-8798-4B07-B0E3-639EFDD1ADD4}" dt="2025-07-08T15:32:58.667" v="324" actId="2696"/>
        <pc:sldMkLst>
          <pc:docMk/>
          <pc:sldMk cId="3153279586" sldId="258"/>
        </pc:sldMkLst>
      </pc:sldChg>
      <pc:sldChg chg="addSp delSp modSp del mod ord setClrOvrMap">
        <pc:chgData name="Fontolan Litell, Mariana" userId="772044fa-eadd-4e1d-be7c-074ab0628071" providerId="ADAL" clId="{8C687753-8798-4B07-B0E3-639EFDD1ADD4}" dt="2025-07-10T17:35:51.840" v="2696" actId="47"/>
        <pc:sldMkLst>
          <pc:docMk/>
          <pc:sldMk cId="488433284" sldId="260"/>
        </pc:sldMkLst>
      </pc:sldChg>
      <pc:sldChg chg="ord">
        <pc:chgData name="Fontolan Litell, Mariana" userId="772044fa-eadd-4e1d-be7c-074ab0628071" providerId="ADAL" clId="{8C687753-8798-4B07-B0E3-639EFDD1ADD4}" dt="2025-07-08T15:01:59.399" v="288"/>
        <pc:sldMkLst>
          <pc:docMk/>
          <pc:sldMk cId="2736027266" sldId="262"/>
        </pc:sldMkLst>
      </pc:sldChg>
      <pc:sldChg chg="addSp delSp modSp del mod delAnim">
        <pc:chgData name="Fontolan Litell, Mariana" userId="772044fa-eadd-4e1d-be7c-074ab0628071" providerId="ADAL" clId="{8C687753-8798-4B07-B0E3-639EFDD1ADD4}" dt="2025-07-10T18:40:15.624" v="2937" actId="47"/>
        <pc:sldMkLst>
          <pc:docMk/>
          <pc:sldMk cId="841160332" sldId="265"/>
        </pc:sldMkLst>
      </pc:sldChg>
      <pc:sldChg chg="del">
        <pc:chgData name="Fontolan Litell, Mariana" userId="772044fa-eadd-4e1d-be7c-074ab0628071" providerId="ADAL" clId="{8C687753-8798-4B07-B0E3-639EFDD1ADD4}" dt="2025-07-08T15:06:53.290" v="297" actId="47"/>
        <pc:sldMkLst>
          <pc:docMk/>
          <pc:sldMk cId="1977313006" sldId="267"/>
        </pc:sldMkLst>
      </pc:sldChg>
      <pc:sldChg chg="del">
        <pc:chgData name="Fontolan Litell, Mariana" userId="772044fa-eadd-4e1d-be7c-074ab0628071" providerId="ADAL" clId="{8C687753-8798-4B07-B0E3-639EFDD1ADD4}" dt="2025-07-08T15:07:24.310" v="312" actId="47"/>
        <pc:sldMkLst>
          <pc:docMk/>
          <pc:sldMk cId="1605049047" sldId="268"/>
        </pc:sldMkLst>
      </pc:sldChg>
      <pc:sldChg chg="addSp delSp modSp del mod ord delAnim modAnim">
        <pc:chgData name="Fontolan Litell, Mariana" userId="772044fa-eadd-4e1d-be7c-074ab0628071" providerId="ADAL" clId="{8C687753-8798-4B07-B0E3-639EFDD1ADD4}" dt="2025-07-10T18:40:13.007" v="2936" actId="47"/>
        <pc:sldMkLst>
          <pc:docMk/>
          <pc:sldMk cId="2559543227" sldId="329"/>
        </pc:sldMkLst>
      </pc:sldChg>
      <pc:sldChg chg="del">
        <pc:chgData name="Fontolan Litell, Mariana" userId="772044fa-eadd-4e1d-be7c-074ab0628071" providerId="ADAL" clId="{8C687753-8798-4B07-B0E3-639EFDD1ADD4}" dt="2025-07-08T15:07:20.842" v="310" actId="47"/>
        <pc:sldMkLst>
          <pc:docMk/>
          <pc:sldMk cId="639659994" sldId="335"/>
        </pc:sldMkLst>
      </pc:sldChg>
      <pc:sldChg chg="delSp modSp del mod delAnim">
        <pc:chgData name="Fontolan Litell, Mariana" userId="772044fa-eadd-4e1d-be7c-074ab0628071" providerId="ADAL" clId="{8C687753-8798-4B07-B0E3-639EFDD1ADD4}" dt="2025-07-08T15:37:07.821" v="329" actId="2696"/>
        <pc:sldMkLst>
          <pc:docMk/>
          <pc:sldMk cId="86249766" sldId="336"/>
        </pc:sldMkLst>
      </pc:sldChg>
      <pc:sldChg chg="addSp delSp modSp add mod ord">
        <pc:chgData name="Fontolan Litell, Mariana" userId="772044fa-eadd-4e1d-be7c-074ab0628071" providerId="ADAL" clId="{8C687753-8798-4B07-B0E3-639EFDD1ADD4}" dt="2025-07-09T23:25:20.286" v="811" actId="115"/>
        <pc:sldMkLst>
          <pc:docMk/>
          <pc:sldMk cId="1497192454" sldId="336"/>
        </pc:sldMkLst>
        <pc:spChg chg="add del mod">
          <ac:chgData name="Fontolan Litell, Mariana" userId="772044fa-eadd-4e1d-be7c-074ab0628071" providerId="ADAL" clId="{8C687753-8798-4B07-B0E3-639EFDD1ADD4}" dt="2025-07-09T23:25:20.286" v="811" actId="115"/>
          <ac:spMkLst>
            <pc:docMk/>
            <pc:sldMk cId="1497192454" sldId="336"/>
            <ac:spMk id="3" creationId="{87627159-2F48-980A-583D-7C244F8B2223}"/>
          </ac:spMkLst>
        </pc:spChg>
      </pc:sldChg>
      <pc:sldChg chg="modSp del mod">
        <pc:chgData name="Fontolan Litell, Mariana" userId="772044fa-eadd-4e1d-be7c-074ab0628071" providerId="ADAL" clId="{8C687753-8798-4B07-B0E3-639EFDD1ADD4}" dt="2025-07-10T18:40:16.921" v="2938" actId="47"/>
        <pc:sldMkLst>
          <pc:docMk/>
          <pc:sldMk cId="4159013994" sldId="339"/>
        </pc:sldMkLst>
      </pc:sldChg>
      <pc:sldChg chg="del">
        <pc:chgData name="Fontolan Litell, Mariana" userId="772044fa-eadd-4e1d-be7c-074ab0628071" providerId="ADAL" clId="{8C687753-8798-4B07-B0E3-639EFDD1ADD4}" dt="2025-07-08T15:06:54.705" v="298" actId="47"/>
        <pc:sldMkLst>
          <pc:docMk/>
          <pc:sldMk cId="3483928707" sldId="340"/>
        </pc:sldMkLst>
      </pc:sldChg>
      <pc:sldChg chg="del">
        <pc:chgData name="Fontolan Litell, Mariana" userId="772044fa-eadd-4e1d-be7c-074ab0628071" providerId="ADAL" clId="{8C687753-8798-4B07-B0E3-639EFDD1ADD4}" dt="2025-07-08T15:07:11.776" v="303" actId="47"/>
        <pc:sldMkLst>
          <pc:docMk/>
          <pc:sldMk cId="703417059" sldId="341"/>
        </pc:sldMkLst>
      </pc:sldChg>
      <pc:sldChg chg="del ord">
        <pc:chgData name="Fontolan Litell, Mariana" userId="772044fa-eadd-4e1d-be7c-074ab0628071" providerId="ADAL" clId="{8C687753-8798-4B07-B0E3-639EFDD1ADD4}" dt="2025-07-10T01:45:27.053" v="1815" actId="47"/>
        <pc:sldMkLst>
          <pc:docMk/>
          <pc:sldMk cId="784778500" sldId="342"/>
        </pc:sldMkLst>
      </pc:sldChg>
      <pc:sldChg chg="addSp modSp add del mod ord">
        <pc:chgData name="Fontolan Litell, Mariana" userId="772044fa-eadd-4e1d-be7c-074ab0628071" providerId="ADAL" clId="{8C687753-8798-4B07-B0E3-639EFDD1ADD4}" dt="2025-07-10T15:09:15.304" v="2461" actId="47"/>
        <pc:sldMkLst>
          <pc:docMk/>
          <pc:sldMk cId="1482768528" sldId="350"/>
        </pc:sldMkLst>
      </pc:sldChg>
      <pc:sldChg chg="del">
        <pc:chgData name="Fontolan Litell, Mariana" userId="772044fa-eadd-4e1d-be7c-074ab0628071" providerId="ADAL" clId="{8C687753-8798-4B07-B0E3-639EFDD1ADD4}" dt="2025-07-08T15:07:01.875" v="302" actId="47"/>
        <pc:sldMkLst>
          <pc:docMk/>
          <pc:sldMk cId="3359966970" sldId="351"/>
        </pc:sldMkLst>
      </pc:sldChg>
      <pc:sldChg chg="addSp delSp modSp del mod delAnim">
        <pc:chgData name="Fontolan Litell, Mariana" userId="772044fa-eadd-4e1d-be7c-074ab0628071" providerId="ADAL" clId="{8C687753-8798-4B07-B0E3-639EFDD1ADD4}" dt="2025-07-08T15:06:59.658" v="301" actId="47"/>
        <pc:sldMkLst>
          <pc:docMk/>
          <pc:sldMk cId="1887542968" sldId="354"/>
        </pc:sldMkLst>
      </pc:sldChg>
      <pc:sldChg chg="addSp delSp modSp mod ord delAnim">
        <pc:chgData name="Fontolan Litell, Mariana" userId="772044fa-eadd-4e1d-be7c-074ab0628071" providerId="ADAL" clId="{8C687753-8798-4B07-B0E3-639EFDD1ADD4}" dt="2025-07-10T18:35:24.948" v="2897" actId="732"/>
        <pc:sldMkLst>
          <pc:docMk/>
          <pc:sldMk cId="3885610484" sldId="355"/>
        </pc:sldMkLst>
        <pc:spChg chg="mod">
          <ac:chgData name="Fontolan Litell, Mariana" userId="772044fa-eadd-4e1d-be7c-074ab0628071" providerId="ADAL" clId="{8C687753-8798-4B07-B0E3-639EFDD1ADD4}" dt="2025-07-10T18:35:04.564" v="2896" actId="554"/>
          <ac:spMkLst>
            <pc:docMk/>
            <pc:sldMk cId="3885610484" sldId="355"/>
            <ac:spMk id="3" creationId="{30526ABE-4517-B7D9-EC96-5E85706A2E40}"/>
          </ac:spMkLst>
        </pc:spChg>
        <pc:spChg chg="mod">
          <ac:chgData name="Fontolan Litell, Mariana" userId="772044fa-eadd-4e1d-be7c-074ab0628071" providerId="ADAL" clId="{8C687753-8798-4B07-B0E3-639EFDD1ADD4}" dt="2025-07-10T18:35:04.564" v="2896" actId="554"/>
          <ac:spMkLst>
            <pc:docMk/>
            <pc:sldMk cId="3885610484" sldId="355"/>
            <ac:spMk id="4" creationId="{6D11884C-D756-97C4-9A8B-109107A5D75B}"/>
          </ac:spMkLst>
        </pc:spChg>
        <pc:spChg chg="add mod">
          <ac:chgData name="Fontolan Litell, Mariana" userId="772044fa-eadd-4e1d-be7c-074ab0628071" providerId="ADAL" clId="{8C687753-8798-4B07-B0E3-639EFDD1ADD4}" dt="2025-07-10T18:35:04.564" v="2896" actId="554"/>
          <ac:spMkLst>
            <pc:docMk/>
            <pc:sldMk cId="3885610484" sldId="355"/>
            <ac:spMk id="11" creationId="{CB1AB984-51F3-FBD2-C0AC-E4ABFE55492F}"/>
          </ac:spMkLst>
        </pc:spChg>
        <pc:spChg chg="add mod">
          <ac:chgData name="Fontolan Litell, Mariana" userId="772044fa-eadd-4e1d-be7c-074ab0628071" providerId="ADAL" clId="{8C687753-8798-4B07-B0E3-639EFDD1ADD4}" dt="2025-07-10T18:35:04.564" v="2896" actId="554"/>
          <ac:spMkLst>
            <pc:docMk/>
            <pc:sldMk cId="3885610484" sldId="355"/>
            <ac:spMk id="16" creationId="{2E96C703-F4E0-A3E9-E095-A9C66CFFE225}"/>
          </ac:spMkLst>
        </pc:spChg>
        <pc:graphicFrameChg chg="mod">
          <ac:chgData name="Fontolan Litell, Mariana" userId="772044fa-eadd-4e1d-be7c-074ab0628071" providerId="ADAL" clId="{8C687753-8798-4B07-B0E3-639EFDD1ADD4}" dt="2025-07-10T18:08:57.067" v="2782" actId="14100"/>
          <ac:graphicFrameMkLst>
            <pc:docMk/>
            <pc:sldMk cId="3885610484" sldId="355"/>
            <ac:graphicFrameMk id="47" creationId="{0B2C891F-3BDC-A096-5531-8C3FADD7FEB8}"/>
          </ac:graphicFrameMkLst>
        </pc:graphicFrameChg>
        <pc:picChg chg="add mod ord">
          <ac:chgData name="Fontolan Litell, Mariana" userId="772044fa-eadd-4e1d-be7c-074ab0628071" providerId="ADAL" clId="{8C687753-8798-4B07-B0E3-639EFDD1ADD4}" dt="2025-07-10T18:15:02.500" v="2890" actId="554"/>
          <ac:picMkLst>
            <pc:docMk/>
            <pc:sldMk cId="3885610484" sldId="355"/>
            <ac:picMk id="6" creationId="{0DB0E8D0-361D-812F-38A0-A87003964F15}"/>
          </ac:picMkLst>
        </pc:picChg>
        <pc:picChg chg="add mod ord modCrop">
          <ac:chgData name="Fontolan Litell, Mariana" userId="772044fa-eadd-4e1d-be7c-074ab0628071" providerId="ADAL" clId="{8C687753-8798-4B07-B0E3-639EFDD1ADD4}" dt="2025-07-10T18:35:24.948" v="2897" actId="732"/>
          <ac:picMkLst>
            <pc:docMk/>
            <pc:sldMk cId="3885610484" sldId="355"/>
            <ac:picMk id="8" creationId="{9FB30089-0246-3FCF-99F0-D5EA3CEB78AB}"/>
          </ac:picMkLst>
        </pc:picChg>
        <pc:picChg chg="add mod ord modCrop">
          <ac:chgData name="Fontolan Litell, Mariana" userId="772044fa-eadd-4e1d-be7c-074ab0628071" providerId="ADAL" clId="{8C687753-8798-4B07-B0E3-639EFDD1ADD4}" dt="2025-07-10T18:15:02.500" v="2890" actId="554"/>
          <ac:picMkLst>
            <pc:docMk/>
            <pc:sldMk cId="3885610484" sldId="355"/>
            <ac:picMk id="10" creationId="{12F7B999-E7A8-C291-B59F-1FC533093BA2}"/>
          </ac:picMkLst>
        </pc:picChg>
        <pc:picChg chg="add mod modCrop">
          <ac:chgData name="Fontolan Litell, Mariana" userId="772044fa-eadd-4e1d-be7c-074ab0628071" providerId="ADAL" clId="{8C687753-8798-4B07-B0E3-639EFDD1ADD4}" dt="2025-07-10T18:15:02.500" v="2890" actId="554"/>
          <ac:picMkLst>
            <pc:docMk/>
            <pc:sldMk cId="3885610484" sldId="355"/>
            <ac:picMk id="15" creationId="{82C391B8-F683-E0D2-DDB3-1AAC8BA1051E}"/>
          </ac:picMkLst>
        </pc:picChg>
      </pc:sldChg>
      <pc:sldChg chg="addSp delSp modSp del mod">
        <pc:chgData name="Fontolan Litell, Mariana" userId="772044fa-eadd-4e1d-be7c-074ab0628071" providerId="ADAL" clId="{8C687753-8798-4B07-B0E3-639EFDD1ADD4}" dt="2025-07-08T15:06:58.464" v="300" actId="47"/>
        <pc:sldMkLst>
          <pc:docMk/>
          <pc:sldMk cId="4198943796" sldId="356"/>
        </pc:sldMkLst>
      </pc:sldChg>
      <pc:sldChg chg="addSp delSp modSp add mod ord">
        <pc:chgData name="Fontolan Litell, Mariana" userId="772044fa-eadd-4e1d-be7c-074ab0628071" providerId="ADAL" clId="{8C687753-8798-4B07-B0E3-639EFDD1ADD4}" dt="2025-07-10T17:20:24.471" v="2695" actId="478"/>
        <pc:sldMkLst>
          <pc:docMk/>
          <pc:sldMk cId="1716722302" sldId="357"/>
        </pc:sldMkLst>
      </pc:sldChg>
      <pc:sldChg chg="add">
        <pc:chgData name="Fontolan Litell, Mariana" userId="772044fa-eadd-4e1d-be7c-074ab0628071" providerId="ADAL" clId="{8C687753-8798-4B07-B0E3-639EFDD1ADD4}" dt="2025-07-08T15:01:37.861" v="282"/>
        <pc:sldMkLst>
          <pc:docMk/>
          <pc:sldMk cId="2480891385" sldId="358"/>
        </pc:sldMkLst>
      </pc:sldChg>
      <pc:sldChg chg="add del">
        <pc:chgData name="Fontolan Litell, Mariana" userId="772044fa-eadd-4e1d-be7c-074ab0628071" providerId="ADAL" clId="{8C687753-8798-4B07-B0E3-639EFDD1ADD4}" dt="2025-07-09T23:16:58.049" v="535" actId="2696"/>
        <pc:sldMkLst>
          <pc:docMk/>
          <pc:sldMk cId="2515183184" sldId="359"/>
        </pc:sldMkLst>
      </pc:sldChg>
      <pc:sldChg chg="add del">
        <pc:chgData name="Fontolan Litell, Mariana" userId="772044fa-eadd-4e1d-be7c-074ab0628071" providerId="ADAL" clId="{8C687753-8798-4B07-B0E3-639EFDD1ADD4}" dt="2025-07-08T15:33:12.675" v="326" actId="2696"/>
        <pc:sldMkLst>
          <pc:docMk/>
          <pc:sldMk cId="2773933951" sldId="359"/>
        </pc:sldMkLst>
      </pc:sldChg>
      <pc:sldChg chg="add">
        <pc:chgData name="Fontolan Litell, Mariana" userId="772044fa-eadd-4e1d-be7c-074ab0628071" providerId="ADAL" clId="{8C687753-8798-4B07-B0E3-639EFDD1ADD4}" dt="2025-07-09T23:17:04.942" v="536"/>
        <pc:sldMkLst>
          <pc:docMk/>
          <pc:sldMk cId="3533468911" sldId="359"/>
        </pc:sldMkLst>
      </pc:sldChg>
      <pc:sldChg chg="addSp delSp modSp add mod ord setBg delDesignElem">
        <pc:chgData name="Fontolan Litell, Mariana" userId="772044fa-eadd-4e1d-be7c-074ab0628071" providerId="ADAL" clId="{8C687753-8798-4B07-B0E3-639EFDD1ADD4}" dt="2025-07-10T18:41:14.010" v="2942" actId="1076"/>
        <pc:sldMkLst>
          <pc:docMk/>
          <pc:sldMk cId="256550732" sldId="360"/>
        </pc:sldMkLst>
        <pc:spChg chg="mod">
          <ac:chgData name="Fontolan Litell, Mariana" userId="772044fa-eadd-4e1d-be7c-074ab0628071" providerId="ADAL" clId="{8C687753-8798-4B07-B0E3-639EFDD1ADD4}" dt="2025-07-10T18:41:14.010" v="2942" actId="1076"/>
          <ac:spMkLst>
            <pc:docMk/>
            <pc:sldMk cId="256550732" sldId="360"/>
            <ac:spMk id="3" creationId="{393615D3-6320-1060-5D1D-F5839C02D36A}"/>
          </ac:spMkLst>
        </pc:spChg>
        <pc:spChg chg="add mod">
          <ac:chgData name="Fontolan Litell, Mariana" userId="772044fa-eadd-4e1d-be7c-074ab0628071" providerId="ADAL" clId="{8C687753-8798-4B07-B0E3-639EFDD1ADD4}" dt="2025-07-10T02:36:03.545" v="2078" actId="122"/>
          <ac:spMkLst>
            <pc:docMk/>
            <pc:sldMk cId="256550732" sldId="360"/>
            <ac:spMk id="4" creationId="{D90E98F8-26A0-C970-DE6D-FE3821409268}"/>
          </ac:spMkLst>
        </pc:spChg>
      </pc:sldChg>
      <pc:sldChg chg="modSp add mod ord">
        <pc:chgData name="Fontolan Litell, Mariana" userId="772044fa-eadd-4e1d-be7c-074ab0628071" providerId="ADAL" clId="{8C687753-8798-4B07-B0E3-639EFDD1ADD4}" dt="2025-07-10T18:40:30.678" v="2940" actId="122"/>
        <pc:sldMkLst>
          <pc:docMk/>
          <pc:sldMk cId="226002390" sldId="361"/>
        </pc:sldMkLst>
        <pc:spChg chg="mod">
          <ac:chgData name="Fontolan Litell, Mariana" userId="772044fa-eadd-4e1d-be7c-074ab0628071" providerId="ADAL" clId="{8C687753-8798-4B07-B0E3-639EFDD1ADD4}" dt="2025-07-10T18:40:30.678" v="2940" actId="122"/>
          <ac:spMkLst>
            <pc:docMk/>
            <pc:sldMk cId="226002390" sldId="361"/>
            <ac:spMk id="2" creationId="{1F1B7260-7C22-4B08-99CF-7EF9B7DCC3DE}"/>
          </ac:spMkLst>
        </pc:spChg>
        <pc:spChg chg="mod">
          <ac:chgData name="Fontolan Litell, Mariana" userId="772044fa-eadd-4e1d-be7c-074ab0628071" providerId="ADAL" clId="{8C687753-8798-4B07-B0E3-639EFDD1ADD4}" dt="2025-07-10T03:12:11.015" v="2359" actId="3626"/>
          <ac:spMkLst>
            <pc:docMk/>
            <pc:sldMk cId="226002390" sldId="361"/>
            <ac:spMk id="3" creationId="{34E2B503-44EE-38DD-041E-F3D7719A9788}"/>
          </ac:spMkLst>
        </pc:spChg>
      </pc:sldChg>
      <pc:sldChg chg="add del">
        <pc:chgData name="Fontolan Litell, Mariana" userId="772044fa-eadd-4e1d-be7c-074ab0628071" providerId="ADAL" clId="{8C687753-8798-4B07-B0E3-639EFDD1ADD4}" dt="2025-07-08T15:04:09.935" v="295" actId="47"/>
        <pc:sldMkLst>
          <pc:docMk/>
          <pc:sldMk cId="1932905966" sldId="362"/>
        </pc:sldMkLst>
      </pc:sldChg>
      <pc:sldChg chg="addSp delSp modSp add mod ord">
        <pc:chgData name="Fontolan Litell, Mariana" userId="772044fa-eadd-4e1d-be7c-074ab0628071" providerId="ADAL" clId="{8C687753-8798-4B07-B0E3-639EFDD1ADD4}" dt="2025-07-10T18:40:00.354" v="2933" actId="1076"/>
        <pc:sldMkLst>
          <pc:docMk/>
          <pc:sldMk cId="484777443" sldId="363"/>
        </pc:sldMkLst>
        <pc:spChg chg="mod">
          <ac:chgData name="Fontolan Litell, Mariana" userId="772044fa-eadd-4e1d-be7c-074ab0628071" providerId="ADAL" clId="{8C687753-8798-4B07-B0E3-639EFDD1ADD4}" dt="2025-07-10T18:40:00.354" v="2933" actId="1076"/>
          <ac:spMkLst>
            <pc:docMk/>
            <pc:sldMk cId="484777443" sldId="363"/>
            <ac:spMk id="4" creationId="{2FC0C97B-1D44-1C2F-0DA3-46424FF0C98C}"/>
          </ac:spMkLst>
        </pc:spChg>
        <pc:picChg chg="add mod ord modCrop">
          <ac:chgData name="Fontolan Litell, Mariana" userId="772044fa-eadd-4e1d-be7c-074ab0628071" providerId="ADAL" clId="{8C687753-8798-4B07-B0E3-639EFDD1ADD4}" dt="2025-07-10T18:39:19.998" v="2929" actId="167"/>
          <ac:picMkLst>
            <pc:docMk/>
            <pc:sldMk cId="484777443" sldId="363"/>
            <ac:picMk id="5" creationId="{3787E4C2-18AC-1EEE-7BE9-11BB1D943D68}"/>
          </ac:picMkLst>
        </pc:picChg>
      </pc:sldChg>
      <pc:sldChg chg="add del">
        <pc:chgData name="Fontolan Litell, Mariana" userId="772044fa-eadd-4e1d-be7c-074ab0628071" providerId="ADAL" clId="{8C687753-8798-4B07-B0E3-639EFDD1ADD4}" dt="2025-07-08T15:00:34.983" v="268" actId="47"/>
        <pc:sldMkLst>
          <pc:docMk/>
          <pc:sldMk cId="2044333656" sldId="371"/>
        </pc:sldMkLst>
      </pc:sldChg>
      <pc:sldChg chg="add del">
        <pc:chgData name="Fontolan Litell, Mariana" userId="772044fa-eadd-4e1d-be7c-074ab0628071" providerId="ADAL" clId="{8C687753-8798-4B07-B0E3-639EFDD1ADD4}" dt="2025-07-08T15:00:34.983" v="268" actId="47"/>
        <pc:sldMkLst>
          <pc:docMk/>
          <pc:sldMk cId="1250219381" sldId="405"/>
        </pc:sldMkLst>
      </pc:sldChg>
      <pc:sldChg chg="add del">
        <pc:chgData name="Fontolan Litell, Mariana" userId="772044fa-eadd-4e1d-be7c-074ab0628071" providerId="ADAL" clId="{8C687753-8798-4B07-B0E3-639EFDD1ADD4}" dt="2025-07-08T15:00:34.983" v="268" actId="47"/>
        <pc:sldMkLst>
          <pc:docMk/>
          <pc:sldMk cId="474724047" sldId="406"/>
        </pc:sldMkLst>
      </pc:sldChg>
      <pc:sldChg chg="add del">
        <pc:chgData name="Fontolan Litell, Mariana" userId="772044fa-eadd-4e1d-be7c-074ab0628071" providerId="ADAL" clId="{8C687753-8798-4B07-B0E3-639EFDD1ADD4}" dt="2025-07-08T15:00:34.983" v="268" actId="47"/>
        <pc:sldMkLst>
          <pc:docMk/>
          <pc:sldMk cId="2709014616" sldId="414"/>
        </pc:sldMkLst>
      </pc:sldChg>
      <pc:sldChg chg="add del">
        <pc:chgData name="Fontolan Litell, Mariana" userId="772044fa-eadd-4e1d-be7c-074ab0628071" providerId="ADAL" clId="{8C687753-8798-4B07-B0E3-639EFDD1ADD4}" dt="2025-07-08T15:00:34.983" v="268" actId="47"/>
        <pc:sldMkLst>
          <pc:docMk/>
          <pc:sldMk cId="587890755" sldId="415"/>
        </pc:sldMkLst>
      </pc:sldChg>
      <pc:sldChg chg="add del">
        <pc:chgData name="Fontolan Litell, Mariana" userId="772044fa-eadd-4e1d-be7c-074ab0628071" providerId="ADAL" clId="{8C687753-8798-4B07-B0E3-639EFDD1ADD4}" dt="2025-07-08T15:00:34.983" v="268" actId="47"/>
        <pc:sldMkLst>
          <pc:docMk/>
          <pc:sldMk cId="2277104477" sldId="416"/>
        </pc:sldMkLst>
      </pc:sldChg>
      <pc:sldChg chg="add del">
        <pc:chgData name="Fontolan Litell, Mariana" userId="772044fa-eadd-4e1d-be7c-074ab0628071" providerId="ADAL" clId="{8C687753-8798-4B07-B0E3-639EFDD1ADD4}" dt="2025-07-08T15:00:34.983" v="268" actId="47"/>
        <pc:sldMkLst>
          <pc:docMk/>
          <pc:sldMk cId="1826798856" sldId="417"/>
        </pc:sldMkLst>
      </pc:sldChg>
      <pc:sldChg chg="add del">
        <pc:chgData name="Fontolan Litell, Mariana" userId="772044fa-eadd-4e1d-be7c-074ab0628071" providerId="ADAL" clId="{8C687753-8798-4B07-B0E3-639EFDD1ADD4}" dt="2025-07-08T15:00:34.983" v="268" actId="47"/>
        <pc:sldMkLst>
          <pc:docMk/>
          <pc:sldMk cId="2113285135" sldId="424"/>
        </pc:sldMkLst>
      </pc:sldChg>
      <pc:sldChg chg="add del">
        <pc:chgData name="Fontolan Litell, Mariana" userId="772044fa-eadd-4e1d-be7c-074ab0628071" providerId="ADAL" clId="{8C687753-8798-4B07-B0E3-639EFDD1ADD4}" dt="2025-07-08T15:00:34.983" v="268" actId="47"/>
        <pc:sldMkLst>
          <pc:docMk/>
          <pc:sldMk cId="4035312887" sldId="425"/>
        </pc:sldMkLst>
      </pc:sldChg>
      <pc:sldChg chg="add del">
        <pc:chgData name="Fontolan Litell, Mariana" userId="772044fa-eadd-4e1d-be7c-074ab0628071" providerId="ADAL" clId="{8C687753-8798-4B07-B0E3-639EFDD1ADD4}" dt="2025-07-08T15:00:34.983" v="268" actId="47"/>
        <pc:sldMkLst>
          <pc:docMk/>
          <pc:sldMk cId="1290123387" sldId="440"/>
        </pc:sldMkLst>
      </pc:sldChg>
      <pc:sldChg chg="addSp delSp modSp add mod">
        <pc:chgData name="Fontolan Litell, Mariana" userId="772044fa-eadd-4e1d-be7c-074ab0628071" providerId="ADAL" clId="{8C687753-8798-4B07-B0E3-639EFDD1ADD4}" dt="2025-07-10T01:04:45.190" v="1155" actId="313"/>
        <pc:sldMkLst>
          <pc:docMk/>
          <pc:sldMk cId="3171385847" sldId="444"/>
        </pc:sldMkLst>
        <pc:spChg chg="add mod">
          <ac:chgData name="Fontolan Litell, Mariana" userId="772044fa-eadd-4e1d-be7c-074ab0628071" providerId="ADAL" clId="{8C687753-8798-4B07-B0E3-639EFDD1ADD4}" dt="2025-07-10T01:04:45.190" v="1155" actId="313"/>
          <ac:spMkLst>
            <pc:docMk/>
            <pc:sldMk cId="3171385847" sldId="444"/>
            <ac:spMk id="5" creationId="{47A00586-2901-9485-E680-A94D67FCD886}"/>
          </ac:spMkLst>
        </pc:spChg>
        <pc:spChg chg="add mod">
          <ac:chgData name="Fontolan Litell, Mariana" userId="772044fa-eadd-4e1d-be7c-074ab0628071" providerId="ADAL" clId="{8C687753-8798-4B07-B0E3-639EFDD1ADD4}" dt="2025-07-10T01:01:03.791" v="1092" actId="20577"/>
          <ac:spMkLst>
            <pc:docMk/>
            <pc:sldMk cId="3171385847" sldId="444"/>
            <ac:spMk id="12" creationId="{9DB0D1C3-D307-D9EF-99AB-4500C62F1C81}"/>
          </ac:spMkLst>
        </pc:spChg>
        <pc:spChg chg="add mod">
          <ac:chgData name="Fontolan Litell, Mariana" userId="772044fa-eadd-4e1d-be7c-074ab0628071" providerId="ADAL" clId="{8C687753-8798-4B07-B0E3-639EFDD1ADD4}" dt="2025-07-10T01:01:11.407" v="1097" actId="20577"/>
          <ac:spMkLst>
            <pc:docMk/>
            <pc:sldMk cId="3171385847" sldId="444"/>
            <ac:spMk id="13" creationId="{5496BC08-33F1-4488-FF5C-BB438B8050F0}"/>
          </ac:spMkLst>
        </pc:spChg>
        <pc:spChg chg="add mod">
          <ac:chgData name="Fontolan Litell, Mariana" userId="772044fa-eadd-4e1d-be7c-074ab0628071" providerId="ADAL" clId="{8C687753-8798-4B07-B0E3-639EFDD1ADD4}" dt="2025-07-10T01:01:05.418" v="1093" actId="20577"/>
          <ac:spMkLst>
            <pc:docMk/>
            <pc:sldMk cId="3171385847" sldId="444"/>
            <ac:spMk id="14" creationId="{BEA9E652-7415-7B6C-7A6B-4C39F6418F0E}"/>
          </ac:spMkLst>
        </pc:spChg>
        <pc:spChg chg="add mod">
          <ac:chgData name="Fontolan Litell, Mariana" userId="772044fa-eadd-4e1d-be7c-074ab0628071" providerId="ADAL" clId="{8C687753-8798-4B07-B0E3-639EFDD1ADD4}" dt="2025-07-10T01:01:09.799" v="1096" actId="20577"/>
          <ac:spMkLst>
            <pc:docMk/>
            <pc:sldMk cId="3171385847" sldId="444"/>
            <ac:spMk id="15" creationId="{542AC67B-A94D-1BAC-9AC0-7539C1B5260F}"/>
          </ac:spMkLst>
        </pc:spChg>
        <pc:spChg chg="add mod">
          <ac:chgData name="Fontolan Litell, Mariana" userId="772044fa-eadd-4e1d-be7c-074ab0628071" providerId="ADAL" clId="{8C687753-8798-4B07-B0E3-639EFDD1ADD4}" dt="2025-07-10T01:01:06.545" v="1094" actId="20577"/>
          <ac:spMkLst>
            <pc:docMk/>
            <pc:sldMk cId="3171385847" sldId="444"/>
            <ac:spMk id="16" creationId="{0283E80B-F98F-A69A-0235-B95A32380250}"/>
          </ac:spMkLst>
        </pc:spChg>
        <pc:spChg chg="add mod">
          <ac:chgData name="Fontolan Litell, Mariana" userId="772044fa-eadd-4e1d-be7c-074ab0628071" providerId="ADAL" clId="{8C687753-8798-4B07-B0E3-639EFDD1ADD4}" dt="2025-07-10T01:01:07.908" v="1095" actId="20577"/>
          <ac:spMkLst>
            <pc:docMk/>
            <pc:sldMk cId="3171385847" sldId="444"/>
            <ac:spMk id="17" creationId="{3A8E7137-DB1A-DFB2-9FB3-2A1DCF885159}"/>
          </ac:spMkLst>
        </pc:spChg>
        <pc:picChg chg="add mod">
          <ac:chgData name="Fontolan Litell, Mariana" userId="772044fa-eadd-4e1d-be7c-074ab0628071" providerId="ADAL" clId="{8C687753-8798-4B07-B0E3-639EFDD1ADD4}" dt="2025-07-10T01:04:22.434" v="1141" actId="732"/>
          <ac:picMkLst>
            <pc:docMk/>
            <pc:sldMk cId="3171385847" sldId="444"/>
            <ac:picMk id="6" creationId="{82F54A6D-F99A-A62C-9283-448B80D2F50A}"/>
          </ac:picMkLst>
        </pc:picChg>
        <pc:picChg chg="add mod">
          <ac:chgData name="Fontolan Litell, Mariana" userId="772044fa-eadd-4e1d-be7c-074ab0628071" providerId="ADAL" clId="{8C687753-8798-4B07-B0E3-639EFDD1ADD4}" dt="2025-07-10T01:03:14.188" v="1137" actId="732"/>
          <ac:picMkLst>
            <pc:docMk/>
            <pc:sldMk cId="3171385847" sldId="444"/>
            <ac:picMk id="7" creationId="{4C6439B2-8A45-3ED9-6CF1-0486DCF81B77}"/>
          </ac:picMkLst>
        </pc:picChg>
        <pc:picChg chg="add mod">
          <ac:chgData name="Fontolan Litell, Mariana" userId="772044fa-eadd-4e1d-be7c-074ab0628071" providerId="ADAL" clId="{8C687753-8798-4B07-B0E3-639EFDD1ADD4}" dt="2025-07-10T01:03:08.646" v="1136" actId="732"/>
          <ac:picMkLst>
            <pc:docMk/>
            <pc:sldMk cId="3171385847" sldId="444"/>
            <ac:picMk id="8" creationId="{E93E4A27-62E6-7528-FB6C-D6F25ADD1E6A}"/>
          </ac:picMkLst>
        </pc:picChg>
        <pc:picChg chg="mod">
          <ac:chgData name="Fontolan Litell, Mariana" userId="772044fa-eadd-4e1d-be7c-074ab0628071" providerId="ADAL" clId="{8C687753-8798-4B07-B0E3-639EFDD1ADD4}" dt="2025-07-10T01:04:18.552" v="1140" actId="732"/>
          <ac:picMkLst>
            <pc:docMk/>
            <pc:sldMk cId="3171385847" sldId="444"/>
            <ac:picMk id="9" creationId="{3D849597-A7D6-D83E-6CD6-AEC1206714D5}"/>
          </ac:picMkLst>
        </pc:picChg>
        <pc:picChg chg="add mod">
          <ac:chgData name="Fontolan Litell, Mariana" userId="772044fa-eadd-4e1d-be7c-074ab0628071" providerId="ADAL" clId="{8C687753-8798-4B07-B0E3-639EFDD1ADD4}" dt="2025-07-10T01:04:13.341" v="1139" actId="732"/>
          <ac:picMkLst>
            <pc:docMk/>
            <pc:sldMk cId="3171385847" sldId="444"/>
            <ac:picMk id="10" creationId="{C40C436C-E6EE-B9E1-C35D-3E7E5E1F3235}"/>
          </ac:picMkLst>
        </pc:picChg>
        <pc:picChg chg="mod">
          <ac:chgData name="Fontolan Litell, Mariana" userId="772044fa-eadd-4e1d-be7c-074ab0628071" providerId="ADAL" clId="{8C687753-8798-4B07-B0E3-639EFDD1ADD4}" dt="2025-07-10T01:03:03.740" v="1135" actId="732"/>
          <ac:picMkLst>
            <pc:docMk/>
            <pc:sldMk cId="3171385847" sldId="444"/>
            <ac:picMk id="11" creationId="{2F2A7F77-CDF2-05E6-AF15-135FAFFE1CFF}"/>
          </ac:picMkLst>
        </pc:picChg>
      </pc:sldChg>
      <pc:sldChg chg="addSp delSp modSp add mod ord modAnim">
        <pc:chgData name="Fontolan Litell, Mariana" userId="772044fa-eadd-4e1d-be7c-074ab0628071" providerId="ADAL" clId="{8C687753-8798-4B07-B0E3-639EFDD1ADD4}" dt="2025-07-10T01:26:30.720" v="1597" actId="27636"/>
        <pc:sldMkLst>
          <pc:docMk/>
          <pc:sldMk cId="3283723941" sldId="445"/>
        </pc:sldMkLst>
        <pc:spChg chg="mod">
          <ac:chgData name="Fontolan Litell, Mariana" userId="772044fa-eadd-4e1d-be7c-074ab0628071" providerId="ADAL" clId="{8C687753-8798-4B07-B0E3-639EFDD1ADD4}" dt="2025-07-10T01:23:27.154" v="1503" actId="1036"/>
          <ac:spMkLst>
            <pc:docMk/>
            <pc:sldMk cId="3283723941" sldId="445"/>
            <ac:spMk id="5" creationId="{4B5CEA3F-267B-EFC6-3B15-895C8FA9D7F9}"/>
          </ac:spMkLst>
        </pc:spChg>
        <pc:spChg chg="add mod">
          <ac:chgData name="Fontolan Litell, Mariana" userId="772044fa-eadd-4e1d-be7c-074ab0628071" providerId="ADAL" clId="{8C687753-8798-4B07-B0E3-639EFDD1ADD4}" dt="2025-07-10T01:23:27.154" v="1503" actId="1036"/>
          <ac:spMkLst>
            <pc:docMk/>
            <pc:sldMk cId="3283723941" sldId="445"/>
            <ac:spMk id="10" creationId="{A5F48F50-E1F5-CED4-0C08-6F6F19A7D60C}"/>
          </ac:spMkLst>
        </pc:spChg>
        <pc:spChg chg="add mod">
          <ac:chgData name="Fontolan Litell, Mariana" userId="772044fa-eadd-4e1d-be7c-074ab0628071" providerId="ADAL" clId="{8C687753-8798-4B07-B0E3-639EFDD1ADD4}" dt="2025-07-10T01:26:30.720" v="1597" actId="27636"/>
          <ac:spMkLst>
            <pc:docMk/>
            <pc:sldMk cId="3283723941" sldId="445"/>
            <ac:spMk id="11" creationId="{B439FEED-D12B-8924-1D79-4DAE856D026B}"/>
          </ac:spMkLst>
        </pc:spChg>
        <pc:spChg chg="add mod">
          <ac:chgData name="Fontolan Litell, Mariana" userId="772044fa-eadd-4e1d-be7c-074ab0628071" providerId="ADAL" clId="{8C687753-8798-4B07-B0E3-639EFDD1ADD4}" dt="2025-07-10T01:23:47.920" v="1509" actId="1076"/>
          <ac:spMkLst>
            <pc:docMk/>
            <pc:sldMk cId="3283723941" sldId="445"/>
            <ac:spMk id="24" creationId="{20F03E49-751D-1B9C-233E-3BC78B292EEB}"/>
          </ac:spMkLst>
        </pc:spChg>
        <pc:spChg chg="add mod">
          <ac:chgData name="Fontolan Litell, Mariana" userId="772044fa-eadd-4e1d-be7c-074ab0628071" providerId="ADAL" clId="{8C687753-8798-4B07-B0E3-639EFDD1ADD4}" dt="2025-07-10T01:25:08.220" v="1533" actId="1076"/>
          <ac:spMkLst>
            <pc:docMk/>
            <pc:sldMk cId="3283723941" sldId="445"/>
            <ac:spMk id="25" creationId="{A8F81148-9697-BDF4-6271-13F895BEA601}"/>
          </ac:spMkLst>
        </pc:spChg>
        <pc:picChg chg="mod">
          <ac:chgData name="Fontolan Litell, Mariana" userId="772044fa-eadd-4e1d-be7c-074ab0628071" providerId="ADAL" clId="{8C687753-8798-4B07-B0E3-639EFDD1ADD4}" dt="2025-07-10T01:23:27.154" v="1503" actId="1036"/>
          <ac:picMkLst>
            <pc:docMk/>
            <pc:sldMk cId="3283723941" sldId="445"/>
            <ac:picMk id="4" creationId="{68D4F8FE-A8CF-6163-951B-C5DC24EDBE95}"/>
          </ac:picMkLst>
        </pc:picChg>
        <pc:picChg chg="add mod">
          <ac:chgData name="Fontolan Litell, Mariana" userId="772044fa-eadd-4e1d-be7c-074ab0628071" providerId="ADAL" clId="{8C687753-8798-4B07-B0E3-639EFDD1ADD4}" dt="2025-07-10T01:21:51.666" v="1451" actId="1076"/>
          <ac:picMkLst>
            <pc:docMk/>
            <pc:sldMk cId="3283723941" sldId="445"/>
            <ac:picMk id="13" creationId="{DB27E99C-07FF-EAD6-702F-9C0237256EDF}"/>
          </ac:picMkLst>
        </pc:picChg>
        <pc:picChg chg="add mod">
          <ac:chgData name="Fontolan Litell, Mariana" userId="772044fa-eadd-4e1d-be7c-074ab0628071" providerId="ADAL" clId="{8C687753-8798-4B07-B0E3-639EFDD1ADD4}" dt="2025-07-10T01:21:27.922" v="1447" actId="1035"/>
          <ac:picMkLst>
            <pc:docMk/>
            <pc:sldMk cId="3283723941" sldId="445"/>
            <ac:picMk id="14" creationId="{E893D57F-E716-CFE7-F424-48EE71B4DFE0}"/>
          </ac:picMkLst>
        </pc:picChg>
        <pc:picChg chg="add mod">
          <ac:chgData name="Fontolan Litell, Mariana" userId="772044fa-eadd-4e1d-be7c-074ab0628071" providerId="ADAL" clId="{8C687753-8798-4B07-B0E3-639EFDD1ADD4}" dt="2025-07-10T01:21:27.922" v="1447" actId="1035"/>
          <ac:picMkLst>
            <pc:docMk/>
            <pc:sldMk cId="3283723941" sldId="445"/>
            <ac:picMk id="15" creationId="{651656B9-E3C0-5A39-0A2F-DCD54A8E186E}"/>
          </ac:picMkLst>
        </pc:picChg>
        <pc:picChg chg="add mod">
          <ac:chgData name="Fontolan Litell, Mariana" userId="772044fa-eadd-4e1d-be7c-074ab0628071" providerId="ADAL" clId="{8C687753-8798-4B07-B0E3-639EFDD1ADD4}" dt="2025-07-10T01:22:07.102" v="1455" actId="1076"/>
          <ac:picMkLst>
            <pc:docMk/>
            <pc:sldMk cId="3283723941" sldId="445"/>
            <ac:picMk id="16" creationId="{EA81482F-71E7-0466-8757-7572BA753FF7}"/>
          </ac:picMkLst>
        </pc:picChg>
        <pc:picChg chg="add mod">
          <ac:chgData name="Fontolan Litell, Mariana" userId="772044fa-eadd-4e1d-be7c-074ab0628071" providerId="ADAL" clId="{8C687753-8798-4B07-B0E3-639EFDD1ADD4}" dt="2025-07-10T01:22:09.625" v="1456" actId="1076"/>
          <ac:picMkLst>
            <pc:docMk/>
            <pc:sldMk cId="3283723941" sldId="445"/>
            <ac:picMk id="17" creationId="{C4B61A92-0DFE-82F2-149D-7D7D5FACA484}"/>
          </ac:picMkLst>
        </pc:picChg>
        <pc:picChg chg="add mod">
          <ac:chgData name="Fontolan Litell, Mariana" userId="772044fa-eadd-4e1d-be7c-074ab0628071" providerId="ADAL" clId="{8C687753-8798-4B07-B0E3-639EFDD1ADD4}" dt="2025-07-10T01:22:11.448" v="1457" actId="1076"/>
          <ac:picMkLst>
            <pc:docMk/>
            <pc:sldMk cId="3283723941" sldId="445"/>
            <ac:picMk id="18" creationId="{2765E678-AB0E-69CC-E704-D95843C3A370}"/>
          </ac:picMkLst>
        </pc:picChg>
        <pc:cxnChg chg="mod">
          <ac:chgData name="Fontolan Litell, Mariana" userId="772044fa-eadd-4e1d-be7c-074ab0628071" providerId="ADAL" clId="{8C687753-8798-4B07-B0E3-639EFDD1ADD4}" dt="2025-07-10T01:23:27.154" v="1503" actId="1036"/>
          <ac:cxnSpMkLst>
            <pc:docMk/>
            <pc:sldMk cId="3283723941" sldId="445"/>
            <ac:cxnSpMk id="8" creationId="{6DA8A4EA-EE3E-7C28-0AC1-5A633AAF8C0F}"/>
          </ac:cxnSpMkLst>
        </pc:cxnChg>
        <pc:cxnChg chg="add mod">
          <ac:chgData name="Fontolan Litell, Mariana" userId="772044fa-eadd-4e1d-be7c-074ab0628071" providerId="ADAL" clId="{8C687753-8798-4B07-B0E3-639EFDD1ADD4}" dt="2025-07-10T01:23:27.154" v="1503" actId="1036"/>
          <ac:cxnSpMkLst>
            <pc:docMk/>
            <pc:sldMk cId="3283723941" sldId="445"/>
            <ac:cxnSpMk id="22" creationId="{C72A844A-548C-FF08-F05A-836C73C18A5E}"/>
          </ac:cxnSpMkLst>
        </pc:cxnChg>
      </pc:sldChg>
      <pc:sldChg chg="add del ord">
        <pc:chgData name="Fontolan Litell, Mariana" userId="772044fa-eadd-4e1d-be7c-074ab0628071" providerId="ADAL" clId="{8C687753-8798-4B07-B0E3-639EFDD1ADD4}" dt="2025-07-10T01:43:41.103" v="1804" actId="47"/>
        <pc:sldMkLst>
          <pc:docMk/>
          <pc:sldMk cId="4044996288" sldId="446"/>
        </pc:sldMkLst>
      </pc:sldChg>
      <pc:sldChg chg="add del">
        <pc:chgData name="Fontolan Litell, Mariana" userId="772044fa-eadd-4e1d-be7c-074ab0628071" providerId="ADAL" clId="{8C687753-8798-4B07-B0E3-639EFDD1ADD4}" dt="2025-07-10T01:59:09.959" v="1989" actId="47"/>
        <pc:sldMkLst>
          <pc:docMk/>
          <pc:sldMk cId="2059778446" sldId="447"/>
        </pc:sldMkLst>
      </pc:sldChg>
      <pc:sldChg chg="add del ord">
        <pc:chgData name="Fontolan Litell, Mariana" userId="772044fa-eadd-4e1d-be7c-074ab0628071" providerId="ADAL" clId="{8C687753-8798-4B07-B0E3-639EFDD1ADD4}" dt="2025-07-10T01:55:48.175" v="1938" actId="47"/>
        <pc:sldMkLst>
          <pc:docMk/>
          <pc:sldMk cId="4183581306" sldId="448"/>
        </pc:sldMkLst>
      </pc:sldChg>
      <pc:sldChg chg="add del">
        <pc:chgData name="Fontolan Litell, Mariana" userId="772044fa-eadd-4e1d-be7c-074ab0628071" providerId="ADAL" clId="{8C687753-8798-4B07-B0E3-639EFDD1ADD4}" dt="2025-07-08T15:31:22.575" v="320" actId="47"/>
        <pc:sldMkLst>
          <pc:docMk/>
          <pc:sldMk cId="1415684803" sldId="449"/>
        </pc:sldMkLst>
      </pc:sldChg>
      <pc:sldChg chg="add del">
        <pc:chgData name="Fontolan Litell, Mariana" userId="772044fa-eadd-4e1d-be7c-074ab0628071" providerId="ADAL" clId="{8C687753-8798-4B07-B0E3-639EFDD1ADD4}" dt="2025-07-10T18:40:20.657" v="2939" actId="47"/>
        <pc:sldMkLst>
          <pc:docMk/>
          <pc:sldMk cId="682251612" sldId="450"/>
        </pc:sldMkLst>
      </pc:sldChg>
      <pc:sldChg chg="add del">
        <pc:chgData name="Fontolan Litell, Mariana" userId="772044fa-eadd-4e1d-be7c-074ab0628071" providerId="ADAL" clId="{8C687753-8798-4B07-B0E3-639EFDD1ADD4}" dt="2025-07-08T15:31:41.462" v="321" actId="2696"/>
        <pc:sldMkLst>
          <pc:docMk/>
          <pc:sldMk cId="3369688132" sldId="450"/>
        </pc:sldMkLst>
      </pc:sldChg>
      <pc:sldChg chg="add del">
        <pc:chgData name="Fontolan Litell, Mariana" userId="772044fa-eadd-4e1d-be7c-074ab0628071" providerId="ADAL" clId="{8C687753-8798-4B07-B0E3-639EFDD1ADD4}" dt="2025-07-10T18:40:20.657" v="2939" actId="47"/>
        <pc:sldMkLst>
          <pc:docMk/>
          <pc:sldMk cId="40276124" sldId="451"/>
        </pc:sldMkLst>
      </pc:sldChg>
      <pc:sldChg chg="add del">
        <pc:chgData name="Fontolan Litell, Mariana" userId="772044fa-eadd-4e1d-be7c-074ab0628071" providerId="ADAL" clId="{8C687753-8798-4B07-B0E3-639EFDD1ADD4}" dt="2025-07-08T15:31:41.462" v="321" actId="2696"/>
        <pc:sldMkLst>
          <pc:docMk/>
          <pc:sldMk cId="1950874697" sldId="451"/>
        </pc:sldMkLst>
      </pc:sldChg>
      <pc:sldChg chg="add del">
        <pc:chgData name="Fontolan Litell, Mariana" userId="772044fa-eadd-4e1d-be7c-074ab0628071" providerId="ADAL" clId="{8C687753-8798-4B07-B0E3-639EFDD1ADD4}" dt="2025-07-08T15:31:41.462" v="321" actId="2696"/>
        <pc:sldMkLst>
          <pc:docMk/>
          <pc:sldMk cId="1046852321" sldId="452"/>
        </pc:sldMkLst>
      </pc:sldChg>
      <pc:sldChg chg="add del">
        <pc:chgData name="Fontolan Litell, Mariana" userId="772044fa-eadd-4e1d-be7c-074ab0628071" providerId="ADAL" clId="{8C687753-8798-4B07-B0E3-639EFDD1ADD4}" dt="2025-07-10T18:40:20.657" v="2939" actId="47"/>
        <pc:sldMkLst>
          <pc:docMk/>
          <pc:sldMk cId="3646220404" sldId="452"/>
        </pc:sldMkLst>
      </pc:sldChg>
      <pc:sldChg chg="add del">
        <pc:chgData name="Fontolan Litell, Mariana" userId="772044fa-eadd-4e1d-be7c-074ab0628071" providerId="ADAL" clId="{8C687753-8798-4B07-B0E3-639EFDD1ADD4}" dt="2025-07-10T01:44:51.756" v="1811" actId="47"/>
        <pc:sldMkLst>
          <pc:docMk/>
          <pc:sldMk cId="1864736005" sldId="453"/>
        </pc:sldMkLst>
      </pc:sldChg>
      <pc:sldChg chg="add del">
        <pc:chgData name="Fontolan Litell, Mariana" userId="772044fa-eadd-4e1d-be7c-074ab0628071" providerId="ADAL" clId="{8C687753-8798-4B07-B0E3-639EFDD1ADD4}" dt="2025-07-10T01:59:13.206" v="1991" actId="47"/>
        <pc:sldMkLst>
          <pc:docMk/>
          <pc:sldMk cId="3482706333" sldId="454"/>
        </pc:sldMkLst>
      </pc:sldChg>
      <pc:sldChg chg="add del">
        <pc:chgData name="Fontolan Litell, Mariana" userId="772044fa-eadd-4e1d-be7c-074ab0628071" providerId="ADAL" clId="{8C687753-8798-4B07-B0E3-639EFDD1ADD4}" dt="2025-07-08T15:32:05.444" v="323" actId="47"/>
        <pc:sldMkLst>
          <pc:docMk/>
          <pc:sldMk cId="4010562252" sldId="455"/>
        </pc:sldMkLst>
      </pc:sldChg>
      <pc:sldChg chg="add del">
        <pc:chgData name="Fontolan Litell, Mariana" userId="772044fa-eadd-4e1d-be7c-074ab0628071" providerId="ADAL" clId="{8C687753-8798-4B07-B0E3-639EFDD1ADD4}" dt="2025-07-08T15:31:10.639" v="319" actId="47"/>
        <pc:sldMkLst>
          <pc:docMk/>
          <pc:sldMk cId="3666978781" sldId="456"/>
        </pc:sldMkLst>
      </pc:sldChg>
      <pc:sldChg chg="add del">
        <pc:chgData name="Fontolan Litell, Mariana" userId="772044fa-eadd-4e1d-be7c-074ab0628071" providerId="ADAL" clId="{8C687753-8798-4B07-B0E3-639EFDD1ADD4}" dt="2025-07-10T01:44:55.308" v="1812" actId="47"/>
        <pc:sldMkLst>
          <pc:docMk/>
          <pc:sldMk cId="2038187472" sldId="457"/>
        </pc:sldMkLst>
      </pc:sldChg>
      <pc:sldChg chg="add del">
        <pc:chgData name="Fontolan Litell, Mariana" userId="772044fa-eadd-4e1d-be7c-074ab0628071" providerId="ADAL" clId="{8C687753-8798-4B07-B0E3-639EFDD1ADD4}" dt="2025-07-10T18:40:20.657" v="2939" actId="47"/>
        <pc:sldMkLst>
          <pc:docMk/>
          <pc:sldMk cId="680995303" sldId="458"/>
        </pc:sldMkLst>
      </pc:sldChg>
      <pc:sldChg chg="add del">
        <pc:chgData name="Fontolan Litell, Mariana" userId="772044fa-eadd-4e1d-be7c-074ab0628071" providerId="ADAL" clId="{8C687753-8798-4B07-B0E3-639EFDD1ADD4}" dt="2025-07-08T15:31:41.462" v="321" actId="2696"/>
        <pc:sldMkLst>
          <pc:docMk/>
          <pc:sldMk cId="1697887476" sldId="458"/>
        </pc:sldMkLst>
      </pc:sldChg>
      <pc:sldChg chg="addSp modSp add del">
        <pc:chgData name="Fontolan Litell, Mariana" userId="772044fa-eadd-4e1d-be7c-074ab0628071" providerId="ADAL" clId="{8C687753-8798-4B07-B0E3-639EFDD1ADD4}" dt="2025-07-10T02:34:31.576" v="2048" actId="47"/>
        <pc:sldMkLst>
          <pc:docMk/>
          <pc:sldMk cId="3373636320" sldId="459"/>
        </pc:sldMkLst>
      </pc:sldChg>
      <pc:sldChg chg="add del ord">
        <pc:chgData name="Fontolan Litell, Mariana" userId="772044fa-eadd-4e1d-be7c-074ab0628071" providerId="ADAL" clId="{8C687753-8798-4B07-B0E3-639EFDD1ADD4}" dt="2025-07-10T01:34:59.662" v="1598" actId="47"/>
        <pc:sldMkLst>
          <pc:docMk/>
          <pc:sldMk cId="3198899391" sldId="465"/>
        </pc:sldMkLst>
      </pc:sldChg>
      <pc:sldChg chg="addSp delSp modSp add mod ord modAnim">
        <pc:chgData name="Fontolan Litell, Mariana" userId="772044fa-eadd-4e1d-be7c-074ab0628071" providerId="ADAL" clId="{8C687753-8798-4B07-B0E3-639EFDD1ADD4}" dt="2025-07-10T15:29:39.295" v="2602" actId="1076"/>
        <pc:sldMkLst>
          <pc:docMk/>
          <pc:sldMk cId="1802678721" sldId="466"/>
        </pc:sldMkLst>
        <pc:spChg chg="add mod">
          <ac:chgData name="Fontolan Litell, Mariana" userId="772044fa-eadd-4e1d-be7c-074ab0628071" providerId="ADAL" clId="{8C687753-8798-4B07-B0E3-639EFDD1ADD4}" dt="2025-07-10T15:29:39.295" v="2602" actId="1076"/>
          <ac:spMkLst>
            <pc:docMk/>
            <pc:sldMk cId="1802678721" sldId="466"/>
            <ac:spMk id="2" creationId="{96417165-B1CE-47FC-A461-F41C8CDBC47D}"/>
          </ac:spMkLst>
        </pc:spChg>
        <pc:spChg chg="add mod">
          <ac:chgData name="Fontolan Litell, Mariana" userId="772044fa-eadd-4e1d-be7c-074ab0628071" providerId="ADAL" clId="{8C687753-8798-4B07-B0E3-639EFDD1ADD4}" dt="2025-07-10T01:51:10.263" v="1824" actId="20577"/>
          <ac:spMkLst>
            <pc:docMk/>
            <pc:sldMk cId="1802678721" sldId="466"/>
            <ac:spMk id="3" creationId="{FD01D940-10D4-EE25-A532-0F2D8ABDB59A}"/>
          </ac:spMkLst>
        </pc:spChg>
        <pc:spChg chg="add mod">
          <ac:chgData name="Fontolan Litell, Mariana" userId="772044fa-eadd-4e1d-be7c-074ab0628071" providerId="ADAL" clId="{8C687753-8798-4B07-B0E3-639EFDD1ADD4}" dt="2025-07-10T01:51:17.822" v="1829" actId="20577"/>
          <ac:spMkLst>
            <pc:docMk/>
            <pc:sldMk cId="1802678721" sldId="466"/>
            <ac:spMk id="12" creationId="{FC925C2A-8815-E3A5-0CA6-1AB57A984E98}"/>
          </ac:spMkLst>
        </pc:spChg>
        <pc:spChg chg="add mod">
          <ac:chgData name="Fontolan Litell, Mariana" userId="772044fa-eadd-4e1d-be7c-074ab0628071" providerId="ADAL" clId="{8C687753-8798-4B07-B0E3-639EFDD1ADD4}" dt="2025-07-10T15:25:10.807" v="2474" actId="1076"/>
          <ac:spMkLst>
            <pc:docMk/>
            <pc:sldMk cId="1802678721" sldId="466"/>
            <ac:spMk id="15" creationId="{564B3EB1-2F90-36F8-1EE8-E0A2F621A009}"/>
          </ac:spMkLst>
        </pc:spChg>
        <pc:spChg chg="mod">
          <ac:chgData name="Fontolan Litell, Mariana" userId="772044fa-eadd-4e1d-be7c-074ab0628071" providerId="ADAL" clId="{8C687753-8798-4B07-B0E3-639EFDD1ADD4}" dt="2025-07-10T15:25:15.540" v="2497" actId="1035"/>
          <ac:spMkLst>
            <pc:docMk/>
            <pc:sldMk cId="1802678721" sldId="466"/>
            <ac:spMk id="25" creationId="{814A2FCD-E232-6587-7024-BD2FA4E50ED3}"/>
          </ac:spMkLst>
        </pc:spChg>
        <pc:spChg chg="mod">
          <ac:chgData name="Fontolan Litell, Mariana" userId="772044fa-eadd-4e1d-be7c-074ab0628071" providerId="ADAL" clId="{8C687753-8798-4B07-B0E3-639EFDD1ADD4}" dt="2025-07-10T01:37:18.220" v="1665" actId="1076"/>
          <ac:spMkLst>
            <pc:docMk/>
            <pc:sldMk cId="1802678721" sldId="466"/>
            <ac:spMk id="26" creationId="{3520CD65-1EBE-B4D2-FF13-69DC58DFFA72}"/>
          </ac:spMkLst>
        </pc:spChg>
        <pc:picChg chg="mod">
          <ac:chgData name="Fontolan Litell, Mariana" userId="772044fa-eadd-4e1d-be7c-074ab0628071" providerId="ADAL" clId="{8C687753-8798-4B07-B0E3-639EFDD1ADD4}" dt="2025-07-10T01:36:25.829" v="1651" actId="1037"/>
          <ac:picMkLst>
            <pc:docMk/>
            <pc:sldMk cId="1802678721" sldId="466"/>
            <ac:picMk id="6" creationId="{F08FC550-E2FA-08CE-F729-F9505806BF86}"/>
          </ac:picMkLst>
        </pc:picChg>
        <pc:picChg chg="add mod ord">
          <ac:chgData name="Fontolan Litell, Mariana" userId="772044fa-eadd-4e1d-be7c-074ab0628071" providerId="ADAL" clId="{8C687753-8798-4B07-B0E3-639EFDD1ADD4}" dt="2025-07-10T15:25:15.540" v="2497" actId="1035"/>
          <ac:picMkLst>
            <pc:docMk/>
            <pc:sldMk cId="1802678721" sldId="466"/>
            <ac:picMk id="7" creationId="{A08E43A9-6CD2-816F-6245-C7EE85A2A286}"/>
          </ac:picMkLst>
        </pc:picChg>
        <pc:picChg chg="mod">
          <ac:chgData name="Fontolan Litell, Mariana" userId="772044fa-eadd-4e1d-be7c-074ab0628071" providerId="ADAL" clId="{8C687753-8798-4B07-B0E3-639EFDD1ADD4}" dt="2025-07-10T01:36:37.809" v="1653" actId="1076"/>
          <ac:picMkLst>
            <pc:docMk/>
            <pc:sldMk cId="1802678721" sldId="466"/>
            <ac:picMk id="9" creationId="{721E7762-71DF-3F11-9731-BE9282389528}"/>
          </ac:picMkLst>
        </pc:picChg>
        <pc:picChg chg="mod">
          <ac:chgData name="Fontolan Litell, Mariana" userId="772044fa-eadd-4e1d-be7c-074ab0628071" providerId="ADAL" clId="{8C687753-8798-4B07-B0E3-639EFDD1ADD4}" dt="2025-07-10T01:36:40.130" v="1654" actId="1076"/>
          <ac:picMkLst>
            <pc:docMk/>
            <pc:sldMk cId="1802678721" sldId="466"/>
            <ac:picMk id="10" creationId="{DA1EA91C-369D-53FF-1789-D9DBD68E78AA}"/>
          </ac:picMkLst>
        </pc:picChg>
        <pc:picChg chg="mod">
          <ac:chgData name="Fontolan Litell, Mariana" userId="772044fa-eadd-4e1d-be7c-074ab0628071" providerId="ADAL" clId="{8C687753-8798-4B07-B0E3-639EFDD1ADD4}" dt="2025-07-10T01:36:42.786" v="1655" actId="1076"/>
          <ac:picMkLst>
            <pc:docMk/>
            <pc:sldMk cId="1802678721" sldId="466"/>
            <ac:picMk id="14" creationId="{682D8B35-695F-2C28-0866-99C79D92E1F7}"/>
          </ac:picMkLst>
        </pc:picChg>
        <pc:picChg chg="mod">
          <ac:chgData name="Fontolan Litell, Mariana" userId="772044fa-eadd-4e1d-be7c-074ab0628071" providerId="ADAL" clId="{8C687753-8798-4B07-B0E3-639EFDD1ADD4}" dt="2025-07-10T01:37:30.631" v="1668" actId="1076"/>
          <ac:picMkLst>
            <pc:docMk/>
            <pc:sldMk cId="1802678721" sldId="466"/>
            <ac:picMk id="16" creationId="{DD72F5EA-5BED-1FF1-E53D-3BE2F5F9655F}"/>
          </ac:picMkLst>
        </pc:picChg>
        <pc:picChg chg="mod">
          <ac:chgData name="Fontolan Litell, Mariana" userId="772044fa-eadd-4e1d-be7c-074ab0628071" providerId="ADAL" clId="{8C687753-8798-4B07-B0E3-639EFDD1ADD4}" dt="2025-07-10T01:36:25.829" v="1651" actId="1037"/>
          <ac:picMkLst>
            <pc:docMk/>
            <pc:sldMk cId="1802678721" sldId="466"/>
            <ac:picMk id="18" creationId="{A82272C2-3C63-C453-400D-93936D81B261}"/>
          </ac:picMkLst>
        </pc:picChg>
      </pc:sldChg>
      <pc:sldChg chg="addSp modSp add del ord">
        <pc:chgData name="Fontolan Litell, Mariana" userId="772044fa-eadd-4e1d-be7c-074ab0628071" providerId="ADAL" clId="{8C687753-8798-4B07-B0E3-639EFDD1ADD4}" dt="2025-07-10T01:56:31.587" v="1943" actId="47"/>
        <pc:sldMkLst>
          <pc:docMk/>
          <pc:sldMk cId="1163773240" sldId="467"/>
        </pc:sldMkLst>
      </pc:sldChg>
      <pc:sldChg chg="add del">
        <pc:chgData name="Fontolan Litell, Mariana" userId="772044fa-eadd-4e1d-be7c-074ab0628071" providerId="ADAL" clId="{8C687753-8798-4B07-B0E3-639EFDD1ADD4}" dt="2025-07-10T01:44:20.309" v="1805" actId="47"/>
        <pc:sldMkLst>
          <pc:docMk/>
          <pc:sldMk cId="3616723779" sldId="468"/>
        </pc:sldMkLst>
      </pc:sldChg>
      <pc:sldChg chg="add del">
        <pc:chgData name="Fontolan Litell, Mariana" userId="772044fa-eadd-4e1d-be7c-074ab0628071" providerId="ADAL" clId="{8C687753-8798-4B07-B0E3-639EFDD1ADD4}" dt="2025-07-10T01:44:35.212" v="1810" actId="47"/>
        <pc:sldMkLst>
          <pc:docMk/>
          <pc:sldMk cId="1440053323" sldId="469"/>
        </pc:sldMkLst>
      </pc:sldChg>
      <pc:sldChg chg="add del ord">
        <pc:chgData name="Fontolan Litell, Mariana" userId="772044fa-eadd-4e1d-be7c-074ab0628071" providerId="ADAL" clId="{8C687753-8798-4B07-B0E3-639EFDD1ADD4}" dt="2025-07-10T02:34:28.608" v="2046" actId="47"/>
        <pc:sldMkLst>
          <pc:docMk/>
          <pc:sldMk cId="1263677428" sldId="470"/>
        </pc:sldMkLst>
      </pc:sldChg>
      <pc:sldChg chg="addSp delSp modSp add del mod">
        <pc:chgData name="Fontolan Litell, Mariana" userId="772044fa-eadd-4e1d-be7c-074ab0628071" providerId="ADAL" clId="{8C687753-8798-4B07-B0E3-639EFDD1ADD4}" dt="2025-07-10T02:34:11.958" v="2045" actId="47"/>
        <pc:sldMkLst>
          <pc:docMk/>
          <pc:sldMk cId="1488558553" sldId="471"/>
        </pc:sldMkLst>
      </pc:sldChg>
      <pc:sldChg chg="modSp add del mod ord">
        <pc:chgData name="Fontolan Litell, Mariana" userId="772044fa-eadd-4e1d-be7c-074ab0628071" providerId="ADAL" clId="{8C687753-8798-4B07-B0E3-639EFDD1ADD4}" dt="2025-07-10T01:43:32.002" v="1802" actId="47"/>
        <pc:sldMkLst>
          <pc:docMk/>
          <pc:sldMk cId="2766042689" sldId="472"/>
        </pc:sldMkLst>
      </pc:sldChg>
      <pc:sldChg chg="addSp delSp modSp add mod ord modAnim">
        <pc:chgData name="Fontolan Litell, Mariana" userId="772044fa-eadd-4e1d-be7c-074ab0628071" providerId="ADAL" clId="{8C687753-8798-4B07-B0E3-639EFDD1ADD4}" dt="2025-07-10T18:56:46.053" v="2948"/>
        <pc:sldMkLst>
          <pc:docMk/>
          <pc:sldMk cId="1732973607" sldId="473"/>
        </pc:sldMkLst>
      </pc:sldChg>
      <pc:sldChg chg="add del">
        <pc:chgData name="Fontolan Litell, Mariana" userId="772044fa-eadd-4e1d-be7c-074ab0628071" providerId="ADAL" clId="{8C687753-8798-4B07-B0E3-639EFDD1ADD4}" dt="2025-07-10T01:59:11.723" v="1990" actId="47"/>
        <pc:sldMkLst>
          <pc:docMk/>
          <pc:sldMk cId="572261594" sldId="474"/>
        </pc:sldMkLst>
      </pc:sldChg>
      <pc:sldChg chg="add del">
        <pc:chgData name="Fontolan Litell, Mariana" userId="772044fa-eadd-4e1d-be7c-074ab0628071" providerId="ADAL" clId="{8C687753-8798-4B07-B0E3-639EFDD1ADD4}" dt="2025-07-10T02:34:30.214" v="2047" actId="47"/>
        <pc:sldMkLst>
          <pc:docMk/>
          <pc:sldMk cId="2099248604" sldId="475"/>
        </pc:sldMkLst>
      </pc:sldChg>
      <pc:sldChg chg="add del ord">
        <pc:chgData name="Fontolan Litell, Mariana" userId="772044fa-eadd-4e1d-be7c-074ab0628071" providerId="ADAL" clId="{8C687753-8798-4B07-B0E3-639EFDD1ADD4}" dt="2025-07-09T23:16:58.049" v="535" actId="2696"/>
        <pc:sldMkLst>
          <pc:docMk/>
          <pc:sldMk cId="256731993" sldId="476"/>
        </pc:sldMkLst>
      </pc:sldChg>
      <pc:sldChg chg="add del">
        <pc:chgData name="Fontolan Litell, Mariana" userId="772044fa-eadd-4e1d-be7c-074ab0628071" providerId="ADAL" clId="{8C687753-8798-4B07-B0E3-639EFDD1ADD4}" dt="2025-07-10T02:39:31.171" v="2156" actId="47"/>
        <pc:sldMkLst>
          <pc:docMk/>
          <pc:sldMk cId="703642405" sldId="476"/>
        </pc:sldMkLst>
      </pc:sldChg>
      <pc:sldChg chg="add del">
        <pc:chgData name="Fontolan Litell, Mariana" userId="772044fa-eadd-4e1d-be7c-074ab0628071" providerId="ADAL" clId="{8C687753-8798-4B07-B0E3-639EFDD1ADD4}" dt="2025-07-08T15:03:33.906" v="294" actId="47"/>
        <pc:sldMkLst>
          <pc:docMk/>
          <pc:sldMk cId="1552284684" sldId="476"/>
        </pc:sldMkLst>
      </pc:sldChg>
      <pc:sldChg chg="add del">
        <pc:chgData name="Fontolan Litell, Mariana" userId="772044fa-eadd-4e1d-be7c-074ab0628071" providerId="ADAL" clId="{8C687753-8798-4B07-B0E3-639EFDD1ADD4}" dt="2025-07-08T15:32:58.667" v="324" actId="2696"/>
        <pc:sldMkLst>
          <pc:docMk/>
          <pc:sldMk cId="789333781" sldId="477"/>
        </pc:sldMkLst>
      </pc:sldChg>
      <pc:sldChg chg="modSp add del mod ord">
        <pc:chgData name="Fontolan Litell, Mariana" userId="772044fa-eadd-4e1d-be7c-074ab0628071" providerId="ADAL" clId="{8C687753-8798-4B07-B0E3-639EFDD1ADD4}" dt="2025-07-09T23:16:58.049" v="535" actId="2696"/>
        <pc:sldMkLst>
          <pc:docMk/>
          <pc:sldMk cId="1708175380" sldId="477"/>
        </pc:sldMkLst>
      </pc:sldChg>
      <pc:sldChg chg="add del">
        <pc:chgData name="Fontolan Litell, Mariana" userId="772044fa-eadd-4e1d-be7c-074ab0628071" providerId="ADAL" clId="{8C687753-8798-4B07-B0E3-639EFDD1ADD4}" dt="2025-07-10T01:45:21.748" v="1813" actId="47"/>
        <pc:sldMkLst>
          <pc:docMk/>
          <pc:sldMk cId="3893564890" sldId="477"/>
        </pc:sldMkLst>
      </pc:sldChg>
      <pc:sldChg chg="add del">
        <pc:chgData name="Fontolan Litell, Mariana" userId="772044fa-eadd-4e1d-be7c-074ab0628071" providerId="ADAL" clId="{8C687753-8798-4B07-B0E3-639EFDD1ADD4}" dt="2025-07-08T15:30:05.476" v="315" actId="2696"/>
        <pc:sldMkLst>
          <pc:docMk/>
          <pc:sldMk cId="4164166507" sldId="477"/>
        </pc:sldMkLst>
      </pc:sldChg>
      <pc:sldChg chg="add del">
        <pc:chgData name="Fontolan Litell, Mariana" userId="772044fa-eadd-4e1d-be7c-074ab0628071" providerId="ADAL" clId="{8C687753-8798-4B07-B0E3-639EFDD1ADD4}" dt="2025-07-10T01:15:45.060" v="1316" actId="47"/>
        <pc:sldMkLst>
          <pc:docMk/>
          <pc:sldMk cId="3097351434" sldId="478"/>
        </pc:sldMkLst>
      </pc:sldChg>
      <pc:sldChg chg="new del">
        <pc:chgData name="Fontolan Litell, Mariana" userId="772044fa-eadd-4e1d-be7c-074ab0628071" providerId="ADAL" clId="{8C687753-8798-4B07-B0E3-639EFDD1ADD4}" dt="2025-07-09T23:25:31.647" v="812" actId="47"/>
        <pc:sldMkLst>
          <pc:docMk/>
          <pc:sldMk cId="3353495462" sldId="478"/>
        </pc:sldMkLst>
      </pc:sldChg>
      <pc:sldChg chg="add del">
        <pc:chgData name="Fontolan Litell, Mariana" userId="772044fa-eadd-4e1d-be7c-074ab0628071" providerId="ADAL" clId="{8C687753-8798-4B07-B0E3-639EFDD1ADD4}" dt="2025-07-10T01:01:17.566" v="1098" actId="47"/>
        <pc:sldMkLst>
          <pc:docMk/>
          <pc:sldMk cId="2808762172" sldId="479"/>
        </pc:sldMkLst>
      </pc:sldChg>
      <pc:sldChg chg="modSp add del mod">
        <pc:chgData name="Fontolan Litell, Mariana" userId="772044fa-eadd-4e1d-be7c-074ab0628071" providerId="ADAL" clId="{8C687753-8798-4B07-B0E3-639EFDD1ADD4}" dt="2025-07-10T01:02:40.954" v="1133" actId="47"/>
        <pc:sldMkLst>
          <pc:docMk/>
          <pc:sldMk cId="3445576651" sldId="479"/>
        </pc:sldMkLst>
      </pc:sldChg>
      <pc:sldChg chg="addSp delSp modSp add mod ord">
        <pc:chgData name="Fontolan Litell, Mariana" userId="772044fa-eadd-4e1d-be7c-074ab0628071" providerId="ADAL" clId="{8C687753-8798-4B07-B0E3-639EFDD1ADD4}" dt="2025-07-10T01:16:51.422" v="1335"/>
        <pc:sldMkLst>
          <pc:docMk/>
          <pc:sldMk cId="3901308257" sldId="479"/>
        </pc:sldMkLst>
        <pc:spChg chg="mod">
          <ac:chgData name="Fontolan Litell, Mariana" userId="772044fa-eadd-4e1d-be7c-074ab0628071" providerId="ADAL" clId="{8C687753-8798-4B07-B0E3-639EFDD1ADD4}" dt="2025-07-10T01:04:40.360" v="1154" actId="20577"/>
          <ac:spMkLst>
            <pc:docMk/>
            <pc:sldMk cId="3901308257" sldId="479"/>
            <ac:spMk id="5" creationId="{7CD6064B-7BBD-0C79-1192-AACC44E87EAC}"/>
          </ac:spMkLst>
        </pc:spChg>
        <pc:picChg chg="add mod ord modCrop">
          <ac:chgData name="Fontolan Litell, Mariana" userId="772044fa-eadd-4e1d-be7c-074ab0628071" providerId="ADAL" clId="{8C687753-8798-4B07-B0E3-639EFDD1ADD4}" dt="2025-07-10T01:13:43.461" v="1274" actId="732"/>
          <ac:picMkLst>
            <pc:docMk/>
            <pc:sldMk cId="3901308257" sldId="479"/>
            <ac:picMk id="2" creationId="{D8F5A9E1-6BE4-1977-730F-3757339ED980}"/>
          </ac:picMkLst>
        </pc:picChg>
        <pc:picChg chg="add mod ord">
          <ac:chgData name="Fontolan Litell, Mariana" userId="772044fa-eadd-4e1d-be7c-074ab0628071" providerId="ADAL" clId="{8C687753-8798-4B07-B0E3-639EFDD1ADD4}" dt="2025-07-10T01:10:03.280" v="1215" actId="554"/>
          <ac:picMkLst>
            <pc:docMk/>
            <pc:sldMk cId="3901308257" sldId="479"/>
            <ac:picMk id="3" creationId="{DA25F19D-09A7-8ED3-B64F-CB3A01033FBE}"/>
          </ac:picMkLst>
        </pc:picChg>
        <pc:picChg chg="add mod ord modCrop">
          <ac:chgData name="Fontolan Litell, Mariana" userId="772044fa-eadd-4e1d-be7c-074ab0628071" providerId="ADAL" clId="{8C687753-8798-4B07-B0E3-639EFDD1ADD4}" dt="2025-07-10T01:13:47.921" v="1275" actId="732"/>
          <ac:picMkLst>
            <pc:docMk/>
            <pc:sldMk cId="3901308257" sldId="479"/>
            <ac:picMk id="4" creationId="{602802CB-60D1-3011-FC8F-7EAAFB6BEDE0}"/>
          </ac:picMkLst>
        </pc:picChg>
        <pc:picChg chg="add mod ord">
          <ac:chgData name="Fontolan Litell, Mariana" userId="772044fa-eadd-4e1d-be7c-074ab0628071" providerId="ADAL" clId="{8C687753-8798-4B07-B0E3-639EFDD1ADD4}" dt="2025-07-10T01:10:03.280" v="1215" actId="554"/>
          <ac:picMkLst>
            <pc:docMk/>
            <pc:sldMk cId="3901308257" sldId="479"/>
            <ac:picMk id="18" creationId="{47DB6A9F-F3BB-A5F5-6A87-122882E2742C}"/>
          </ac:picMkLst>
        </pc:picChg>
        <pc:picChg chg="add mod ord modCrop">
          <ac:chgData name="Fontolan Litell, Mariana" userId="772044fa-eadd-4e1d-be7c-074ab0628071" providerId="ADAL" clId="{8C687753-8798-4B07-B0E3-639EFDD1ADD4}" dt="2025-07-10T01:13:53.516" v="1276" actId="732"/>
          <ac:picMkLst>
            <pc:docMk/>
            <pc:sldMk cId="3901308257" sldId="479"/>
            <ac:picMk id="19" creationId="{A91D009B-94E6-B3D4-70F2-7ECAB9422727}"/>
          </ac:picMkLst>
        </pc:picChg>
        <pc:picChg chg="add mod ord">
          <ac:chgData name="Fontolan Litell, Mariana" userId="772044fa-eadd-4e1d-be7c-074ab0628071" providerId="ADAL" clId="{8C687753-8798-4B07-B0E3-639EFDD1ADD4}" dt="2025-07-10T01:10:03.280" v="1215" actId="554"/>
          <ac:picMkLst>
            <pc:docMk/>
            <pc:sldMk cId="3901308257" sldId="479"/>
            <ac:picMk id="20" creationId="{142CDD2F-549B-CEA7-916E-698BA174EB8C}"/>
          </ac:picMkLst>
        </pc:picChg>
      </pc:sldChg>
      <pc:sldChg chg="addSp delSp modSp add mod">
        <pc:chgData name="Fontolan Litell, Mariana" userId="772044fa-eadd-4e1d-be7c-074ab0628071" providerId="ADAL" clId="{8C687753-8798-4B07-B0E3-639EFDD1ADD4}" dt="2025-07-10T01:15:22.251" v="1315" actId="732"/>
        <pc:sldMkLst>
          <pc:docMk/>
          <pc:sldMk cId="366075292" sldId="480"/>
        </pc:sldMkLst>
        <pc:spChg chg="mod">
          <ac:chgData name="Fontolan Litell, Mariana" userId="772044fa-eadd-4e1d-be7c-074ab0628071" providerId="ADAL" clId="{8C687753-8798-4B07-B0E3-639EFDD1ADD4}" dt="2025-07-10T01:10:36.061" v="1240" actId="20577"/>
          <ac:spMkLst>
            <pc:docMk/>
            <pc:sldMk cId="366075292" sldId="480"/>
            <ac:spMk id="5" creationId="{FCAA608D-5A1D-20E2-F40A-E36CA65394AA}"/>
          </ac:spMkLst>
        </pc:spChg>
        <pc:picChg chg="add mod ord modCrop">
          <ac:chgData name="Fontolan Litell, Mariana" userId="772044fa-eadd-4e1d-be7c-074ab0628071" providerId="ADAL" clId="{8C687753-8798-4B07-B0E3-639EFDD1ADD4}" dt="2025-07-10T01:15:13.380" v="1313" actId="732"/>
          <ac:picMkLst>
            <pc:docMk/>
            <pc:sldMk cId="366075292" sldId="480"/>
            <ac:picMk id="2" creationId="{CE569C96-6632-5D40-B978-E9D2BAC01059}"/>
          </ac:picMkLst>
        </pc:picChg>
        <pc:picChg chg="add mod ord">
          <ac:chgData name="Fontolan Litell, Mariana" userId="772044fa-eadd-4e1d-be7c-074ab0628071" providerId="ADAL" clId="{8C687753-8798-4B07-B0E3-639EFDD1ADD4}" dt="2025-07-10T01:15:06.798" v="1312" actId="553"/>
          <ac:picMkLst>
            <pc:docMk/>
            <pc:sldMk cId="366075292" sldId="480"/>
            <ac:picMk id="3" creationId="{22F2137B-2E08-9160-29C0-46579AE0A120}"/>
          </ac:picMkLst>
        </pc:picChg>
        <pc:picChg chg="add mod ord modCrop">
          <ac:chgData name="Fontolan Litell, Mariana" userId="772044fa-eadd-4e1d-be7c-074ab0628071" providerId="ADAL" clId="{8C687753-8798-4B07-B0E3-639EFDD1ADD4}" dt="2025-07-10T01:15:18.326" v="1314" actId="732"/>
          <ac:picMkLst>
            <pc:docMk/>
            <pc:sldMk cId="366075292" sldId="480"/>
            <ac:picMk id="4" creationId="{2B87F2DD-9951-EB84-C99A-8C24ACF9C99E}"/>
          </ac:picMkLst>
        </pc:picChg>
        <pc:picChg chg="add mod ord">
          <ac:chgData name="Fontolan Litell, Mariana" userId="772044fa-eadd-4e1d-be7c-074ab0628071" providerId="ADAL" clId="{8C687753-8798-4B07-B0E3-639EFDD1ADD4}" dt="2025-07-10T01:15:02.044" v="1311" actId="553"/>
          <ac:picMkLst>
            <pc:docMk/>
            <pc:sldMk cId="366075292" sldId="480"/>
            <ac:picMk id="18" creationId="{1CD0CAD9-36EA-E6B2-4F87-B05BC47D10B1}"/>
          </ac:picMkLst>
        </pc:picChg>
        <pc:picChg chg="add mod ord modCrop">
          <ac:chgData name="Fontolan Litell, Mariana" userId="772044fa-eadd-4e1d-be7c-074ab0628071" providerId="ADAL" clId="{8C687753-8798-4B07-B0E3-639EFDD1ADD4}" dt="2025-07-10T01:15:22.251" v="1315" actId="732"/>
          <ac:picMkLst>
            <pc:docMk/>
            <pc:sldMk cId="366075292" sldId="480"/>
            <ac:picMk id="19" creationId="{A9821D81-49EF-9B8D-BD9B-11277AD77FEA}"/>
          </ac:picMkLst>
        </pc:picChg>
        <pc:picChg chg="add mod ord">
          <ac:chgData name="Fontolan Litell, Mariana" userId="772044fa-eadd-4e1d-be7c-074ab0628071" providerId="ADAL" clId="{8C687753-8798-4B07-B0E3-639EFDD1ADD4}" dt="2025-07-10T01:14:56.956" v="1310" actId="553"/>
          <ac:picMkLst>
            <pc:docMk/>
            <pc:sldMk cId="366075292" sldId="480"/>
            <ac:picMk id="20" creationId="{929D84FA-A29F-92D1-6086-BBD452687031}"/>
          </ac:picMkLst>
        </pc:picChg>
      </pc:sldChg>
      <pc:sldChg chg="modSp add del mod">
        <pc:chgData name="Fontolan Litell, Mariana" userId="772044fa-eadd-4e1d-be7c-074ab0628071" providerId="ADAL" clId="{8C687753-8798-4B07-B0E3-639EFDD1ADD4}" dt="2025-07-10T01:01:19.075" v="1099" actId="47"/>
        <pc:sldMkLst>
          <pc:docMk/>
          <pc:sldMk cId="2830371158" sldId="480"/>
        </pc:sldMkLst>
      </pc:sldChg>
      <pc:sldChg chg="modSp add del mod">
        <pc:chgData name="Fontolan Litell, Mariana" userId="772044fa-eadd-4e1d-be7c-074ab0628071" providerId="ADAL" clId="{8C687753-8798-4B07-B0E3-639EFDD1ADD4}" dt="2025-07-10T01:02:42.068" v="1134" actId="47"/>
        <pc:sldMkLst>
          <pc:docMk/>
          <pc:sldMk cId="3433669989" sldId="480"/>
        </pc:sldMkLst>
      </pc:sldChg>
      <pc:sldChg chg="add del">
        <pc:chgData name="Fontolan Litell, Mariana" userId="772044fa-eadd-4e1d-be7c-074ab0628071" providerId="ADAL" clId="{8C687753-8798-4B07-B0E3-639EFDD1ADD4}" dt="2025-07-10T01:43:38.347" v="1803" actId="47"/>
        <pc:sldMkLst>
          <pc:docMk/>
          <pc:sldMk cId="1877606953" sldId="481"/>
        </pc:sldMkLst>
      </pc:sldChg>
      <pc:sldChg chg="addSp delSp modSp add mod ord delAnim modAnim">
        <pc:chgData name="Fontolan Litell, Mariana" userId="772044fa-eadd-4e1d-be7c-074ab0628071" providerId="ADAL" clId="{8C687753-8798-4B07-B0E3-639EFDD1ADD4}" dt="2025-07-10T18:56:34.116" v="2946"/>
        <pc:sldMkLst>
          <pc:docMk/>
          <pc:sldMk cId="3336658578" sldId="482"/>
        </pc:sldMkLst>
      </pc:sldChg>
      <pc:sldChg chg="addSp delSp modSp add mod modAnim">
        <pc:chgData name="Fontolan Litell, Mariana" userId="772044fa-eadd-4e1d-be7c-074ab0628071" providerId="ADAL" clId="{8C687753-8798-4B07-B0E3-639EFDD1ADD4}" dt="2025-07-10T15:29:26.237" v="2590" actId="1076"/>
        <pc:sldMkLst>
          <pc:docMk/>
          <pc:sldMk cId="755353578" sldId="483"/>
        </pc:sldMkLst>
        <pc:spChg chg="mod">
          <ac:chgData name="Fontolan Litell, Mariana" userId="772044fa-eadd-4e1d-be7c-074ab0628071" providerId="ADAL" clId="{8C687753-8798-4B07-B0E3-639EFDD1ADD4}" dt="2025-07-10T01:54:53.926" v="1912" actId="20577"/>
          <ac:spMkLst>
            <pc:docMk/>
            <pc:sldMk cId="755353578" sldId="483"/>
            <ac:spMk id="3" creationId="{662F221F-497D-B62C-A8F4-DBB4C1827685}"/>
          </ac:spMkLst>
        </pc:spChg>
        <pc:spChg chg="add mod">
          <ac:chgData name="Fontolan Litell, Mariana" userId="772044fa-eadd-4e1d-be7c-074ab0628071" providerId="ADAL" clId="{8C687753-8798-4B07-B0E3-639EFDD1ADD4}" dt="2025-07-10T15:29:26.237" v="2590" actId="1076"/>
          <ac:spMkLst>
            <pc:docMk/>
            <pc:sldMk cId="755353578" sldId="483"/>
            <ac:spMk id="6" creationId="{A801EBF5-61E3-3CBF-CEF9-E35454857F92}"/>
          </ac:spMkLst>
        </pc:spChg>
        <pc:spChg chg="mod">
          <ac:chgData name="Fontolan Litell, Mariana" userId="772044fa-eadd-4e1d-be7c-074ab0628071" providerId="ADAL" clId="{8C687753-8798-4B07-B0E3-639EFDD1ADD4}" dt="2025-07-10T01:54:58.850" v="1915" actId="20577"/>
          <ac:spMkLst>
            <pc:docMk/>
            <pc:sldMk cId="755353578" sldId="483"/>
            <ac:spMk id="12" creationId="{D42B2040-1A1C-C41F-1691-CEE55F281A4F}"/>
          </ac:spMkLst>
        </pc:spChg>
        <pc:spChg chg="add mod">
          <ac:chgData name="Fontolan Litell, Mariana" userId="772044fa-eadd-4e1d-be7c-074ab0628071" providerId="ADAL" clId="{8C687753-8798-4B07-B0E3-639EFDD1ADD4}" dt="2025-07-10T01:55:30.355" v="1934" actId="1076"/>
          <ac:spMkLst>
            <pc:docMk/>
            <pc:sldMk cId="755353578" sldId="483"/>
            <ac:spMk id="17" creationId="{17B0B099-6204-00EA-2E03-630F5082FA7B}"/>
          </ac:spMkLst>
        </pc:spChg>
        <pc:spChg chg="add mod">
          <ac:chgData name="Fontolan Litell, Mariana" userId="772044fa-eadd-4e1d-be7c-074ab0628071" providerId="ADAL" clId="{8C687753-8798-4B07-B0E3-639EFDD1ADD4}" dt="2025-07-10T15:27:46.328" v="2533" actId="1035"/>
          <ac:spMkLst>
            <pc:docMk/>
            <pc:sldMk cId="755353578" sldId="483"/>
            <ac:spMk id="20" creationId="{86E24C91-F941-E60E-E9A9-5F24AC62F31C}"/>
          </ac:spMkLst>
        </pc:spChg>
        <pc:spChg chg="mod">
          <ac:chgData name="Fontolan Litell, Mariana" userId="772044fa-eadd-4e1d-be7c-074ab0628071" providerId="ADAL" clId="{8C687753-8798-4B07-B0E3-639EFDD1ADD4}" dt="2025-07-10T15:28:14.815" v="2562" actId="1076"/>
          <ac:spMkLst>
            <pc:docMk/>
            <pc:sldMk cId="755353578" sldId="483"/>
            <ac:spMk id="25" creationId="{B87DDEB8-B178-80C5-E65E-2F61922688D3}"/>
          </ac:spMkLst>
        </pc:spChg>
        <pc:spChg chg="mod">
          <ac:chgData name="Fontolan Litell, Mariana" userId="772044fa-eadd-4e1d-be7c-074ab0628071" providerId="ADAL" clId="{8C687753-8798-4B07-B0E3-639EFDD1ADD4}" dt="2025-07-10T01:55:41.917" v="1937" actId="1076"/>
          <ac:spMkLst>
            <pc:docMk/>
            <pc:sldMk cId="755353578" sldId="483"/>
            <ac:spMk id="26" creationId="{0FBC96F0-EC9A-74C3-7E7A-0CF8785DC931}"/>
          </ac:spMkLst>
        </pc:spChg>
        <pc:spChg chg="add mod">
          <ac:chgData name="Fontolan Litell, Mariana" userId="772044fa-eadd-4e1d-be7c-074ab0628071" providerId="ADAL" clId="{8C687753-8798-4B07-B0E3-639EFDD1ADD4}" dt="2025-07-10T15:27:46.328" v="2533" actId="1035"/>
          <ac:spMkLst>
            <pc:docMk/>
            <pc:sldMk cId="755353578" sldId="483"/>
            <ac:spMk id="27" creationId="{D7C9B202-9FE4-3565-1615-27108D571788}"/>
          </ac:spMkLst>
        </pc:spChg>
        <pc:picChg chg="add mod ord">
          <ac:chgData name="Fontolan Litell, Mariana" userId="772044fa-eadd-4e1d-be7c-074ab0628071" providerId="ADAL" clId="{8C687753-8798-4B07-B0E3-639EFDD1ADD4}" dt="2025-07-10T01:55:24.505" v="1933" actId="1038"/>
          <ac:picMkLst>
            <pc:docMk/>
            <pc:sldMk cId="755353578" sldId="483"/>
            <ac:picMk id="2" creationId="{4F255730-572B-88E6-6B1F-6B7D1F5A27B3}"/>
          </ac:picMkLst>
        </pc:picChg>
        <pc:picChg chg="add mod ord">
          <ac:chgData name="Fontolan Litell, Mariana" userId="772044fa-eadd-4e1d-be7c-074ab0628071" providerId="ADAL" clId="{8C687753-8798-4B07-B0E3-639EFDD1ADD4}" dt="2025-07-10T01:55:24.505" v="1933" actId="1038"/>
          <ac:picMkLst>
            <pc:docMk/>
            <pc:sldMk cId="755353578" sldId="483"/>
            <ac:picMk id="4" creationId="{B0942B11-99C8-54AE-23A3-0D39D1984E05}"/>
          </ac:picMkLst>
        </pc:picChg>
        <pc:picChg chg="add mod ord">
          <ac:chgData name="Fontolan Litell, Mariana" userId="772044fa-eadd-4e1d-be7c-074ab0628071" providerId="ADAL" clId="{8C687753-8798-4B07-B0E3-639EFDD1ADD4}" dt="2025-07-10T01:55:24.505" v="1933" actId="1038"/>
          <ac:picMkLst>
            <pc:docMk/>
            <pc:sldMk cId="755353578" sldId="483"/>
            <ac:picMk id="5" creationId="{6DECC41F-6A0D-25B9-29AA-40B4BFBFA901}"/>
          </ac:picMkLst>
        </pc:picChg>
        <pc:picChg chg="mod">
          <ac:chgData name="Fontolan Litell, Mariana" userId="772044fa-eadd-4e1d-be7c-074ab0628071" providerId="ADAL" clId="{8C687753-8798-4B07-B0E3-639EFDD1ADD4}" dt="2025-07-10T15:28:08.324" v="2561" actId="1076"/>
          <ac:picMkLst>
            <pc:docMk/>
            <pc:sldMk cId="755353578" sldId="483"/>
            <ac:picMk id="7" creationId="{B7445513-90F3-4374-ED2A-B17E2B094BC5}"/>
          </ac:picMkLst>
        </pc:picChg>
        <pc:picChg chg="add mod ord">
          <ac:chgData name="Fontolan Litell, Mariana" userId="772044fa-eadd-4e1d-be7c-074ab0628071" providerId="ADAL" clId="{8C687753-8798-4B07-B0E3-639EFDD1ADD4}" dt="2025-07-10T15:27:46.328" v="2533" actId="1035"/>
          <ac:picMkLst>
            <pc:docMk/>
            <pc:sldMk cId="755353578" sldId="483"/>
            <ac:picMk id="19" creationId="{AAFB91DB-AFFC-2188-F852-8C1014ADF8E3}"/>
          </ac:picMkLst>
        </pc:picChg>
        <pc:cxnChg chg="add mod">
          <ac:chgData name="Fontolan Litell, Mariana" userId="772044fa-eadd-4e1d-be7c-074ab0628071" providerId="ADAL" clId="{8C687753-8798-4B07-B0E3-639EFDD1ADD4}" dt="2025-07-10T15:27:46.328" v="2533" actId="1035"/>
          <ac:cxnSpMkLst>
            <pc:docMk/>
            <pc:sldMk cId="755353578" sldId="483"/>
            <ac:cxnSpMk id="21" creationId="{EEED1C6A-B4EC-DD6C-27B7-2D49A6FA0E53}"/>
          </ac:cxnSpMkLst>
        </pc:cxnChg>
        <pc:cxnChg chg="add mod">
          <ac:chgData name="Fontolan Litell, Mariana" userId="772044fa-eadd-4e1d-be7c-074ab0628071" providerId="ADAL" clId="{8C687753-8798-4B07-B0E3-639EFDD1ADD4}" dt="2025-07-10T15:27:46.328" v="2533" actId="1035"/>
          <ac:cxnSpMkLst>
            <pc:docMk/>
            <pc:sldMk cId="755353578" sldId="483"/>
            <ac:cxnSpMk id="22" creationId="{C4D15CEF-4A7A-68EF-5A6A-19BDFA2A738A}"/>
          </ac:cxnSpMkLst>
        </pc:cxnChg>
      </pc:sldChg>
      <pc:sldChg chg="addSp delSp modSp add mod delAnim modAnim">
        <pc:chgData name="Fontolan Litell, Mariana" userId="772044fa-eadd-4e1d-be7c-074ab0628071" providerId="ADAL" clId="{8C687753-8798-4B07-B0E3-639EFDD1ADD4}" dt="2025-07-10T02:33:59.673" v="2044" actId="1076"/>
        <pc:sldMkLst>
          <pc:docMk/>
          <pc:sldMk cId="871725389" sldId="484"/>
        </pc:sldMkLst>
        <pc:spChg chg="mod">
          <ac:chgData name="Fontolan Litell, Mariana" userId="772044fa-eadd-4e1d-be7c-074ab0628071" providerId="ADAL" clId="{8C687753-8798-4B07-B0E3-639EFDD1ADD4}" dt="2025-07-10T02:32:58.352" v="2030" actId="1076"/>
          <ac:spMkLst>
            <pc:docMk/>
            <pc:sldMk cId="871725389" sldId="484"/>
            <ac:spMk id="3" creationId="{C4460702-0DE2-E786-61EE-51670216CECE}"/>
          </ac:spMkLst>
        </pc:spChg>
        <pc:spChg chg="mod">
          <ac:chgData name="Fontolan Litell, Mariana" userId="772044fa-eadd-4e1d-be7c-074ab0628071" providerId="ADAL" clId="{8C687753-8798-4B07-B0E3-639EFDD1ADD4}" dt="2025-07-10T02:33:05.394" v="2033" actId="1076"/>
          <ac:spMkLst>
            <pc:docMk/>
            <pc:sldMk cId="871725389" sldId="484"/>
            <ac:spMk id="25" creationId="{39C5F41C-607F-975F-9353-A64E8EA1FC67}"/>
          </ac:spMkLst>
        </pc:spChg>
        <pc:spChg chg="mod ord">
          <ac:chgData name="Fontolan Litell, Mariana" userId="772044fa-eadd-4e1d-be7c-074ab0628071" providerId="ADAL" clId="{8C687753-8798-4B07-B0E3-639EFDD1ADD4}" dt="2025-07-10T02:33:23.198" v="2039" actId="1076"/>
          <ac:spMkLst>
            <pc:docMk/>
            <pc:sldMk cId="871725389" sldId="484"/>
            <ac:spMk id="26" creationId="{EE60884A-70F6-C4F3-A713-F56688E4BB7B}"/>
          </ac:spMkLst>
        </pc:spChg>
        <pc:picChg chg="add mod">
          <ac:chgData name="Fontolan Litell, Mariana" userId="772044fa-eadd-4e1d-be7c-074ab0628071" providerId="ADAL" clId="{8C687753-8798-4B07-B0E3-639EFDD1ADD4}" dt="2025-07-10T02:32:52.816" v="2029" actId="14100"/>
          <ac:picMkLst>
            <pc:docMk/>
            <pc:sldMk cId="871725389" sldId="484"/>
            <ac:picMk id="6" creationId="{484DCF50-922C-D5B4-3A21-4DFA60EF8967}"/>
          </ac:picMkLst>
        </pc:picChg>
        <pc:picChg chg="mod">
          <ac:chgData name="Fontolan Litell, Mariana" userId="772044fa-eadd-4e1d-be7c-074ab0628071" providerId="ADAL" clId="{8C687753-8798-4B07-B0E3-639EFDD1ADD4}" dt="2025-07-10T02:33:02.659" v="2032" actId="1076"/>
          <ac:picMkLst>
            <pc:docMk/>
            <pc:sldMk cId="871725389" sldId="484"/>
            <ac:picMk id="7" creationId="{96018304-E1F7-DFA3-F783-AA81A6A82EE1}"/>
          </ac:picMkLst>
        </pc:picChg>
        <pc:picChg chg="add mod">
          <ac:chgData name="Fontolan Litell, Mariana" userId="772044fa-eadd-4e1d-be7c-074ab0628071" providerId="ADAL" clId="{8C687753-8798-4B07-B0E3-639EFDD1ADD4}" dt="2025-07-10T02:32:45.916" v="2028" actId="554"/>
          <ac:picMkLst>
            <pc:docMk/>
            <pc:sldMk cId="871725389" sldId="484"/>
            <ac:picMk id="9" creationId="{9FA95334-302C-BF96-496F-262C7A78A5CC}"/>
          </ac:picMkLst>
        </pc:picChg>
        <pc:picChg chg="add mod">
          <ac:chgData name="Fontolan Litell, Mariana" userId="772044fa-eadd-4e1d-be7c-074ab0628071" providerId="ADAL" clId="{8C687753-8798-4B07-B0E3-639EFDD1ADD4}" dt="2025-07-10T02:32:45.916" v="2028" actId="554"/>
          <ac:picMkLst>
            <pc:docMk/>
            <pc:sldMk cId="871725389" sldId="484"/>
            <ac:picMk id="10" creationId="{C6D82E7C-BEC4-CBA8-EB17-689B865FC3A2}"/>
          </ac:picMkLst>
        </pc:picChg>
        <pc:picChg chg="add mod ord">
          <ac:chgData name="Fontolan Litell, Mariana" userId="772044fa-eadd-4e1d-be7c-074ab0628071" providerId="ADAL" clId="{8C687753-8798-4B07-B0E3-639EFDD1ADD4}" dt="2025-07-10T02:32:14.732" v="2020" actId="1076"/>
          <ac:picMkLst>
            <pc:docMk/>
            <pc:sldMk cId="871725389" sldId="484"/>
            <ac:picMk id="14" creationId="{ABB8F97B-185F-4DCF-EF1E-6F5798795DCE}"/>
          </ac:picMkLst>
        </pc:picChg>
        <pc:cxnChg chg="add mod">
          <ac:chgData name="Fontolan Litell, Mariana" userId="772044fa-eadd-4e1d-be7c-074ab0628071" providerId="ADAL" clId="{8C687753-8798-4B07-B0E3-639EFDD1ADD4}" dt="2025-07-10T02:33:59.673" v="2044" actId="1076"/>
          <ac:cxnSpMkLst>
            <pc:docMk/>
            <pc:sldMk cId="871725389" sldId="484"/>
            <ac:cxnSpMk id="16" creationId="{09D0AE4B-78D6-2DE5-972B-8BEA91F659B8}"/>
          </ac:cxnSpMkLst>
        </pc:cxnChg>
      </pc:sldChg>
      <pc:sldChg chg="addSp delSp modSp new mod modAnim">
        <pc:chgData name="Fontolan Litell, Mariana" userId="772044fa-eadd-4e1d-be7c-074ab0628071" providerId="ADAL" clId="{8C687753-8798-4B07-B0E3-639EFDD1ADD4}" dt="2025-07-10T16:40:05.560" v="2604" actId="1076"/>
        <pc:sldMkLst>
          <pc:docMk/>
          <pc:sldMk cId="110580846" sldId="485"/>
        </pc:sldMkLst>
        <pc:spChg chg="mod">
          <ac:chgData name="Fontolan Litell, Mariana" userId="772044fa-eadd-4e1d-be7c-074ab0628071" providerId="ADAL" clId="{8C687753-8798-4B07-B0E3-639EFDD1ADD4}" dt="2025-07-10T02:39:02.462" v="2144" actId="1076"/>
          <ac:spMkLst>
            <pc:docMk/>
            <pc:sldMk cId="110580846" sldId="485"/>
            <ac:spMk id="2" creationId="{12D0F33C-E771-5763-3F12-00BAAEDC0136}"/>
          </ac:spMkLst>
        </pc:spChg>
        <pc:spChg chg="add mod">
          <ac:chgData name="Fontolan Litell, Mariana" userId="772044fa-eadd-4e1d-be7c-074ab0628071" providerId="ADAL" clId="{8C687753-8798-4B07-B0E3-639EFDD1ADD4}" dt="2025-07-10T15:22:58.393" v="2469" actId="1582"/>
          <ac:spMkLst>
            <pc:docMk/>
            <pc:sldMk cId="110580846" sldId="485"/>
            <ac:spMk id="3" creationId="{CBFB8FEA-4FA1-683B-8A8E-5AF6C5885B5B}"/>
          </ac:spMkLst>
        </pc:spChg>
        <pc:spChg chg="add mod">
          <ac:chgData name="Fontolan Litell, Mariana" userId="772044fa-eadd-4e1d-be7c-074ab0628071" providerId="ADAL" clId="{8C687753-8798-4B07-B0E3-639EFDD1ADD4}" dt="2025-07-10T02:39:04.706" v="2145" actId="1076"/>
          <ac:spMkLst>
            <pc:docMk/>
            <pc:sldMk cId="110580846" sldId="485"/>
            <ac:spMk id="4" creationId="{8140A87C-C641-88D4-EE34-68BABE2E4E20}"/>
          </ac:spMkLst>
        </pc:spChg>
        <pc:spChg chg="add mod">
          <ac:chgData name="Fontolan Litell, Mariana" userId="772044fa-eadd-4e1d-be7c-074ab0628071" providerId="ADAL" clId="{8C687753-8798-4B07-B0E3-639EFDD1ADD4}" dt="2025-07-10T16:40:05.560" v="2604" actId="1076"/>
          <ac:spMkLst>
            <pc:docMk/>
            <pc:sldMk cId="110580846" sldId="485"/>
            <ac:spMk id="5" creationId="{30C9ED50-C71C-64C5-65BF-D244FB6C06A0}"/>
          </ac:spMkLst>
        </pc:spChg>
        <pc:spChg chg="add mod">
          <ac:chgData name="Fontolan Litell, Mariana" userId="772044fa-eadd-4e1d-be7c-074ab0628071" providerId="ADAL" clId="{8C687753-8798-4B07-B0E3-639EFDD1ADD4}" dt="2025-07-10T02:39:27.786" v="2155" actId="1076"/>
          <ac:spMkLst>
            <pc:docMk/>
            <pc:sldMk cId="110580846" sldId="485"/>
            <ac:spMk id="6" creationId="{1F781AB4-08FF-773F-E011-CF81B82C0DE5}"/>
          </ac:spMkLst>
        </pc:spChg>
        <pc:picChg chg="add mod ord">
          <ac:chgData name="Fontolan Litell, Mariana" userId="772044fa-eadd-4e1d-be7c-074ab0628071" providerId="ADAL" clId="{8C687753-8798-4B07-B0E3-639EFDD1ADD4}" dt="2025-07-10T02:39:20.254" v="2153" actId="1076"/>
          <ac:picMkLst>
            <pc:docMk/>
            <pc:sldMk cId="110580846" sldId="485"/>
            <ac:picMk id="7" creationId="{7D5907AB-3606-E80C-1643-E70FB9AC43AC}"/>
          </ac:picMkLst>
        </pc:picChg>
        <pc:picChg chg="add mod ord">
          <ac:chgData name="Fontolan Litell, Mariana" userId="772044fa-eadd-4e1d-be7c-074ab0628071" providerId="ADAL" clId="{8C687753-8798-4B07-B0E3-639EFDD1ADD4}" dt="2025-07-10T02:39:25.039" v="2154" actId="1076"/>
          <ac:picMkLst>
            <pc:docMk/>
            <pc:sldMk cId="110580846" sldId="485"/>
            <ac:picMk id="8" creationId="{2F713C48-2041-CCB1-A74F-0556FDEC807A}"/>
          </ac:picMkLst>
        </pc:picChg>
      </pc:sldChg>
      <pc:sldChg chg="addSp delSp modSp new del mod ord">
        <pc:chgData name="Fontolan Litell, Mariana" userId="772044fa-eadd-4e1d-be7c-074ab0628071" providerId="ADAL" clId="{8C687753-8798-4B07-B0E3-639EFDD1ADD4}" dt="2025-07-10T18:40:07.654" v="2934" actId="47"/>
        <pc:sldMkLst>
          <pc:docMk/>
          <pc:sldMk cId="2217479041" sldId="486"/>
        </pc:sldMkLst>
      </pc:sldChg>
      <pc:sldChg chg="addSp delSp modSp add del mod">
        <pc:chgData name="Fontolan Litell, Mariana" userId="772044fa-eadd-4e1d-be7c-074ab0628071" providerId="ADAL" clId="{8C687753-8798-4B07-B0E3-639EFDD1ADD4}" dt="2025-07-10T03:09:46.494" v="2339" actId="47"/>
        <pc:sldMkLst>
          <pc:docMk/>
          <pc:sldMk cId="2723765023" sldId="487"/>
        </pc:sldMkLst>
      </pc:sldChg>
      <pc:sldChg chg="addSp modSp new del mod">
        <pc:chgData name="Fontolan Litell, Mariana" userId="772044fa-eadd-4e1d-be7c-074ab0628071" providerId="ADAL" clId="{8C687753-8798-4B07-B0E3-639EFDD1ADD4}" dt="2025-07-10T18:40:09.130" v="2935" actId="47"/>
        <pc:sldMkLst>
          <pc:docMk/>
          <pc:sldMk cId="4266518675" sldId="488"/>
        </pc:sldMkLst>
      </pc:sldChg>
      <pc:sldChg chg="addSp delSp modSp add del mod">
        <pc:chgData name="Fontolan Litell, Mariana" userId="772044fa-eadd-4e1d-be7c-074ab0628071" providerId="ADAL" clId="{8C687753-8798-4B07-B0E3-639EFDD1ADD4}" dt="2025-07-10T03:08:03.910" v="2297" actId="47"/>
        <pc:sldMkLst>
          <pc:docMk/>
          <pc:sldMk cId="1006867920" sldId="489"/>
        </pc:sldMkLst>
      </pc:sldChg>
      <pc:sldChg chg="addSp modSp add del mod">
        <pc:chgData name="Fontolan Litell, Mariana" userId="772044fa-eadd-4e1d-be7c-074ab0628071" providerId="ADAL" clId="{8C687753-8798-4B07-B0E3-639EFDD1ADD4}" dt="2025-07-10T18:50:10.274" v="2944" actId="47"/>
        <pc:sldMkLst>
          <pc:docMk/>
          <pc:sldMk cId="1520419741" sldId="490"/>
        </pc:sldMkLst>
      </pc:sldChg>
      <pc:sldChg chg="addSp modSp new del mod">
        <pc:chgData name="Fontolan Litell, Mariana" userId="772044fa-eadd-4e1d-be7c-074ab0628071" providerId="ADAL" clId="{8C687753-8798-4B07-B0E3-639EFDD1ADD4}" dt="2025-07-10T03:08:28.172" v="2299" actId="47"/>
        <pc:sldMkLst>
          <pc:docMk/>
          <pc:sldMk cId="790134787" sldId="491"/>
        </pc:sldMkLst>
      </pc:sldChg>
      <pc:sldChg chg="addSp delSp modSp add mod">
        <pc:chgData name="Fontolan Litell, Mariana" userId="772044fa-eadd-4e1d-be7c-074ab0628071" providerId="ADAL" clId="{8C687753-8798-4B07-B0E3-639EFDD1ADD4}" dt="2025-07-10T18:41:26.573" v="2943" actId="1076"/>
        <pc:sldMkLst>
          <pc:docMk/>
          <pc:sldMk cId="2754516339" sldId="491"/>
        </pc:sldMkLst>
        <pc:spChg chg="mod">
          <ac:chgData name="Fontolan Litell, Mariana" userId="772044fa-eadd-4e1d-be7c-074ab0628071" providerId="ADAL" clId="{8C687753-8798-4B07-B0E3-639EFDD1ADD4}" dt="2025-07-10T18:41:26.573" v="2943" actId="1076"/>
          <ac:spMkLst>
            <pc:docMk/>
            <pc:sldMk cId="2754516339" sldId="491"/>
            <ac:spMk id="7" creationId="{F46AC531-1A86-4385-60DD-6A858F01586B}"/>
          </ac:spMkLst>
        </pc:spChg>
        <pc:picChg chg="add mod ord modCrop">
          <ac:chgData name="Fontolan Litell, Mariana" userId="772044fa-eadd-4e1d-be7c-074ab0628071" providerId="ADAL" clId="{8C687753-8798-4B07-B0E3-639EFDD1ADD4}" dt="2025-07-10T15:06:31.828" v="2419" actId="167"/>
          <ac:picMkLst>
            <pc:docMk/>
            <pc:sldMk cId="2754516339" sldId="491"/>
            <ac:picMk id="4" creationId="{2BE516D3-62C1-9DD2-6DAF-D0AD38C4CB79}"/>
          </ac:picMkLst>
        </pc:picChg>
        <pc:picChg chg="mod ord modCrop">
          <ac:chgData name="Fontolan Litell, Mariana" userId="772044fa-eadd-4e1d-be7c-074ab0628071" providerId="ADAL" clId="{8C687753-8798-4B07-B0E3-639EFDD1ADD4}" dt="2025-07-10T15:06:39.347" v="2420" actId="732"/>
          <ac:picMkLst>
            <pc:docMk/>
            <pc:sldMk cId="2754516339" sldId="491"/>
            <ac:picMk id="5" creationId="{8FBC4C92-0DD6-F030-E1EF-A72B772FE1A9}"/>
          </ac:picMkLst>
        </pc:picChg>
        <pc:picChg chg="mod ord modCrop">
          <ac:chgData name="Fontolan Litell, Mariana" userId="772044fa-eadd-4e1d-be7c-074ab0628071" providerId="ADAL" clId="{8C687753-8798-4B07-B0E3-639EFDD1ADD4}" dt="2025-07-10T15:07:15.611" v="2430" actId="14100"/>
          <ac:picMkLst>
            <pc:docMk/>
            <pc:sldMk cId="2754516339" sldId="491"/>
            <ac:picMk id="9" creationId="{B1D49ED8-7593-A212-CA1A-92A89219D8F7}"/>
          </ac:picMkLst>
        </pc:picChg>
      </pc:sldChg>
      <pc:sldChg chg="addSp delSp modSp add mod setBg delDesignElem">
        <pc:chgData name="Fontolan Litell, Mariana" userId="772044fa-eadd-4e1d-be7c-074ab0628071" providerId="ADAL" clId="{8C687753-8798-4B07-B0E3-639EFDD1ADD4}" dt="2025-07-10T18:02:56.864" v="2710" actId="1036"/>
        <pc:sldMkLst>
          <pc:docMk/>
          <pc:sldMk cId="2829629850" sldId="492"/>
        </pc:sldMkLst>
        <pc:spChg chg="mod">
          <ac:chgData name="Fontolan Litell, Mariana" userId="772044fa-eadd-4e1d-be7c-074ab0628071" providerId="ADAL" clId="{8C687753-8798-4B07-B0E3-639EFDD1ADD4}" dt="2025-07-10T17:00:16.563" v="2692" actId="207"/>
          <ac:spMkLst>
            <pc:docMk/>
            <pc:sldMk cId="2829629850" sldId="492"/>
            <ac:spMk id="2" creationId="{54033DFB-C061-8086-4223-AA01F9BA660C}"/>
          </ac:spMkLst>
        </pc:spChg>
        <pc:spChg chg="mod">
          <ac:chgData name="Fontolan Litell, Mariana" userId="772044fa-eadd-4e1d-be7c-074ab0628071" providerId="ADAL" clId="{8C687753-8798-4B07-B0E3-639EFDD1ADD4}" dt="2025-07-10T18:02:56.864" v="2710" actId="1036"/>
          <ac:spMkLst>
            <pc:docMk/>
            <pc:sldMk cId="2829629850" sldId="492"/>
            <ac:spMk id="4" creationId="{0748DEA3-A50A-B256-58F7-46840830CA42}"/>
          </ac:spMkLst>
        </pc:spChg>
        <pc:spChg chg="add mod">
          <ac:chgData name="Fontolan Litell, Mariana" userId="772044fa-eadd-4e1d-be7c-074ab0628071" providerId="ADAL" clId="{8C687753-8798-4B07-B0E3-639EFDD1ADD4}" dt="2025-07-10T18:02:48.907" v="2701" actId="1076"/>
          <ac:spMkLst>
            <pc:docMk/>
            <pc:sldMk cId="2829629850" sldId="492"/>
            <ac:spMk id="6" creationId="{444DA955-AA4D-FD8D-CEDF-9C29D7507EB0}"/>
          </ac:spMkLst>
        </pc:spChg>
        <pc:picChg chg="mod modCrop">
          <ac:chgData name="Fontolan Litell, Mariana" userId="772044fa-eadd-4e1d-be7c-074ab0628071" providerId="ADAL" clId="{8C687753-8798-4B07-B0E3-639EFDD1ADD4}" dt="2025-07-10T16:56:52.826" v="2635" actId="732"/>
          <ac:picMkLst>
            <pc:docMk/>
            <pc:sldMk cId="2829629850" sldId="492"/>
            <ac:picMk id="3" creationId="{36EFC173-2747-BF6C-1CF4-2CC9A5CABC59}"/>
          </ac:picMkLst>
        </pc:picChg>
      </pc:sldChg>
    </pc:docChg>
  </pc:docChgLst>
  <pc:docChgLst>
    <pc:chgData name="Fontolan Litell, Mariana" userId="S::fontolanlitell.1@buckeyemail.osu.edu::772044fa-eadd-4e1d-be7c-074ab0628071" providerId="AD" clId="Web-{D1DCFF8B-45F9-25D2-FF45-1D06DCA15E62}"/>
    <pc:docChg chg="modSld sldOrd">
      <pc:chgData name="Fontolan Litell, Mariana" userId="S::fontolanlitell.1@buckeyemail.osu.edu::772044fa-eadd-4e1d-be7c-074ab0628071" providerId="AD" clId="Web-{D1DCFF8B-45F9-25D2-FF45-1D06DCA15E62}" dt="2024-05-31T18:56:46.481" v="12"/>
      <pc:docMkLst>
        <pc:docMk/>
      </pc:docMkLst>
      <pc:sldChg chg="modSp ord">
        <pc:chgData name="Fontolan Litell, Mariana" userId="S::fontolanlitell.1@buckeyemail.osu.edu::772044fa-eadd-4e1d-be7c-074ab0628071" providerId="AD" clId="Web-{D1DCFF8B-45F9-25D2-FF45-1D06DCA15E62}" dt="2024-05-31T18:56:46.481" v="12"/>
        <pc:sldMkLst>
          <pc:docMk/>
          <pc:sldMk cId="3483928707" sldId="340"/>
        </pc:sldMkLst>
      </pc:sldChg>
    </pc:docChg>
  </pc:docChgLst>
  <pc:docChgLst>
    <pc:chgData name="Fontolan Litell, Mariana" userId="S::fontolanlitell.1@buckeyemail.osu.edu::772044fa-eadd-4e1d-be7c-074ab0628071" providerId="AD" clId="Web-{6F02F025-27B2-6A32-5A79-FD3926047233}"/>
    <pc:docChg chg="modSld">
      <pc:chgData name="Fontolan Litell, Mariana" userId="S::fontolanlitell.1@buckeyemail.osu.edu::772044fa-eadd-4e1d-be7c-074ab0628071" providerId="AD" clId="Web-{6F02F025-27B2-6A32-5A79-FD3926047233}" dt="2024-06-04T21:03:51.859" v="94" actId="20577"/>
      <pc:docMkLst>
        <pc:docMk/>
      </pc:docMkLst>
      <pc:sldChg chg="modSp">
        <pc:chgData name="Fontolan Litell, Mariana" userId="S::fontolanlitell.1@buckeyemail.osu.edu::772044fa-eadd-4e1d-be7c-074ab0628071" providerId="AD" clId="Web-{6F02F025-27B2-6A32-5A79-FD3926047233}" dt="2024-06-04T20:49:16.084" v="12" actId="20577"/>
        <pc:sldMkLst>
          <pc:docMk/>
          <pc:sldMk cId="3040506190" sldId="256"/>
        </pc:sldMkLst>
      </pc:sldChg>
      <pc:sldChg chg="modSp">
        <pc:chgData name="Fontolan Litell, Mariana" userId="S::fontolanlitell.1@buckeyemail.osu.edu::772044fa-eadd-4e1d-be7c-074ab0628071" providerId="AD" clId="Web-{6F02F025-27B2-6A32-5A79-FD3926047233}" dt="2024-06-04T20:54:04.014" v="60" actId="20577"/>
        <pc:sldMkLst>
          <pc:docMk/>
          <pc:sldMk cId="2001205947" sldId="257"/>
        </pc:sldMkLst>
      </pc:sldChg>
      <pc:sldChg chg="modSp">
        <pc:chgData name="Fontolan Litell, Mariana" userId="S::fontolanlitell.1@buckeyemail.osu.edu::772044fa-eadd-4e1d-be7c-074ab0628071" providerId="AD" clId="Web-{6F02F025-27B2-6A32-5A79-FD3926047233}" dt="2024-06-04T20:53:00.247" v="28" actId="20577"/>
        <pc:sldMkLst>
          <pc:docMk/>
          <pc:sldMk cId="4014965928" sldId="259"/>
        </pc:sldMkLst>
      </pc:sldChg>
      <pc:sldChg chg="modSp">
        <pc:chgData name="Fontolan Litell, Mariana" userId="S::fontolanlitell.1@buckeyemail.osu.edu::772044fa-eadd-4e1d-be7c-074ab0628071" providerId="AD" clId="Web-{6F02F025-27B2-6A32-5A79-FD3926047233}" dt="2024-06-04T20:52:34.933" v="14" actId="20577"/>
        <pc:sldMkLst>
          <pc:docMk/>
          <pc:sldMk cId="4159013994" sldId="339"/>
        </pc:sldMkLst>
      </pc:sldChg>
      <pc:sldChg chg="modSp">
        <pc:chgData name="Fontolan Litell, Mariana" userId="S::fontolanlitell.1@buckeyemail.osu.edu::772044fa-eadd-4e1d-be7c-074ab0628071" providerId="AD" clId="Web-{6F02F025-27B2-6A32-5A79-FD3926047233}" dt="2024-06-04T20:57:26.207" v="64" actId="20577"/>
        <pc:sldMkLst>
          <pc:docMk/>
          <pc:sldMk cId="3483928707" sldId="340"/>
        </pc:sldMkLst>
      </pc:sldChg>
      <pc:sldChg chg="modSp">
        <pc:chgData name="Fontolan Litell, Mariana" userId="S::fontolanlitell.1@buckeyemail.osu.edu::772044fa-eadd-4e1d-be7c-074ab0628071" providerId="AD" clId="Web-{6F02F025-27B2-6A32-5A79-FD3926047233}" dt="2024-06-04T21:00:59.119" v="86" actId="20577"/>
        <pc:sldMkLst>
          <pc:docMk/>
          <pc:sldMk cId="703417059" sldId="341"/>
        </pc:sldMkLst>
      </pc:sldChg>
      <pc:sldChg chg="modSp">
        <pc:chgData name="Fontolan Litell, Mariana" userId="S::fontolanlitell.1@buckeyemail.osu.edu::772044fa-eadd-4e1d-be7c-074ab0628071" providerId="AD" clId="Web-{6F02F025-27B2-6A32-5A79-FD3926047233}" dt="2024-06-04T21:03:51.859" v="94" actId="20577"/>
        <pc:sldMkLst>
          <pc:docMk/>
          <pc:sldMk cId="1482768528" sldId="350"/>
        </pc:sldMkLst>
      </pc:sldChg>
    </pc:docChg>
  </pc:docChgLst>
  <pc:docChgLst>
    <pc:chgData name="Fontolan Litell, Mariana" userId="772044fa-eadd-4e1d-be7c-074ab0628071" providerId="ADAL" clId="{5BC0D628-9357-4AB7-B9EF-DCD3CFD761B4}"/>
    <pc:docChg chg="modSld">
      <pc:chgData name="Fontolan Litell, Mariana" userId="772044fa-eadd-4e1d-be7c-074ab0628071" providerId="ADAL" clId="{5BC0D628-9357-4AB7-B9EF-DCD3CFD761B4}" dt="2024-05-28T13:04:18.064" v="1" actId="255"/>
      <pc:docMkLst>
        <pc:docMk/>
      </pc:docMkLst>
      <pc:sldChg chg="modSp mod">
        <pc:chgData name="Fontolan Litell, Mariana" userId="772044fa-eadd-4e1d-be7c-074ab0628071" providerId="ADAL" clId="{5BC0D628-9357-4AB7-B9EF-DCD3CFD761B4}" dt="2024-05-28T13:04:18.064" v="1" actId="255"/>
        <pc:sldMkLst>
          <pc:docMk/>
          <pc:sldMk cId="3040506190" sldId="256"/>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97612-4EEB-47BD-91E2-99102E0B18F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4006A84-B4FF-4087-8553-1438A7B47D7B}">
      <dgm:prSet/>
      <dgm:spPr/>
      <dgm:t>
        <a:bodyPr/>
        <a:lstStyle/>
        <a:p>
          <a:pPr>
            <a:lnSpc>
              <a:spcPct val="100000"/>
            </a:lnSpc>
          </a:pPr>
          <a:r>
            <a:rPr lang="en-US" dirty="0">
              <a:solidFill>
                <a:schemeClr val="tx1"/>
              </a:solidFill>
            </a:rPr>
            <a:t>Introduction</a:t>
          </a:r>
        </a:p>
      </dgm:t>
    </dgm:pt>
    <dgm:pt modelId="{EDB088EE-3B87-4FB6-8DE6-427FCA5C3FB7}" type="parTrans" cxnId="{BFBC1C72-8779-49C5-88DD-22E8BAA3E681}">
      <dgm:prSet/>
      <dgm:spPr/>
      <dgm:t>
        <a:bodyPr/>
        <a:lstStyle/>
        <a:p>
          <a:endParaRPr lang="en-US"/>
        </a:p>
      </dgm:t>
    </dgm:pt>
    <dgm:pt modelId="{1053673D-232D-4004-AB7B-D72CDD9231CC}" type="sibTrans" cxnId="{BFBC1C72-8779-49C5-88DD-22E8BAA3E681}">
      <dgm:prSet/>
      <dgm:spPr/>
      <dgm:t>
        <a:bodyPr/>
        <a:lstStyle/>
        <a:p>
          <a:endParaRPr lang="en-US"/>
        </a:p>
      </dgm:t>
    </dgm:pt>
    <dgm:pt modelId="{33BB57A0-901B-4D81-8BDA-4A8D5BD5A504}">
      <dgm:prSet/>
      <dgm:spPr/>
      <dgm:t>
        <a:bodyPr/>
        <a:lstStyle/>
        <a:p>
          <a:pPr>
            <a:lnSpc>
              <a:spcPct val="100000"/>
            </a:lnSpc>
          </a:pPr>
          <a:r>
            <a:rPr lang="en-US"/>
            <a:t>YOPP-SH</a:t>
          </a:r>
        </a:p>
      </dgm:t>
    </dgm:pt>
    <dgm:pt modelId="{8C60B0C0-BEB0-450E-A050-D5830ED52CF3}" type="parTrans" cxnId="{538B2A0F-7803-413A-A8D6-0D19D23E1DD1}">
      <dgm:prSet/>
      <dgm:spPr/>
      <dgm:t>
        <a:bodyPr/>
        <a:lstStyle/>
        <a:p>
          <a:endParaRPr lang="en-US"/>
        </a:p>
      </dgm:t>
    </dgm:pt>
    <dgm:pt modelId="{B984657B-F924-46E5-81B8-6EF197A0D2EE}" type="sibTrans" cxnId="{538B2A0F-7803-413A-A8D6-0D19D23E1DD1}">
      <dgm:prSet/>
      <dgm:spPr/>
      <dgm:t>
        <a:bodyPr/>
        <a:lstStyle/>
        <a:p>
          <a:endParaRPr lang="en-US"/>
        </a:p>
      </dgm:t>
    </dgm:pt>
    <dgm:pt modelId="{B739B697-D2C4-4539-94B2-DAEEE73320EB}">
      <dgm:prSet/>
      <dgm:spPr/>
      <dgm:t>
        <a:bodyPr/>
        <a:lstStyle/>
        <a:p>
          <a:pPr>
            <a:lnSpc>
              <a:spcPct val="100000"/>
            </a:lnSpc>
          </a:pPr>
          <a:r>
            <a:rPr lang="en-US"/>
            <a:t>TOP Experiments</a:t>
          </a:r>
        </a:p>
      </dgm:t>
    </dgm:pt>
    <dgm:pt modelId="{2A004D90-FBF2-4450-B4FC-B2C4C4D26073}" type="parTrans" cxnId="{17EAC9A1-38B8-4FD6-8E37-F633F7A52D92}">
      <dgm:prSet/>
      <dgm:spPr/>
      <dgm:t>
        <a:bodyPr/>
        <a:lstStyle/>
        <a:p>
          <a:endParaRPr lang="en-US"/>
        </a:p>
      </dgm:t>
    </dgm:pt>
    <dgm:pt modelId="{4AB1CB75-2E59-4DC9-8C4B-47874449BB78}" type="sibTrans" cxnId="{17EAC9A1-38B8-4FD6-8E37-F633F7A52D92}">
      <dgm:prSet/>
      <dgm:spPr/>
      <dgm:t>
        <a:bodyPr/>
        <a:lstStyle/>
        <a:p>
          <a:endParaRPr lang="en-US"/>
        </a:p>
      </dgm:t>
    </dgm:pt>
    <dgm:pt modelId="{62622843-1257-4A35-9C04-6E21EFFD3640}">
      <dgm:prSet/>
      <dgm:spPr/>
      <dgm:t>
        <a:bodyPr/>
        <a:lstStyle/>
        <a:p>
          <a:pPr>
            <a:lnSpc>
              <a:spcPct val="100000"/>
            </a:lnSpc>
          </a:pPr>
          <a:r>
            <a:rPr lang="en-US" dirty="0">
              <a:latin typeface="+mn-lt"/>
            </a:rPr>
            <a:t>Results</a:t>
          </a:r>
        </a:p>
      </dgm:t>
    </dgm:pt>
    <dgm:pt modelId="{3BA7F07F-0AEA-4552-8E93-724F4A468CF3}" type="parTrans" cxnId="{5C381916-B2D4-45C1-AA19-1E5175048742}">
      <dgm:prSet/>
      <dgm:spPr/>
      <dgm:t>
        <a:bodyPr/>
        <a:lstStyle/>
        <a:p>
          <a:endParaRPr lang="en-US"/>
        </a:p>
      </dgm:t>
    </dgm:pt>
    <dgm:pt modelId="{E403C819-8B3D-4320-B68F-9D6667CD229D}" type="sibTrans" cxnId="{5C381916-B2D4-45C1-AA19-1E5175048742}">
      <dgm:prSet/>
      <dgm:spPr/>
      <dgm:t>
        <a:bodyPr/>
        <a:lstStyle/>
        <a:p>
          <a:endParaRPr lang="en-US"/>
        </a:p>
      </dgm:t>
    </dgm:pt>
    <dgm:pt modelId="{6CD749A9-7A12-497F-BFE0-7CDE821DA5EB}">
      <dgm:prSet/>
      <dgm:spPr/>
      <dgm:t>
        <a:bodyPr/>
        <a:lstStyle/>
        <a:p>
          <a:pPr>
            <a:lnSpc>
              <a:spcPct val="100000"/>
            </a:lnSpc>
          </a:pPr>
          <a:r>
            <a:rPr lang="en-US"/>
            <a:t>Conclusion</a:t>
          </a:r>
        </a:p>
      </dgm:t>
    </dgm:pt>
    <dgm:pt modelId="{30FC223C-78B2-4138-AC5F-DABEDED6DC8D}" type="parTrans" cxnId="{7B57C8F3-40EF-470F-AD2B-7150E78E8526}">
      <dgm:prSet/>
      <dgm:spPr/>
      <dgm:t>
        <a:bodyPr/>
        <a:lstStyle/>
        <a:p>
          <a:endParaRPr lang="en-US"/>
        </a:p>
      </dgm:t>
    </dgm:pt>
    <dgm:pt modelId="{4D8053CE-3032-4388-BDC6-E4F438B44C93}" type="sibTrans" cxnId="{7B57C8F3-40EF-470F-AD2B-7150E78E8526}">
      <dgm:prSet/>
      <dgm:spPr/>
      <dgm:t>
        <a:bodyPr/>
        <a:lstStyle/>
        <a:p>
          <a:endParaRPr lang="en-US"/>
        </a:p>
      </dgm:t>
    </dgm:pt>
    <dgm:pt modelId="{3D80BCF3-EAE2-4184-95AC-C58A7A00DDD1}" type="pres">
      <dgm:prSet presAssocID="{3D297612-4EEB-47BD-91E2-99102E0B18F7}" presName="root" presStyleCnt="0">
        <dgm:presLayoutVars>
          <dgm:dir/>
          <dgm:resizeHandles val="exact"/>
        </dgm:presLayoutVars>
      </dgm:prSet>
      <dgm:spPr/>
    </dgm:pt>
    <dgm:pt modelId="{0584B805-3469-415D-AD77-8F0F205DF83B}" type="pres">
      <dgm:prSet presAssocID="{84006A84-B4FF-4087-8553-1438A7B47D7B}" presName="compNode" presStyleCnt="0"/>
      <dgm:spPr/>
    </dgm:pt>
    <dgm:pt modelId="{56E292B2-7C3B-4917-8A51-B0D8379C49DD}" type="pres">
      <dgm:prSet presAssocID="{84006A84-B4FF-4087-8553-1438A7B47D7B}" presName="bgRect" presStyleLbl="bgShp" presStyleIdx="0" presStyleCnt="5"/>
      <dgm:spPr/>
    </dgm:pt>
    <dgm:pt modelId="{3446D79C-4B1F-4369-8CC2-D81290241467}" type="pres">
      <dgm:prSet presAssocID="{84006A84-B4FF-4087-8553-1438A7B47D7B}"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F244145C-F623-4321-AD93-65BE48D08629}" type="pres">
      <dgm:prSet presAssocID="{84006A84-B4FF-4087-8553-1438A7B47D7B}" presName="spaceRect" presStyleCnt="0"/>
      <dgm:spPr/>
    </dgm:pt>
    <dgm:pt modelId="{7BF8070C-9D33-410E-A902-F191DFD3660B}" type="pres">
      <dgm:prSet presAssocID="{84006A84-B4FF-4087-8553-1438A7B47D7B}" presName="parTx" presStyleLbl="revTx" presStyleIdx="0" presStyleCnt="5">
        <dgm:presLayoutVars>
          <dgm:chMax val="0"/>
          <dgm:chPref val="0"/>
        </dgm:presLayoutVars>
      </dgm:prSet>
      <dgm:spPr/>
    </dgm:pt>
    <dgm:pt modelId="{6C0BA243-9616-497A-8199-FC81AC544CA2}" type="pres">
      <dgm:prSet presAssocID="{1053673D-232D-4004-AB7B-D72CDD9231CC}" presName="sibTrans" presStyleCnt="0"/>
      <dgm:spPr/>
    </dgm:pt>
    <dgm:pt modelId="{2337CB2C-D7FC-4F76-A084-512115C4E59C}" type="pres">
      <dgm:prSet presAssocID="{33BB57A0-901B-4D81-8BDA-4A8D5BD5A504}" presName="compNode" presStyleCnt="0"/>
      <dgm:spPr/>
    </dgm:pt>
    <dgm:pt modelId="{E1FA5C4C-1FE6-4FAF-B842-0E66AEC265CB}" type="pres">
      <dgm:prSet presAssocID="{33BB57A0-901B-4D81-8BDA-4A8D5BD5A504}" presName="bgRect" presStyleLbl="bgShp" presStyleIdx="1" presStyleCnt="5"/>
      <dgm:spPr/>
    </dgm:pt>
    <dgm:pt modelId="{9F0C46EC-1E6B-4468-AFAB-0E8B1ED5764D}" type="pres">
      <dgm:prSet presAssocID="{33BB57A0-901B-4D81-8BDA-4A8D5BD5A504}" presName="iconRect" presStyleLbl="node1" presStyleIdx="1" presStyleCnt="5" custLinFactNeighborX="-5425"/>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a:ext>
      </dgm:extLst>
    </dgm:pt>
    <dgm:pt modelId="{C9023972-C9EA-4C01-999F-8990D6336C2C}" type="pres">
      <dgm:prSet presAssocID="{33BB57A0-901B-4D81-8BDA-4A8D5BD5A504}" presName="spaceRect" presStyleCnt="0"/>
      <dgm:spPr/>
    </dgm:pt>
    <dgm:pt modelId="{19A1DDCB-734B-4DC9-A9C8-BD4942BAEF01}" type="pres">
      <dgm:prSet presAssocID="{33BB57A0-901B-4D81-8BDA-4A8D5BD5A504}" presName="parTx" presStyleLbl="revTx" presStyleIdx="1" presStyleCnt="5">
        <dgm:presLayoutVars>
          <dgm:chMax val="0"/>
          <dgm:chPref val="0"/>
        </dgm:presLayoutVars>
      </dgm:prSet>
      <dgm:spPr/>
    </dgm:pt>
    <dgm:pt modelId="{4EA75B75-715B-4CE6-96B6-F8C94A64324F}" type="pres">
      <dgm:prSet presAssocID="{B984657B-F924-46E5-81B8-6EF197A0D2EE}" presName="sibTrans" presStyleCnt="0"/>
      <dgm:spPr/>
    </dgm:pt>
    <dgm:pt modelId="{1F416CD1-DFC1-4425-8BC9-7F44B318DCF0}" type="pres">
      <dgm:prSet presAssocID="{B739B697-D2C4-4539-94B2-DAEEE73320EB}" presName="compNode" presStyleCnt="0"/>
      <dgm:spPr/>
    </dgm:pt>
    <dgm:pt modelId="{4979850F-B183-4C95-8C48-F1867C3ADF13}" type="pres">
      <dgm:prSet presAssocID="{B739B697-D2C4-4539-94B2-DAEEE73320EB}" presName="bgRect" presStyleLbl="bgShp" presStyleIdx="2" presStyleCnt="5"/>
      <dgm:spPr/>
    </dgm:pt>
    <dgm:pt modelId="{E4B72645-17C6-4B15-88A4-EB2E1BDF6053}" type="pres">
      <dgm:prSet presAssocID="{B739B697-D2C4-4539-94B2-DAEEE73320EB}" presName="iconRect" presStyleLbl="node1" presStyleIdx="2" presStyleCnt="5"/>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814AD7EE-A611-4BEA-9778-4DF39D6960A1}" type="pres">
      <dgm:prSet presAssocID="{B739B697-D2C4-4539-94B2-DAEEE73320EB}" presName="spaceRect" presStyleCnt="0"/>
      <dgm:spPr/>
    </dgm:pt>
    <dgm:pt modelId="{D14DC78E-492F-450E-94D8-158F3485C68B}" type="pres">
      <dgm:prSet presAssocID="{B739B697-D2C4-4539-94B2-DAEEE73320EB}" presName="parTx" presStyleLbl="revTx" presStyleIdx="2" presStyleCnt="5">
        <dgm:presLayoutVars>
          <dgm:chMax val="0"/>
          <dgm:chPref val="0"/>
        </dgm:presLayoutVars>
      </dgm:prSet>
      <dgm:spPr/>
    </dgm:pt>
    <dgm:pt modelId="{E55147EA-C1FC-4B45-8732-55F13ACD254A}" type="pres">
      <dgm:prSet presAssocID="{4AB1CB75-2E59-4DC9-8C4B-47874449BB78}" presName="sibTrans" presStyleCnt="0"/>
      <dgm:spPr/>
    </dgm:pt>
    <dgm:pt modelId="{DD5F8F70-1F33-42B1-BA44-D68439D7A229}" type="pres">
      <dgm:prSet presAssocID="{62622843-1257-4A35-9C04-6E21EFFD3640}" presName="compNode" presStyleCnt="0"/>
      <dgm:spPr/>
    </dgm:pt>
    <dgm:pt modelId="{CFD50BB1-E466-4FB4-B3F6-B28DE9A2B87B}" type="pres">
      <dgm:prSet presAssocID="{62622843-1257-4A35-9C04-6E21EFFD3640}" presName="bgRect" presStyleLbl="bgShp" presStyleIdx="3" presStyleCnt="5"/>
      <dgm:spPr/>
    </dgm:pt>
    <dgm:pt modelId="{59E5D72D-7664-425A-83FD-20A1267578D5}" type="pres">
      <dgm:prSet presAssocID="{62622843-1257-4A35-9C04-6E21EFFD3640}" presName="iconRect" presStyleLbl="node1" presStyleIdx="3" presStyleCnt="5"/>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00C73AEC-B019-4644-9220-D2AFB09C9EEC}" type="pres">
      <dgm:prSet presAssocID="{62622843-1257-4A35-9C04-6E21EFFD3640}" presName="spaceRect" presStyleCnt="0"/>
      <dgm:spPr/>
    </dgm:pt>
    <dgm:pt modelId="{DDCACDD1-3974-4582-9815-691D6802FA12}" type="pres">
      <dgm:prSet presAssocID="{62622843-1257-4A35-9C04-6E21EFFD3640}" presName="parTx" presStyleLbl="revTx" presStyleIdx="3" presStyleCnt="5">
        <dgm:presLayoutVars>
          <dgm:chMax val="0"/>
          <dgm:chPref val="0"/>
        </dgm:presLayoutVars>
      </dgm:prSet>
      <dgm:spPr/>
    </dgm:pt>
    <dgm:pt modelId="{4F1BBDAF-0F91-445E-84CA-419440D20820}" type="pres">
      <dgm:prSet presAssocID="{E403C819-8B3D-4320-B68F-9D6667CD229D}" presName="sibTrans" presStyleCnt="0"/>
      <dgm:spPr/>
    </dgm:pt>
    <dgm:pt modelId="{9E41F536-D7FA-4921-BDC6-8A61F983A2E0}" type="pres">
      <dgm:prSet presAssocID="{6CD749A9-7A12-497F-BFE0-7CDE821DA5EB}" presName="compNode" presStyleCnt="0"/>
      <dgm:spPr/>
    </dgm:pt>
    <dgm:pt modelId="{75B12D37-FF94-4B6B-9855-17BB8E9DA800}" type="pres">
      <dgm:prSet presAssocID="{6CD749A9-7A12-497F-BFE0-7CDE821DA5EB}" presName="bgRect" presStyleLbl="bgShp" presStyleIdx="4" presStyleCnt="5"/>
      <dgm:spPr/>
    </dgm:pt>
    <dgm:pt modelId="{C40770A8-5F12-4137-A6EA-F36664313C7D}" type="pres">
      <dgm:prSet presAssocID="{6CD749A9-7A12-497F-BFE0-7CDE821DA5EB}" presName="iconRect" presStyleLbl="node1" presStyleIdx="4" presStyleCnt="5"/>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26FBCD38-76A9-4E3F-AAD8-B2B0B1CA2CB8}" type="pres">
      <dgm:prSet presAssocID="{6CD749A9-7A12-497F-BFE0-7CDE821DA5EB}" presName="spaceRect" presStyleCnt="0"/>
      <dgm:spPr/>
    </dgm:pt>
    <dgm:pt modelId="{00AD26E6-90E6-4440-BB07-DFDC6D2A5B17}" type="pres">
      <dgm:prSet presAssocID="{6CD749A9-7A12-497F-BFE0-7CDE821DA5EB}" presName="parTx" presStyleLbl="revTx" presStyleIdx="4" presStyleCnt="5">
        <dgm:presLayoutVars>
          <dgm:chMax val="0"/>
          <dgm:chPref val="0"/>
        </dgm:presLayoutVars>
      </dgm:prSet>
      <dgm:spPr/>
    </dgm:pt>
  </dgm:ptLst>
  <dgm:cxnLst>
    <dgm:cxn modelId="{538B2A0F-7803-413A-A8D6-0D19D23E1DD1}" srcId="{3D297612-4EEB-47BD-91E2-99102E0B18F7}" destId="{33BB57A0-901B-4D81-8BDA-4A8D5BD5A504}" srcOrd="1" destOrd="0" parTransId="{8C60B0C0-BEB0-450E-A050-D5830ED52CF3}" sibTransId="{B984657B-F924-46E5-81B8-6EF197A0D2EE}"/>
    <dgm:cxn modelId="{5C381916-B2D4-45C1-AA19-1E5175048742}" srcId="{3D297612-4EEB-47BD-91E2-99102E0B18F7}" destId="{62622843-1257-4A35-9C04-6E21EFFD3640}" srcOrd="3" destOrd="0" parTransId="{3BA7F07F-0AEA-4552-8E93-724F4A468CF3}" sibTransId="{E403C819-8B3D-4320-B68F-9D6667CD229D}"/>
    <dgm:cxn modelId="{75BFD642-6A8A-4486-B4C2-26517EB14CED}" type="presOf" srcId="{62622843-1257-4A35-9C04-6E21EFFD3640}" destId="{DDCACDD1-3974-4582-9815-691D6802FA12}" srcOrd="0" destOrd="0" presId="urn:microsoft.com/office/officeart/2018/2/layout/IconVerticalSolidList"/>
    <dgm:cxn modelId="{E7BA686C-92BD-4DA7-8456-0313863D3E98}" type="presOf" srcId="{84006A84-B4FF-4087-8553-1438A7B47D7B}" destId="{7BF8070C-9D33-410E-A902-F191DFD3660B}" srcOrd="0" destOrd="0" presId="urn:microsoft.com/office/officeart/2018/2/layout/IconVerticalSolidList"/>
    <dgm:cxn modelId="{BFBC1C72-8779-49C5-88DD-22E8BAA3E681}" srcId="{3D297612-4EEB-47BD-91E2-99102E0B18F7}" destId="{84006A84-B4FF-4087-8553-1438A7B47D7B}" srcOrd="0" destOrd="0" parTransId="{EDB088EE-3B87-4FB6-8DE6-427FCA5C3FB7}" sibTransId="{1053673D-232D-4004-AB7B-D72CDD9231CC}"/>
    <dgm:cxn modelId="{AA5B1B74-73D2-4A9A-9D3C-0FC7130BC8E7}" type="presOf" srcId="{6CD749A9-7A12-497F-BFE0-7CDE821DA5EB}" destId="{00AD26E6-90E6-4440-BB07-DFDC6D2A5B17}" srcOrd="0" destOrd="0" presId="urn:microsoft.com/office/officeart/2018/2/layout/IconVerticalSolidList"/>
    <dgm:cxn modelId="{5DE5D782-2B31-43BE-85E9-7721FBC29A57}" type="presOf" srcId="{B739B697-D2C4-4539-94B2-DAEEE73320EB}" destId="{D14DC78E-492F-450E-94D8-158F3485C68B}" srcOrd="0" destOrd="0" presId="urn:microsoft.com/office/officeart/2018/2/layout/IconVerticalSolidList"/>
    <dgm:cxn modelId="{7F90A89A-4FC9-44D9-932A-632C59AF8B87}" type="presOf" srcId="{33BB57A0-901B-4D81-8BDA-4A8D5BD5A504}" destId="{19A1DDCB-734B-4DC9-A9C8-BD4942BAEF01}" srcOrd="0" destOrd="0" presId="urn:microsoft.com/office/officeart/2018/2/layout/IconVerticalSolidList"/>
    <dgm:cxn modelId="{17EAC9A1-38B8-4FD6-8E37-F633F7A52D92}" srcId="{3D297612-4EEB-47BD-91E2-99102E0B18F7}" destId="{B739B697-D2C4-4539-94B2-DAEEE73320EB}" srcOrd="2" destOrd="0" parTransId="{2A004D90-FBF2-4450-B4FC-B2C4C4D26073}" sibTransId="{4AB1CB75-2E59-4DC9-8C4B-47874449BB78}"/>
    <dgm:cxn modelId="{91EDEEE5-F3F1-481E-9022-94512D1A8D91}" type="presOf" srcId="{3D297612-4EEB-47BD-91E2-99102E0B18F7}" destId="{3D80BCF3-EAE2-4184-95AC-C58A7A00DDD1}" srcOrd="0" destOrd="0" presId="urn:microsoft.com/office/officeart/2018/2/layout/IconVerticalSolidList"/>
    <dgm:cxn modelId="{7B57C8F3-40EF-470F-AD2B-7150E78E8526}" srcId="{3D297612-4EEB-47BD-91E2-99102E0B18F7}" destId="{6CD749A9-7A12-497F-BFE0-7CDE821DA5EB}" srcOrd="4" destOrd="0" parTransId="{30FC223C-78B2-4138-AC5F-DABEDED6DC8D}" sibTransId="{4D8053CE-3032-4388-BDC6-E4F438B44C93}"/>
    <dgm:cxn modelId="{9A4FE523-B5F3-4AAA-8A37-B83E8AD75659}" type="presParOf" srcId="{3D80BCF3-EAE2-4184-95AC-C58A7A00DDD1}" destId="{0584B805-3469-415D-AD77-8F0F205DF83B}" srcOrd="0" destOrd="0" presId="urn:microsoft.com/office/officeart/2018/2/layout/IconVerticalSolidList"/>
    <dgm:cxn modelId="{7F955511-9BDD-43B0-B995-3B83B7AB929C}" type="presParOf" srcId="{0584B805-3469-415D-AD77-8F0F205DF83B}" destId="{56E292B2-7C3B-4917-8A51-B0D8379C49DD}" srcOrd="0" destOrd="0" presId="urn:microsoft.com/office/officeart/2018/2/layout/IconVerticalSolidList"/>
    <dgm:cxn modelId="{28B05AAA-C63B-47C8-952F-DDF5AD6CEEBB}" type="presParOf" srcId="{0584B805-3469-415D-AD77-8F0F205DF83B}" destId="{3446D79C-4B1F-4369-8CC2-D81290241467}" srcOrd="1" destOrd="0" presId="urn:microsoft.com/office/officeart/2018/2/layout/IconVerticalSolidList"/>
    <dgm:cxn modelId="{521A3048-18D0-4F38-828D-1C50C13B9664}" type="presParOf" srcId="{0584B805-3469-415D-AD77-8F0F205DF83B}" destId="{F244145C-F623-4321-AD93-65BE48D08629}" srcOrd="2" destOrd="0" presId="urn:microsoft.com/office/officeart/2018/2/layout/IconVerticalSolidList"/>
    <dgm:cxn modelId="{9E538B88-1985-4D19-A8D4-2F03C18A36F0}" type="presParOf" srcId="{0584B805-3469-415D-AD77-8F0F205DF83B}" destId="{7BF8070C-9D33-410E-A902-F191DFD3660B}" srcOrd="3" destOrd="0" presId="urn:microsoft.com/office/officeart/2018/2/layout/IconVerticalSolidList"/>
    <dgm:cxn modelId="{2B8C2A1B-8161-46A7-BB2C-28E8A2C51C5C}" type="presParOf" srcId="{3D80BCF3-EAE2-4184-95AC-C58A7A00DDD1}" destId="{6C0BA243-9616-497A-8199-FC81AC544CA2}" srcOrd="1" destOrd="0" presId="urn:microsoft.com/office/officeart/2018/2/layout/IconVerticalSolidList"/>
    <dgm:cxn modelId="{57BE0223-4F5F-4F2D-8914-0D2A4F3CFCD3}" type="presParOf" srcId="{3D80BCF3-EAE2-4184-95AC-C58A7A00DDD1}" destId="{2337CB2C-D7FC-4F76-A084-512115C4E59C}" srcOrd="2" destOrd="0" presId="urn:microsoft.com/office/officeart/2018/2/layout/IconVerticalSolidList"/>
    <dgm:cxn modelId="{89DEC5B5-592F-4339-B5C5-8E48E26FCBEE}" type="presParOf" srcId="{2337CB2C-D7FC-4F76-A084-512115C4E59C}" destId="{E1FA5C4C-1FE6-4FAF-B842-0E66AEC265CB}" srcOrd="0" destOrd="0" presId="urn:microsoft.com/office/officeart/2018/2/layout/IconVerticalSolidList"/>
    <dgm:cxn modelId="{FAC4D646-0B65-4791-87FE-A636C27E7612}" type="presParOf" srcId="{2337CB2C-D7FC-4F76-A084-512115C4E59C}" destId="{9F0C46EC-1E6B-4468-AFAB-0E8B1ED5764D}" srcOrd="1" destOrd="0" presId="urn:microsoft.com/office/officeart/2018/2/layout/IconVerticalSolidList"/>
    <dgm:cxn modelId="{3C81B94D-75A0-490A-B1A0-DD01DCFE8900}" type="presParOf" srcId="{2337CB2C-D7FC-4F76-A084-512115C4E59C}" destId="{C9023972-C9EA-4C01-999F-8990D6336C2C}" srcOrd="2" destOrd="0" presId="urn:microsoft.com/office/officeart/2018/2/layout/IconVerticalSolidList"/>
    <dgm:cxn modelId="{81AB86FF-5C36-4066-9672-AECD870EAFD6}" type="presParOf" srcId="{2337CB2C-D7FC-4F76-A084-512115C4E59C}" destId="{19A1DDCB-734B-4DC9-A9C8-BD4942BAEF01}" srcOrd="3" destOrd="0" presId="urn:microsoft.com/office/officeart/2018/2/layout/IconVerticalSolidList"/>
    <dgm:cxn modelId="{3B14C5B0-8CCF-41F4-9972-72A5781DD34D}" type="presParOf" srcId="{3D80BCF3-EAE2-4184-95AC-C58A7A00DDD1}" destId="{4EA75B75-715B-4CE6-96B6-F8C94A64324F}" srcOrd="3" destOrd="0" presId="urn:microsoft.com/office/officeart/2018/2/layout/IconVerticalSolidList"/>
    <dgm:cxn modelId="{227ED753-8BA4-4541-AB48-543F1C58804B}" type="presParOf" srcId="{3D80BCF3-EAE2-4184-95AC-C58A7A00DDD1}" destId="{1F416CD1-DFC1-4425-8BC9-7F44B318DCF0}" srcOrd="4" destOrd="0" presId="urn:microsoft.com/office/officeart/2018/2/layout/IconVerticalSolidList"/>
    <dgm:cxn modelId="{33C62293-63B1-4BE1-8DC8-B40CCDF1A2D8}" type="presParOf" srcId="{1F416CD1-DFC1-4425-8BC9-7F44B318DCF0}" destId="{4979850F-B183-4C95-8C48-F1867C3ADF13}" srcOrd="0" destOrd="0" presId="urn:microsoft.com/office/officeart/2018/2/layout/IconVerticalSolidList"/>
    <dgm:cxn modelId="{24D12684-7D9B-442B-AA19-A43B21940E20}" type="presParOf" srcId="{1F416CD1-DFC1-4425-8BC9-7F44B318DCF0}" destId="{E4B72645-17C6-4B15-88A4-EB2E1BDF6053}" srcOrd="1" destOrd="0" presId="urn:microsoft.com/office/officeart/2018/2/layout/IconVerticalSolidList"/>
    <dgm:cxn modelId="{354BA06B-27BE-4CB1-A5F7-30A1919BFFA6}" type="presParOf" srcId="{1F416CD1-DFC1-4425-8BC9-7F44B318DCF0}" destId="{814AD7EE-A611-4BEA-9778-4DF39D6960A1}" srcOrd="2" destOrd="0" presId="urn:microsoft.com/office/officeart/2018/2/layout/IconVerticalSolidList"/>
    <dgm:cxn modelId="{115491D1-FFE6-4225-B777-0A641B7186E9}" type="presParOf" srcId="{1F416CD1-DFC1-4425-8BC9-7F44B318DCF0}" destId="{D14DC78E-492F-450E-94D8-158F3485C68B}" srcOrd="3" destOrd="0" presId="urn:microsoft.com/office/officeart/2018/2/layout/IconVerticalSolidList"/>
    <dgm:cxn modelId="{7CDDADCA-2A8C-4620-A694-28C1E81C06DE}" type="presParOf" srcId="{3D80BCF3-EAE2-4184-95AC-C58A7A00DDD1}" destId="{E55147EA-C1FC-4B45-8732-55F13ACD254A}" srcOrd="5" destOrd="0" presId="urn:microsoft.com/office/officeart/2018/2/layout/IconVerticalSolidList"/>
    <dgm:cxn modelId="{9CE43715-4CC5-4F8E-9BE3-39F6388E4232}" type="presParOf" srcId="{3D80BCF3-EAE2-4184-95AC-C58A7A00DDD1}" destId="{DD5F8F70-1F33-42B1-BA44-D68439D7A229}" srcOrd="6" destOrd="0" presId="urn:microsoft.com/office/officeart/2018/2/layout/IconVerticalSolidList"/>
    <dgm:cxn modelId="{F05ECC8F-9AC4-4F72-9869-27BAF239EF9D}" type="presParOf" srcId="{DD5F8F70-1F33-42B1-BA44-D68439D7A229}" destId="{CFD50BB1-E466-4FB4-B3F6-B28DE9A2B87B}" srcOrd="0" destOrd="0" presId="urn:microsoft.com/office/officeart/2018/2/layout/IconVerticalSolidList"/>
    <dgm:cxn modelId="{FEE667E0-BB41-4CA9-B2BD-2806D64DD06B}" type="presParOf" srcId="{DD5F8F70-1F33-42B1-BA44-D68439D7A229}" destId="{59E5D72D-7664-425A-83FD-20A1267578D5}" srcOrd="1" destOrd="0" presId="urn:microsoft.com/office/officeart/2018/2/layout/IconVerticalSolidList"/>
    <dgm:cxn modelId="{27624B64-3AD6-46EC-A1E6-9DBE98A5EB57}" type="presParOf" srcId="{DD5F8F70-1F33-42B1-BA44-D68439D7A229}" destId="{00C73AEC-B019-4644-9220-D2AFB09C9EEC}" srcOrd="2" destOrd="0" presId="urn:microsoft.com/office/officeart/2018/2/layout/IconVerticalSolidList"/>
    <dgm:cxn modelId="{45ABBB30-570F-4C1A-B068-0C0E79566E1D}" type="presParOf" srcId="{DD5F8F70-1F33-42B1-BA44-D68439D7A229}" destId="{DDCACDD1-3974-4582-9815-691D6802FA12}" srcOrd="3" destOrd="0" presId="urn:microsoft.com/office/officeart/2018/2/layout/IconVerticalSolidList"/>
    <dgm:cxn modelId="{B9694992-93C6-4BDD-8B16-597F1716A27B}" type="presParOf" srcId="{3D80BCF3-EAE2-4184-95AC-C58A7A00DDD1}" destId="{4F1BBDAF-0F91-445E-84CA-419440D20820}" srcOrd="7" destOrd="0" presId="urn:microsoft.com/office/officeart/2018/2/layout/IconVerticalSolidList"/>
    <dgm:cxn modelId="{C517AEB4-CD27-4F75-8D3B-5EE5D25F223C}" type="presParOf" srcId="{3D80BCF3-EAE2-4184-95AC-C58A7A00DDD1}" destId="{9E41F536-D7FA-4921-BDC6-8A61F983A2E0}" srcOrd="8" destOrd="0" presId="urn:microsoft.com/office/officeart/2018/2/layout/IconVerticalSolidList"/>
    <dgm:cxn modelId="{A6F0C2FE-119C-423C-810D-896F37EA9A9F}" type="presParOf" srcId="{9E41F536-D7FA-4921-BDC6-8A61F983A2E0}" destId="{75B12D37-FF94-4B6B-9855-17BB8E9DA800}" srcOrd="0" destOrd="0" presId="urn:microsoft.com/office/officeart/2018/2/layout/IconVerticalSolidList"/>
    <dgm:cxn modelId="{823369BA-E064-4FC3-995E-E91329102F57}" type="presParOf" srcId="{9E41F536-D7FA-4921-BDC6-8A61F983A2E0}" destId="{C40770A8-5F12-4137-A6EA-F36664313C7D}" srcOrd="1" destOrd="0" presId="urn:microsoft.com/office/officeart/2018/2/layout/IconVerticalSolidList"/>
    <dgm:cxn modelId="{A38F8D7D-132D-4798-B1DD-8D9C71568675}" type="presParOf" srcId="{9E41F536-D7FA-4921-BDC6-8A61F983A2E0}" destId="{26FBCD38-76A9-4E3F-AAD8-B2B0B1CA2CB8}" srcOrd="2" destOrd="0" presId="urn:microsoft.com/office/officeart/2018/2/layout/IconVerticalSolidList"/>
    <dgm:cxn modelId="{23AA63D5-5384-4DBF-9B02-F40E10141886}" type="presParOf" srcId="{9E41F536-D7FA-4921-BDC6-8A61F983A2E0}" destId="{00AD26E6-90E6-4440-BB07-DFDC6D2A5B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4BB2D9-22D4-4367-9E35-0AE538AC8C5C}"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D762AD2F-A483-430F-82BE-FE890869E0A5}">
      <dgm:prSet custT="1"/>
      <dgm:spPr/>
      <dgm:t>
        <a:bodyPr/>
        <a:lstStyle/>
        <a:p>
          <a:r>
            <a:rPr lang="en-US" sz="2000" b="1"/>
            <a:t>9–16 May</a:t>
          </a:r>
        </a:p>
      </dgm:t>
    </dgm:pt>
    <dgm:pt modelId="{D927AC68-D676-4932-942F-265C351B78BC}" type="parTrans" cxnId="{DD7A4213-4417-4455-A49D-C2D4EC96C711}">
      <dgm:prSet/>
      <dgm:spPr/>
      <dgm:t>
        <a:bodyPr/>
        <a:lstStyle/>
        <a:p>
          <a:endParaRPr lang="en-US"/>
        </a:p>
      </dgm:t>
    </dgm:pt>
    <dgm:pt modelId="{61C3E8A8-FE0F-4CC3-A450-FD618713AD98}" type="sibTrans" cxnId="{DD7A4213-4417-4455-A49D-C2D4EC96C711}">
      <dgm:prSet/>
      <dgm:spPr/>
      <dgm:t>
        <a:bodyPr/>
        <a:lstStyle/>
        <a:p>
          <a:endParaRPr lang="en-US"/>
        </a:p>
      </dgm:t>
    </dgm:pt>
    <dgm:pt modelId="{91B2B5AE-7E1B-4FAC-A89C-FD28DC7D4EA8}">
      <dgm:prSet custT="1"/>
      <dgm:spPr/>
      <dgm:t>
        <a:bodyPr/>
        <a:lstStyle/>
        <a:p>
          <a:r>
            <a:rPr lang="en-US" sz="2000"/>
            <a:t>TOP1</a:t>
          </a:r>
        </a:p>
        <a:p>
          <a:r>
            <a:rPr lang="en-US" sz="2000">
              <a:solidFill>
                <a:srgbClr val="FF0000"/>
              </a:solidFill>
            </a:rPr>
            <a:t> Antarctic wide</a:t>
          </a:r>
        </a:p>
      </dgm:t>
    </dgm:pt>
    <dgm:pt modelId="{B67D39D7-3FF0-440F-A95E-ED58A7DCB80D}" type="parTrans" cxnId="{B5F2338B-4635-4ECB-B517-F166F7741DB3}">
      <dgm:prSet/>
      <dgm:spPr/>
      <dgm:t>
        <a:bodyPr/>
        <a:lstStyle/>
        <a:p>
          <a:endParaRPr lang="en-US"/>
        </a:p>
      </dgm:t>
    </dgm:pt>
    <dgm:pt modelId="{EE9CC6FC-C715-47C5-9C68-A74014762D95}" type="sibTrans" cxnId="{B5F2338B-4635-4ECB-B517-F166F7741DB3}">
      <dgm:prSet/>
      <dgm:spPr/>
      <dgm:t>
        <a:bodyPr/>
        <a:lstStyle/>
        <a:p>
          <a:endParaRPr lang="en-US"/>
        </a:p>
      </dgm:t>
    </dgm:pt>
    <dgm:pt modelId="{B2FF2EBA-0123-42A4-8212-71FEF01C233B}">
      <dgm:prSet custT="1"/>
      <dgm:spPr/>
      <dgm:t>
        <a:bodyPr/>
        <a:lstStyle/>
        <a:p>
          <a:r>
            <a:rPr lang="en-US" sz="2000" b="1"/>
            <a:t>2–7 June</a:t>
          </a:r>
        </a:p>
      </dgm:t>
    </dgm:pt>
    <dgm:pt modelId="{DB556484-93CB-4972-B731-8D60546BABC8}" type="parTrans" cxnId="{E47C0BE8-23FA-4A1C-9E42-8362DF5D2631}">
      <dgm:prSet/>
      <dgm:spPr/>
      <dgm:t>
        <a:bodyPr/>
        <a:lstStyle/>
        <a:p>
          <a:endParaRPr lang="en-US"/>
        </a:p>
      </dgm:t>
    </dgm:pt>
    <dgm:pt modelId="{679C4C0A-41DD-46EE-9B01-621206D177AD}" type="sibTrans" cxnId="{E47C0BE8-23FA-4A1C-9E42-8362DF5D2631}">
      <dgm:prSet/>
      <dgm:spPr/>
      <dgm:t>
        <a:bodyPr/>
        <a:lstStyle/>
        <a:p>
          <a:endParaRPr lang="en-US"/>
        </a:p>
      </dgm:t>
    </dgm:pt>
    <dgm:pt modelId="{7FD13E41-4D6C-4E0B-859E-E6FCC6550DD7}">
      <dgm:prSet custT="1"/>
      <dgm:spPr/>
      <dgm:t>
        <a:bodyPr/>
        <a:lstStyle/>
        <a:p>
          <a:r>
            <a:rPr lang="en-US" sz="2000"/>
            <a:t>TOP2 </a:t>
          </a:r>
        </a:p>
        <a:p>
          <a:r>
            <a:rPr lang="en-US" sz="2000">
              <a:solidFill>
                <a:srgbClr val="FF0000"/>
              </a:solidFill>
            </a:rPr>
            <a:t>Antarctic wide</a:t>
          </a:r>
        </a:p>
      </dgm:t>
    </dgm:pt>
    <dgm:pt modelId="{BC3290C4-144E-411C-86A5-781110D27B12}" type="parTrans" cxnId="{F0241678-88A6-412B-9159-415AEC90382B}">
      <dgm:prSet/>
      <dgm:spPr/>
      <dgm:t>
        <a:bodyPr/>
        <a:lstStyle/>
        <a:p>
          <a:endParaRPr lang="en-US"/>
        </a:p>
      </dgm:t>
    </dgm:pt>
    <dgm:pt modelId="{7ABC47C9-E398-4FF2-965B-72E62DF4B8B1}" type="sibTrans" cxnId="{F0241678-88A6-412B-9159-415AEC90382B}">
      <dgm:prSet/>
      <dgm:spPr/>
      <dgm:t>
        <a:bodyPr/>
        <a:lstStyle/>
        <a:p>
          <a:endParaRPr lang="en-US"/>
        </a:p>
      </dgm:t>
    </dgm:pt>
    <dgm:pt modelId="{696C7C5A-CFE4-4573-9B08-CB67DE6A9BEF}">
      <dgm:prSet custT="1"/>
      <dgm:spPr/>
      <dgm:t>
        <a:bodyPr/>
        <a:lstStyle/>
        <a:p>
          <a:r>
            <a:rPr lang="en-US" sz="2000" b="1"/>
            <a:t>1–9 July</a:t>
          </a:r>
        </a:p>
      </dgm:t>
    </dgm:pt>
    <dgm:pt modelId="{E31AA685-4322-48C3-9DF1-B3BB022CC950}" type="parTrans" cxnId="{302A89EB-E407-44E2-AE25-49E85998A66E}">
      <dgm:prSet/>
      <dgm:spPr/>
      <dgm:t>
        <a:bodyPr/>
        <a:lstStyle/>
        <a:p>
          <a:endParaRPr lang="en-US"/>
        </a:p>
      </dgm:t>
    </dgm:pt>
    <dgm:pt modelId="{08887DD5-3974-421D-AA0B-33537EF2EDCC}" type="sibTrans" cxnId="{302A89EB-E407-44E2-AE25-49E85998A66E}">
      <dgm:prSet/>
      <dgm:spPr/>
      <dgm:t>
        <a:bodyPr/>
        <a:lstStyle/>
        <a:p>
          <a:endParaRPr lang="en-US"/>
        </a:p>
      </dgm:t>
    </dgm:pt>
    <dgm:pt modelId="{720322BD-F67C-4DEF-974D-EDFC0E5F4277}">
      <dgm:prSet custT="1"/>
      <dgm:spPr/>
      <dgm:t>
        <a:bodyPr/>
        <a:lstStyle/>
        <a:p>
          <a:r>
            <a:rPr lang="en-US" sz="2000"/>
            <a:t>TOP3</a:t>
          </a:r>
        </a:p>
        <a:p>
          <a:r>
            <a:rPr lang="en-US" sz="2000"/>
            <a:t> East Antarctica</a:t>
          </a:r>
        </a:p>
      </dgm:t>
    </dgm:pt>
    <dgm:pt modelId="{2DEB6F8F-352C-4DD5-9053-6C617D885957}" type="parTrans" cxnId="{FA985F67-C5E1-41D9-93AC-9862B53AFAA6}">
      <dgm:prSet/>
      <dgm:spPr/>
      <dgm:t>
        <a:bodyPr/>
        <a:lstStyle/>
        <a:p>
          <a:endParaRPr lang="en-US"/>
        </a:p>
      </dgm:t>
    </dgm:pt>
    <dgm:pt modelId="{8078AD81-A76C-4DAE-B6F2-870A4AE110C8}" type="sibTrans" cxnId="{FA985F67-C5E1-41D9-93AC-9862B53AFAA6}">
      <dgm:prSet/>
      <dgm:spPr/>
      <dgm:t>
        <a:bodyPr/>
        <a:lstStyle/>
        <a:p>
          <a:endParaRPr lang="en-US"/>
        </a:p>
      </dgm:t>
    </dgm:pt>
    <dgm:pt modelId="{6A3E1C49-7D3B-43F4-8EF3-D51C3E77D5C7}">
      <dgm:prSet custT="1"/>
      <dgm:spPr/>
      <dgm:t>
        <a:bodyPr/>
        <a:lstStyle/>
        <a:p>
          <a:r>
            <a:rPr lang="en-US" sz="2000" b="1"/>
            <a:t>14–19 July</a:t>
          </a:r>
        </a:p>
      </dgm:t>
    </dgm:pt>
    <dgm:pt modelId="{44002434-A115-4A9F-9D62-AB8E342B8BAB}" type="parTrans" cxnId="{AB0041F9-05D6-48F5-85E0-317F25673B82}">
      <dgm:prSet/>
      <dgm:spPr/>
      <dgm:t>
        <a:bodyPr/>
        <a:lstStyle/>
        <a:p>
          <a:endParaRPr lang="en-US"/>
        </a:p>
      </dgm:t>
    </dgm:pt>
    <dgm:pt modelId="{E3EA195D-F1C6-4671-968C-62D6C62E9D1C}" type="sibTrans" cxnId="{AB0041F9-05D6-48F5-85E0-317F25673B82}">
      <dgm:prSet/>
      <dgm:spPr/>
      <dgm:t>
        <a:bodyPr/>
        <a:lstStyle/>
        <a:p>
          <a:endParaRPr lang="en-US"/>
        </a:p>
      </dgm:t>
    </dgm:pt>
    <dgm:pt modelId="{D75BC275-D90B-4EBB-8E56-986335E8DD41}">
      <dgm:prSet custT="1"/>
      <dgm:spPr/>
      <dgm:t>
        <a:bodyPr/>
        <a:lstStyle/>
        <a:p>
          <a:r>
            <a:rPr lang="en-US" sz="2000"/>
            <a:t>TOP4</a:t>
          </a:r>
        </a:p>
        <a:p>
          <a:r>
            <a:rPr lang="en-US" sz="2000">
              <a:solidFill>
                <a:srgbClr val="FF0000"/>
              </a:solidFill>
            </a:rPr>
            <a:t>Antarctic wide</a:t>
          </a:r>
        </a:p>
      </dgm:t>
    </dgm:pt>
    <dgm:pt modelId="{F95F9765-69B5-4864-8E86-3667B4D9C701}" type="parTrans" cxnId="{802009A4-FA8D-47B1-8A28-FE7308C09C04}">
      <dgm:prSet/>
      <dgm:spPr/>
      <dgm:t>
        <a:bodyPr/>
        <a:lstStyle/>
        <a:p>
          <a:endParaRPr lang="en-US"/>
        </a:p>
      </dgm:t>
    </dgm:pt>
    <dgm:pt modelId="{1FD71E39-CF2A-48DA-A98D-54C893E21A2C}" type="sibTrans" cxnId="{802009A4-FA8D-47B1-8A28-FE7308C09C04}">
      <dgm:prSet/>
      <dgm:spPr/>
      <dgm:t>
        <a:bodyPr/>
        <a:lstStyle/>
        <a:p>
          <a:endParaRPr lang="en-US"/>
        </a:p>
      </dgm:t>
    </dgm:pt>
    <dgm:pt modelId="{219B30C8-593A-4015-B934-12792F045A50}">
      <dgm:prSet custT="1"/>
      <dgm:spPr/>
      <dgm:t>
        <a:bodyPr/>
        <a:lstStyle/>
        <a:p>
          <a:r>
            <a:rPr lang="en-US" sz="2000" b="1"/>
            <a:t>23–30 July</a:t>
          </a:r>
        </a:p>
      </dgm:t>
    </dgm:pt>
    <dgm:pt modelId="{B9CCEDDE-A57C-47FB-B8A5-A1E4C2DD6CE8}" type="parTrans" cxnId="{8856C8B9-E3C6-4129-BE22-DE75FDF41297}">
      <dgm:prSet/>
      <dgm:spPr/>
      <dgm:t>
        <a:bodyPr/>
        <a:lstStyle/>
        <a:p>
          <a:endParaRPr lang="en-US"/>
        </a:p>
      </dgm:t>
    </dgm:pt>
    <dgm:pt modelId="{31C97ADE-74DE-48D1-A825-77594ACF1AAB}" type="sibTrans" cxnId="{8856C8B9-E3C6-4129-BE22-DE75FDF41297}">
      <dgm:prSet/>
      <dgm:spPr/>
      <dgm:t>
        <a:bodyPr/>
        <a:lstStyle/>
        <a:p>
          <a:endParaRPr lang="en-US"/>
        </a:p>
      </dgm:t>
    </dgm:pt>
    <dgm:pt modelId="{18B581EB-DD2C-4A68-9F4C-76C55C43ADA6}">
      <dgm:prSet custT="1"/>
      <dgm:spPr/>
      <dgm:t>
        <a:bodyPr/>
        <a:lstStyle/>
        <a:p>
          <a:r>
            <a:rPr lang="en-US" sz="2000"/>
            <a:t>TOP5 </a:t>
          </a:r>
        </a:p>
        <a:p>
          <a:r>
            <a:rPr lang="en-US" sz="2000"/>
            <a:t>Antarctic Peninsula</a:t>
          </a:r>
        </a:p>
      </dgm:t>
    </dgm:pt>
    <dgm:pt modelId="{B7FD7223-23BA-4172-9C94-6D9B2B46DEB1}" type="parTrans" cxnId="{041B87E7-EB94-4683-B5B3-D0F005FDF4CD}">
      <dgm:prSet/>
      <dgm:spPr/>
      <dgm:t>
        <a:bodyPr/>
        <a:lstStyle/>
        <a:p>
          <a:endParaRPr lang="en-US"/>
        </a:p>
      </dgm:t>
    </dgm:pt>
    <dgm:pt modelId="{E8D84F67-CEE0-4829-B29B-1AAB0524BEDB}" type="sibTrans" cxnId="{041B87E7-EB94-4683-B5B3-D0F005FDF4CD}">
      <dgm:prSet/>
      <dgm:spPr/>
      <dgm:t>
        <a:bodyPr/>
        <a:lstStyle/>
        <a:p>
          <a:endParaRPr lang="en-US"/>
        </a:p>
      </dgm:t>
    </dgm:pt>
    <dgm:pt modelId="{E1DF6F56-366C-4C1C-B07B-0FB6D210289A}">
      <dgm:prSet custT="1"/>
      <dgm:spPr/>
      <dgm:t>
        <a:bodyPr/>
        <a:lstStyle/>
        <a:p>
          <a:r>
            <a:rPr lang="en-US" sz="2000" b="1"/>
            <a:t>29 July – 3 Aug.</a:t>
          </a:r>
        </a:p>
      </dgm:t>
    </dgm:pt>
    <dgm:pt modelId="{37E23F6A-4C0B-4724-8354-25CC2BE21A0A}" type="parTrans" cxnId="{6CDFCDB0-3122-42C1-84C9-A7157CE2E5B7}">
      <dgm:prSet/>
      <dgm:spPr/>
      <dgm:t>
        <a:bodyPr/>
        <a:lstStyle/>
        <a:p>
          <a:endParaRPr lang="en-US"/>
        </a:p>
      </dgm:t>
    </dgm:pt>
    <dgm:pt modelId="{DCE4251E-B192-4BD9-A796-4512A3C7150C}" type="sibTrans" cxnId="{6CDFCDB0-3122-42C1-84C9-A7157CE2E5B7}">
      <dgm:prSet/>
      <dgm:spPr/>
      <dgm:t>
        <a:bodyPr/>
        <a:lstStyle/>
        <a:p>
          <a:endParaRPr lang="en-US"/>
        </a:p>
      </dgm:t>
    </dgm:pt>
    <dgm:pt modelId="{71C35A3A-313D-420C-976F-0F47180516B1}">
      <dgm:prSet custT="1"/>
      <dgm:spPr/>
      <dgm:t>
        <a:bodyPr/>
        <a:lstStyle/>
        <a:p>
          <a:r>
            <a:rPr lang="en-US" sz="2000"/>
            <a:t>TOP6</a:t>
          </a:r>
        </a:p>
        <a:p>
          <a:r>
            <a:rPr lang="en-US" sz="2000"/>
            <a:t> East Antarctica</a:t>
          </a:r>
        </a:p>
      </dgm:t>
    </dgm:pt>
    <dgm:pt modelId="{A54A338D-9C93-4DFB-B083-B4DE566597CC}" type="parTrans" cxnId="{5AB042E8-7B99-4A2B-8AC8-8C7F0459F7EE}">
      <dgm:prSet/>
      <dgm:spPr/>
      <dgm:t>
        <a:bodyPr/>
        <a:lstStyle/>
        <a:p>
          <a:endParaRPr lang="en-US"/>
        </a:p>
      </dgm:t>
    </dgm:pt>
    <dgm:pt modelId="{400B5372-5183-4F6E-841F-8E1A967CDF69}" type="sibTrans" cxnId="{5AB042E8-7B99-4A2B-8AC8-8C7F0459F7EE}">
      <dgm:prSet/>
      <dgm:spPr/>
      <dgm:t>
        <a:bodyPr/>
        <a:lstStyle/>
        <a:p>
          <a:endParaRPr lang="en-US"/>
        </a:p>
      </dgm:t>
    </dgm:pt>
    <dgm:pt modelId="{0EB35E5C-FB9D-4044-8F20-36F8EFBC62EA}">
      <dgm:prSet custT="1"/>
      <dgm:spPr/>
      <dgm:t>
        <a:bodyPr/>
        <a:lstStyle/>
        <a:p>
          <a:r>
            <a:rPr lang="en-US" sz="2000" b="1"/>
            <a:t>20–30 Aug.</a:t>
          </a:r>
        </a:p>
      </dgm:t>
    </dgm:pt>
    <dgm:pt modelId="{7B53A36B-82EF-43D2-A335-75FC68B192FF}" type="parTrans" cxnId="{0A62476C-56BB-469B-90EF-0FAF880ABB43}">
      <dgm:prSet/>
      <dgm:spPr/>
      <dgm:t>
        <a:bodyPr/>
        <a:lstStyle/>
        <a:p>
          <a:endParaRPr lang="en-US"/>
        </a:p>
      </dgm:t>
    </dgm:pt>
    <dgm:pt modelId="{5CCBCF7A-858F-4032-9760-D2C8284DEBE9}" type="sibTrans" cxnId="{0A62476C-56BB-469B-90EF-0FAF880ABB43}">
      <dgm:prSet/>
      <dgm:spPr/>
      <dgm:t>
        <a:bodyPr/>
        <a:lstStyle/>
        <a:p>
          <a:endParaRPr lang="en-US"/>
        </a:p>
      </dgm:t>
    </dgm:pt>
    <dgm:pt modelId="{E4D815D2-BC52-4918-8F77-AE2DB3D1EC30}">
      <dgm:prSet custT="1"/>
      <dgm:spPr/>
      <dgm:t>
        <a:bodyPr/>
        <a:lstStyle/>
        <a:p>
          <a:r>
            <a:rPr lang="en-US" sz="2000"/>
            <a:t>TOP7 </a:t>
          </a:r>
        </a:p>
        <a:p>
          <a:r>
            <a:rPr lang="en-US" sz="2000">
              <a:solidFill>
                <a:srgbClr val="FF0000"/>
              </a:solidFill>
            </a:rPr>
            <a:t>Antarctic wide</a:t>
          </a:r>
        </a:p>
      </dgm:t>
    </dgm:pt>
    <dgm:pt modelId="{F30B7E7E-E1E9-43AA-9DF5-64F9B1F5A439}" type="parTrans" cxnId="{750D8957-C9EB-4B3A-976D-A2AE6E15A48E}">
      <dgm:prSet/>
      <dgm:spPr/>
      <dgm:t>
        <a:bodyPr/>
        <a:lstStyle/>
        <a:p>
          <a:endParaRPr lang="en-US"/>
        </a:p>
      </dgm:t>
    </dgm:pt>
    <dgm:pt modelId="{97811377-5356-46C3-91AF-A8E6A146E2AD}" type="sibTrans" cxnId="{750D8957-C9EB-4B3A-976D-A2AE6E15A48E}">
      <dgm:prSet/>
      <dgm:spPr/>
      <dgm:t>
        <a:bodyPr/>
        <a:lstStyle/>
        <a:p>
          <a:endParaRPr lang="en-US"/>
        </a:p>
      </dgm:t>
    </dgm:pt>
    <dgm:pt modelId="{8AAA1865-774E-4A60-A16B-4948D1F6D9E1}" type="pres">
      <dgm:prSet presAssocID="{5B4BB2D9-22D4-4367-9E35-0AE538AC8C5C}" presName="Name0" presStyleCnt="0">
        <dgm:presLayoutVars>
          <dgm:chMax/>
          <dgm:chPref/>
          <dgm:animLvl val="lvl"/>
        </dgm:presLayoutVars>
      </dgm:prSet>
      <dgm:spPr/>
    </dgm:pt>
    <dgm:pt modelId="{4DFD5E5C-2DAF-4433-B9CE-F356246BEC41}" type="pres">
      <dgm:prSet presAssocID="{D762AD2F-A483-430F-82BE-FE890869E0A5}" presName="composite1" presStyleCnt="0"/>
      <dgm:spPr/>
    </dgm:pt>
    <dgm:pt modelId="{0FA69553-2BB3-4B17-B741-85163700A5D7}" type="pres">
      <dgm:prSet presAssocID="{D762AD2F-A483-430F-82BE-FE890869E0A5}" presName="parent1" presStyleLbl="alignNode1" presStyleIdx="0" presStyleCnt="7">
        <dgm:presLayoutVars>
          <dgm:chMax val="1"/>
          <dgm:chPref val="1"/>
          <dgm:bulletEnabled val="1"/>
        </dgm:presLayoutVars>
      </dgm:prSet>
      <dgm:spPr/>
    </dgm:pt>
    <dgm:pt modelId="{019F7E44-5CA3-4D69-9C9B-24A42FAA2801}" type="pres">
      <dgm:prSet presAssocID="{D762AD2F-A483-430F-82BE-FE890869E0A5}" presName="Childtext1" presStyleLbl="revTx" presStyleIdx="0" presStyleCnt="7">
        <dgm:presLayoutVars>
          <dgm:bulletEnabled val="1"/>
        </dgm:presLayoutVars>
      </dgm:prSet>
      <dgm:spPr/>
    </dgm:pt>
    <dgm:pt modelId="{F2424CA1-D772-4A2D-8231-EB82AC81DB3E}" type="pres">
      <dgm:prSet presAssocID="{D762AD2F-A483-430F-82BE-FE890869E0A5}" presName="ConnectLine1" presStyleLbl="sibTrans1D1" presStyleIdx="0" presStyleCnt="7"/>
      <dgm:spPr>
        <a:noFill/>
        <a:ln w="12700" cap="flat" cmpd="sng" algn="ctr">
          <a:solidFill>
            <a:schemeClr val="accent1">
              <a:hueOff val="0"/>
              <a:satOff val="0"/>
              <a:lumOff val="0"/>
              <a:alphaOff val="0"/>
            </a:schemeClr>
          </a:solidFill>
          <a:prstDash val="dash"/>
        </a:ln>
        <a:effectLst/>
      </dgm:spPr>
    </dgm:pt>
    <dgm:pt modelId="{C469D336-E9F4-4DD9-A02A-A7458AFF9C4F}" type="pres">
      <dgm:prSet presAssocID="{D762AD2F-A483-430F-82BE-FE890869E0A5}" presName="ConnectLineEnd1" presStyleLbl="lnNode1" presStyleIdx="0" presStyleCnt="7"/>
      <dgm:spPr/>
    </dgm:pt>
    <dgm:pt modelId="{4E17C925-5AE8-4EDB-95D7-6C7EA515F4C8}" type="pres">
      <dgm:prSet presAssocID="{D762AD2F-A483-430F-82BE-FE890869E0A5}" presName="EmptyPane1" presStyleCnt="0"/>
      <dgm:spPr/>
    </dgm:pt>
    <dgm:pt modelId="{F46E1BE9-686D-417F-9215-C541E2955CD5}" type="pres">
      <dgm:prSet presAssocID="{61C3E8A8-FE0F-4CC3-A450-FD618713AD98}" presName="spaceBetweenRectangles1" presStyleCnt="0"/>
      <dgm:spPr/>
    </dgm:pt>
    <dgm:pt modelId="{61952EB0-A3E2-47CF-975D-DA58F188A3A6}" type="pres">
      <dgm:prSet presAssocID="{B2FF2EBA-0123-42A4-8212-71FEF01C233B}" presName="composite1" presStyleCnt="0"/>
      <dgm:spPr/>
    </dgm:pt>
    <dgm:pt modelId="{3DFA20FF-D82F-41F2-B17E-61D131ACAA3E}" type="pres">
      <dgm:prSet presAssocID="{B2FF2EBA-0123-42A4-8212-71FEF01C233B}" presName="parent1" presStyleLbl="alignNode1" presStyleIdx="1" presStyleCnt="7">
        <dgm:presLayoutVars>
          <dgm:chMax val="1"/>
          <dgm:chPref val="1"/>
          <dgm:bulletEnabled val="1"/>
        </dgm:presLayoutVars>
      </dgm:prSet>
      <dgm:spPr/>
    </dgm:pt>
    <dgm:pt modelId="{E2E88C6E-E889-47FF-9C3A-33E980874EC8}" type="pres">
      <dgm:prSet presAssocID="{B2FF2EBA-0123-42A4-8212-71FEF01C233B}" presName="Childtext1" presStyleLbl="revTx" presStyleIdx="1" presStyleCnt="7">
        <dgm:presLayoutVars>
          <dgm:bulletEnabled val="1"/>
        </dgm:presLayoutVars>
      </dgm:prSet>
      <dgm:spPr/>
    </dgm:pt>
    <dgm:pt modelId="{54D69A5A-9E6B-45DD-AE5C-B2C761CCDEA5}" type="pres">
      <dgm:prSet presAssocID="{B2FF2EBA-0123-42A4-8212-71FEF01C233B}" presName="ConnectLine1" presStyleLbl="sibTrans1D1" presStyleIdx="1" presStyleCnt="7"/>
      <dgm:spPr>
        <a:noFill/>
        <a:ln w="12700" cap="flat" cmpd="sng" algn="ctr">
          <a:solidFill>
            <a:schemeClr val="accent1">
              <a:hueOff val="0"/>
              <a:satOff val="0"/>
              <a:lumOff val="0"/>
              <a:alphaOff val="0"/>
            </a:schemeClr>
          </a:solidFill>
          <a:prstDash val="dash"/>
        </a:ln>
        <a:effectLst/>
      </dgm:spPr>
    </dgm:pt>
    <dgm:pt modelId="{698710EE-C57D-4C45-9C9F-75D05DC1838C}" type="pres">
      <dgm:prSet presAssocID="{B2FF2EBA-0123-42A4-8212-71FEF01C233B}" presName="ConnectLineEnd1" presStyleLbl="lnNode1" presStyleIdx="1" presStyleCnt="7"/>
      <dgm:spPr/>
    </dgm:pt>
    <dgm:pt modelId="{F1F6DA00-0D10-4EA6-B117-5B0C781404A5}" type="pres">
      <dgm:prSet presAssocID="{B2FF2EBA-0123-42A4-8212-71FEF01C233B}" presName="EmptyPane1" presStyleCnt="0"/>
      <dgm:spPr/>
    </dgm:pt>
    <dgm:pt modelId="{4D81E432-4A4C-4536-B7CB-050EF459A707}" type="pres">
      <dgm:prSet presAssocID="{679C4C0A-41DD-46EE-9B01-621206D177AD}" presName="spaceBetweenRectangles1" presStyleCnt="0"/>
      <dgm:spPr/>
    </dgm:pt>
    <dgm:pt modelId="{80A3B58E-F6CD-4420-BFEF-738378652317}" type="pres">
      <dgm:prSet presAssocID="{696C7C5A-CFE4-4573-9B08-CB67DE6A9BEF}" presName="composite1" presStyleCnt="0"/>
      <dgm:spPr/>
    </dgm:pt>
    <dgm:pt modelId="{9A0C56B7-6C92-42AA-AA94-EB3062E9DD66}" type="pres">
      <dgm:prSet presAssocID="{696C7C5A-CFE4-4573-9B08-CB67DE6A9BEF}" presName="parent1" presStyleLbl="alignNode1" presStyleIdx="2" presStyleCnt="7">
        <dgm:presLayoutVars>
          <dgm:chMax val="1"/>
          <dgm:chPref val="1"/>
          <dgm:bulletEnabled val="1"/>
        </dgm:presLayoutVars>
      </dgm:prSet>
      <dgm:spPr/>
    </dgm:pt>
    <dgm:pt modelId="{BAC179DC-CF9C-4BD8-825D-DAAE491D72B9}" type="pres">
      <dgm:prSet presAssocID="{696C7C5A-CFE4-4573-9B08-CB67DE6A9BEF}" presName="Childtext1" presStyleLbl="revTx" presStyleIdx="2" presStyleCnt="7">
        <dgm:presLayoutVars>
          <dgm:bulletEnabled val="1"/>
        </dgm:presLayoutVars>
      </dgm:prSet>
      <dgm:spPr/>
    </dgm:pt>
    <dgm:pt modelId="{4C01AF89-5D53-44FC-89C1-D649B41F8187}" type="pres">
      <dgm:prSet presAssocID="{696C7C5A-CFE4-4573-9B08-CB67DE6A9BEF}" presName="ConnectLine1" presStyleLbl="sibTrans1D1" presStyleIdx="2" presStyleCnt="7"/>
      <dgm:spPr>
        <a:noFill/>
        <a:ln w="12700" cap="flat" cmpd="sng" algn="ctr">
          <a:solidFill>
            <a:schemeClr val="accent1">
              <a:hueOff val="0"/>
              <a:satOff val="0"/>
              <a:lumOff val="0"/>
              <a:alphaOff val="0"/>
            </a:schemeClr>
          </a:solidFill>
          <a:prstDash val="dash"/>
        </a:ln>
        <a:effectLst/>
      </dgm:spPr>
    </dgm:pt>
    <dgm:pt modelId="{0C402391-4BBC-4CA5-80A1-8F81BA9E2C7C}" type="pres">
      <dgm:prSet presAssocID="{696C7C5A-CFE4-4573-9B08-CB67DE6A9BEF}" presName="ConnectLineEnd1" presStyleLbl="lnNode1" presStyleIdx="2" presStyleCnt="7"/>
      <dgm:spPr/>
    </dgm:pt>
    <dgm:pt modelId="{C5059ACE-F2BE-49EA-85F6-193D955853A5}" type="pres">
      <dgm:prSet presAssocID="{696C7C5A-CFE4-4573-9B08-CB67DE6A9BEF}" presName="EmptyPane1" presStyleCnt="0"/>
      <dgm:spPr/>
    </dgm:pt>
    <dgm:pt modelId="{AD3C024A-F2E7-4AAA-90C9-3D29513B87EB}" type="pres">
      <dgm:prSet presAssocID="{08887DD5-3974-421D-AA0B-33537EF2EDCC}" presName="spaceBetweenRectangles1" presStyleCnt="0"/>
      <dgm:spPr/>
    </dgm:pt>
    <dgm:pt modelId="{26FE96C7-2351-44AD-81D3-50A21A57A8E5}" type="pres">
      <dgm:prSet presAssocID="{6A3E1C49-7D3B-43F4-8EF3-D51C3E77D5C7}" presName="composite1" presStyleCnt="0"/>
      <dgm:spPr/>
    </dgm:pt>
    <dgm:pt modelId="{24DAAC08-A0BF-4A14-AC1D-2DD3C1973BD3}" type="pres">
      <dgm:prSet presAssocID="{6A3E1C49-7D3B-43F4-8EF3-D51C3E77D5C7}" presName="parent1" presStyleLbl="alignNode1" presStyleIdx="3" presStyleCnt="7">
        <dgm:presLayoutVars>
          <dgm:chMax val="1"/>
          <dgm:chPref val="1"/>
          <dgm:bulletEnabled val="1"/>
        </dgm:presLayoutVars>
      </dgm:prSet>
      <dgm:spPr/>
    </dgm:pt>
    <dgm:pt modelId="{1F9B1EF4-4776-4D3D-9A4D-F747FD381318}" type="pres">
      <dgm:prSet presAssocID="{6A3E1C49-7D3B-43F4-8EF3-D51C3E77D5C7}" presName="Childtext1" presStyleLbl="revTx" presStyleIdx="3" presStyleCnt="7">
        <dgm:presLayoutVars>
          <dgm:bulletEnabled val="1"/>
        </dgm:presLayoutVars>
      </dgm:prSet>
      <dgm:spPr/>
    </dgm:pt>
    <dgm:pt modelId="{66AE1A59-39A5-42F4-8282-C15C30586967}" type="pres">
      <dgm:prSet presAssocID="{6A3E1C49-7D3B-43F4-8EF3-D51C3E77D5C7}" presName="ConnectLine1" presStyleLbl="sibTrans1D1" presStyleIdx="3" presStyleCnt="7"/>
      <dgm:spPr>
        <a:noFill/>
        <a:ln w="12700" cap="flat" cmpd="sng" algn="ctr">
          <a:solidFill>
            <a:schemeClr val="accent1">
              <a:hueOff val="0"/>
              <a:satOff val="0"/>
              <a:lumOff val="0"/>
              <a:alphaOff val="0"/>
            </a:schemeClr>
          </a:solidFill>
          <a:prstDash val="dash"/>
        </a:ln>
        <a:effectLst/>
      </dgm:spPr>
    </dgm:pt>
    <dgm:pt modelId="{0770CCD7-44F6-46A5-8591-EE58B43E2900}" type="pres">
      <dgm:prSet presAssocID="{6A3E1C49-7D3B-43F4-8EF3-D51C3E77D5C7}" presName="ConnectLineEnd1" presStyleLbl="lnNode1" presStyleIdx="3" presStyleCnt="7"/>
      <dgm:spPr/>
    </dgm:pt>
    <dgm:pt modelId="{EDA058B4-531D-4607-994D-08E9FFD3815B}" type="pres">
      <dgm:prSet presAssocID="{6A3E1C49-7D3B-43F4-8EF3-D51C3E77D5C7}" presName="EmptyPane1" presStyleCnt="0"/>
      <dgm:spPr/>
    </dgm:pt>
    <dgm:pt modelId="{7A7D01FF-6EA4-4B3F-A760-899721239047}" type="pres">
      <dgm:prSet presAssocID="{E3EA195D-F1C6-4671-968C-62D6C62E9D1C}" presName="spaceBetweenRectangles1" presStyleCnt="0"/>
      <dgm:spPr/>
    </dgm:pt>
    <dgm:pt modelId="{9934338C-4E08-4FDD-B6F7-C7FF9D5CC389}" type="pres">
      <dgm:prSet presAssocID="{219B30C8-593A-4015-B934-12792F045A50}" presName="composite1" presStyleCnt="0"/>
      <dgm:spPr/>
    </dgm:pt>
    <dgm:pt modelId="{7B0D7AA9-9AEE-4285-B587-87A8AFC48426}" type="pres">
      <dgm:prSet presAssocID="{219B30C8-593A-4015-B934-12792F045A50}" presName="parent1" presStyleLbl="alignNode1" presStyleIdx="4" presStyleCnt="7">
        <dgm:presLayoutVars>
          <dgm:chMax val="1"/>
          <dgm:chPref val="1"/>
          <dgm:bulletEnabled val="1"/>
        </dgm:presLayoutVars>
      </dgm:prSet>
      <dgm:spPr/>
    </dgm:pt>
    <dgm:pt modelId="{715AF67B-474C-4137-9F5D-B10342EACB36}" type="pres">
      <dgm:prSet presAssocID="{219B30C8-593A-4015-B934-12792F045A50}" presName="Childtext1" presStyleLbl="revTx" presStyleIdx="4" presStyleCnt="7">
        <dgm:presLayoutVars>
          <dgm:bulletEnabled val="1"/>
        </dgm:presLayoutVars>
      </dgm:prSet>
      <dgm:spPr/>
    </dgm:pt>
    <dgm:pt modelId="{289390AA-09E5-4FD8-BA37-AFC264C705C3}" type="pres">
      <dgm:prSet presAssocID="{219B30C8-593A-4015-B934-12792F045A50}" presName="ConnectLine1" presStyleLbl="sibTrans1D1" presStyleIdx="4" presStyleCnt="7"/>
      <dgm:spPr>
        <a:noFill/>
        <a:ln w="12700" cap="flat" cmpd="sng" algn="ctr">
          <a:solidFill>
            <a:schemeClr val="accent1">
              <a:hueOff val="0"/>
              <a:satOff val="0"/>
              <a:lumOff val="0"/>
              <a:alphaOff val="0"/>
            </a:schemeClr>
          </a:solidFill>
          <a:prstDash val="dash"/>
        </a:ln>
        <a:effectLst/>
      </dgm:spPr>
    </dgm:pt>
    <dgm:pt modelId="{D24FD47F-25E4-4251-8A94-754CCC69B4AA}" type="pres">
      <dgm:prSet presAssocID="{219B30C8-593A-4015-B934-12792F045A50}" presName="ConnectLineEnd1" presStyleLbl="lnNode1" presStyleIdx="4" presStyleCnt="7"/>
      <dgm:spPr/>
    </dgm:pt>
    <dgm:pt modelId="{0C27AE0F-AAF7-40FE-A3E7-F6FFA36413A7}" type="pres">
      <dgm:prSet presAssocID="{219B30C8-593A-4015-B934-12792F045A50}" presName="EmptyPane1" presStyleCnt="0"/>
      <dgm:spPr/>
    </dgm:pt>
    <dgm:pt modelId="{39A0B3DF-6443-4190-A211-B4A1ED1749B5}" type="pres">
      <dgm:prSet presAssocID="{31C97ADE-74DE-48D1-A825-77594ACF1AAB}" presName="spaceBetweenRectangles1" presStyleCnt="0"/>
      <dgm:spPr/>
    </dgm:pt>
    <dgm:pt modelId="{D239A1E4-EF25-4FB9-898C-CF44D7CF6AFC}" type="pres">
      <dgm:prSet presAssocID="{E1DF6F56-366C-4C1C-B07B-0FB6D210289A}" presName="composite1" presStyleCnt="0"/>
      <dgm:spPr/>
    </dgm:pt>
    <dgm:pt modelId="{4D9E8ED8-93DB-495C-A00C-45AA5A1B512E}" type="pres">
      <dgm:prSet presAssocID="{E1DF6F56-366C-4C1C-B07B-0FB6D210289A}" presName="parent1" presStyleLbl="alignNode1" presStyleIdx="5" presStyleCnt="7" custScaleX="115754">
        <dgm:presLayoutVars>
          <dgm:chMax val="1"/>
          <dgm:chPref val="1"/>
          <dgm:bulletEnabled val="1"/>
        </dgm:presLayoutVars>
      </dgm:prSet>
      <dgm:spPr/>
    </dgm:pt>
    <dgm:pt modelId="{C9BB6F71-A470-4A94-90F2-346D941DB860}" type="pres">
      <dgm:prSet presAssocID="{E1DF6F56-366C-4C1C-B07B-0FB6D210289A}" presName="Childtext1" presStyleLbl="revTx" presStyleIdx="5" presStyleCnt="7">
        <dgm:presLayoutVars>
          <dgm:bulletEnabled val="1"/>
        </dgm:presLayoutVars>
      </dgm:prSet>
      <dgm:spPr/>
    </dgm:pt>
    <dgm:pt modelId="{7AD17AF7-F7BA-42FD-8F2E-659858475BEA}" type="pres">
      <dgm:prSet presAssocID="{E1DF6F56-366C-4C1C-B07B-0FB6D210289A}" presName="ConnectLine1" presStyleLbl="sibTrans1D1" presStyleIdx="5" presStyleCnt="7"/>
      <dgm:spPr>
        <a:noFill/>
        <a:ln w="12700" cap="flat" cmpd="sng" algn="ctr">
          <a:solidFill>
            <a:schemeClr val="accent1">
              <a:hueOff val="0"/>
              <a:satOff val="0"/>
              <a:lumOff val="0"/>
              <a:alphaOff val="0"/>
            </a:schemeClr>
          </a:solidFill>
          <a:prstDash val="dash"/>
        </a:ln>
        <a:effectLst/>
      </dgm:spPr>
    </dgm:pt>
    <dgm:pt modelId="{9CD4AF01-51F4-4C2A-97D2-CE5CE4210FFD}" type="pres">
      <dgm:prSet presAssocID="{E1DF6F56-366C-4C1C-B07B-0FB6D210289A}" presName="ConnectLineEnd1" presStyleLbl="lnNode1" presStyleIdx="5" presStyleCnt="7"/>
      <dgm:spPr/>
    </dgm:pt>
    <dgm:pt modelId="{7D4B6ADF-AECD-4A78-BFB8-20801E3FFB9C}" type="pres">
      <dgm:prSet presAssocID="{E1DF6F56-366C-4C1C-B07B-0FB6D210289A}" presName="EmptyPane1" presStyleCnt="0"/>
      <dgm:spPr/>
    </dgm:pt>
    <dgm:pt modelId="{2D072368-0932-49C9-A2A4-EEB09D7664D0}" type="pres">
      <dgm:prSet presAssocID="{DCE4251E-B192-4BD9-A796-4512A3C7150C}" presName="spaceBetweenRectangles1" presStyleCnt="0"/>
      <dgm:spPr/>
    </dgm:pt>
    <dgm:pt modelId="{8ED7A958-AD45-4F71-9020-A47BB7E01A4B}" type="pres">
      <dgm:prSet presAssocID="{0EB35E5C-FB9D-4044-8F20-36F8EFBC62EA}" presName="composite1" presStyleCnt="0"/>
      <dgm:spPr/>
    </dgm:pt>
    <dgm:pt modelId="{46DA545B-AD1D-4DDE-9C4E-293634FB1991}" type="pres">
      <dgm:prSet presAssocID="{0EB35E5C-FB9D-4044-8F20-36F8EFBC62EA}" presName="parent1" presStyleLbl="alignNode1" presStyleIdx="6" presStyleCnt="7">
        <dgm:presLayoutVars>
          <dgm:chMax val="1"/>
          <dgm:chPref val="1"/>
          <dgm:bulletEnabled val="1"/>
        </dgm:presLayoutVars>
      </dgm:prSet>
      <dgm:spPr/>
    </dgm:pt>
    <dgm:pt modelId="{3A8F4424-D15A-4AAA-9C10-2B7394DC77E7}" type="pres">
      <dgm:prSet presAssocID="{0EB35E5C-FB9D-4044-8F20-36F8EFBC62EA}" presName="Childtext1" presStyleLbl="revTx" presStyleIdx="6" presStyleCnt="7">
        <dgm:presLayoutVars>
          <dgm:bulletEnabled val="1"/>
        </dgm:presLayoutVars>
      </dgm:prSet>
      <dgm:spPr/>
    </dgm:pt>
    <dgm:pt modelId="{534D2B99-7777-4232-827C-F8319B8330C8}" type="pres">
      <dgm:prSet presAssocID="{0EB35E5C-FB9D-4044-8F20-36F8EFBC62EA}" presName="ConnectLine1" presStyleLbl="sibTrans1D1" presStyleIdx="6" presStyleCnt="7"/>
      <dgm:spPr>
        <a:noFill/>
        <a:ln w="12700" cap="flat" cmpd="sng" algn="ctr">
          <a:solidFill>
            <a:schemeClr val="accent1">
              <a:hueOff val="0"/>
              <a:satOff val="0"/>
              <a:lumOff val="0"/>
              <a:alphaOff val="0"/>
            </a:schemeClr>
          </a:solidFill>
          <a:prstDash val="dash"/>
        </a:ln>
        <a:effectLst/>
      </dgm:spPr>
    </dgm:pt>
    <dgm:pt modelId="{0CE3A96F-3E31-4A2F-96B9-407A6CF5E087}" type="pres">
      <dgm:prSet presAssocID="{0EB35E5C-FB9D-4044-8F20-36F8EFBC62EA}" presName="ConnectLineEnd1" presStyleLbl="lnNode1" presStyleIdx="6" presStyleCnt="7"/>
      <dgm:spPr/>
    </dgm:pt>
    <dgm:pt modelId="{7D8A4E22-E734-4F7E-882E-5F14CD6DC73B}" type="pres">
      <dgm:prSet presAssocID="{0EB35E5C-FB9D-4044-8F20-36F8EFBC62EA}" presName="EmptyPane1" presStyleCnt="0"/>
      <dgm:spPr/>
    </dgm:pt>
  </dgm:ptLst>
  <dgm:cxnLst>
    <dgm:cxn modelId="{CFBD3A01-8D8D-4BF7-8AF0-60D5EFEDC8CF}" type="presOf" srcId="{7FD13E41-4D6C-4E0B-859E-E6FCC6550DD7}" destId="{E2E88C6E-E889-47FF-9C3A-33E980874EC8}" srcOrd="0" destOrd="0" presId="urn:microsoft.com/office/officeart/2016/7/layout/RoundedRectangleTimeline"/>
    <dgm:cxn modelId="{366D7B0C-6DFE-40BF-BACA-CB57A6216728}" type="presOf" srcId="{91B2B5AE-7E1B-4FAC-A89C-FD28DC7D4EA8}" destId="{019F7E44-5CA3-4D69-9C9B-24A42FAA2801}" srcOrd="0" destOrd="0" presId="urn:microsoft.com/office/officeart/2016/7/layout/RoundedRectangleTimeline"/>
    <dgm:cxn modelId="{DD7A4213-4417-4455-A49D-C2D4EC96C711}" srcId="{5B4BB2D9-22D4-4367-9E35-0AE538AC8C5C}" destId="{D762AD2F-A483-430F-82BE-FE890869E0A5}" srcOrd="0" destOrd="0" parTransId="{D927AC68-D676-4932-942F-265C351B78BC}" sibTransId="{61C3E8A8-FE0F-4CC3-A450-FD618713AD98}"/>
    <dgm:cxn modelId="{1A8B861C-3480-4D9B-878F-0673919E5F4E}" type="presOf" srcId="{5B4BB2D9-22D4-4367-9E35-0AE538AC8C5C}" destId="{8AAA1865-774E-4A60-A16B-4948D1F6D9E1}" srcOrd="0" destOrd="0" presId="urn:microsoft.com/office/officeart/2016/7/layout/RoundedRectangleTimeline"/>
    <dgm:cxn modelId="{8E758B1E-FB20-4921-841B-CD1F75853F9F}" type="presOf" srcId="{71C35A3A-313D-420C-976F-0F47180516B1}" destId="{C9BB6F71-A470-4A94-90F2-346D941DB860}" srcOrd="0" destOrd="0" presId="urn:microsoft.com/office/officeart/2016/7/layout/RoundedRectangleTimeline"/>
    <dgm:cxn modelId="{F1126522-FA96-4B4B-AA89-FE0EEA15A30B}" type="presOf" srcId="{18B581EB-DD2C-4A68-9F4C-76C55C43ADA6}" destId="{715AF67B-474C-4137-9F5D-B10342EACB36}" srcOrd="0" destOrd="0" presId="urn:microsoft.com/office/officeart/2016/7/layout/RoundedRectangleTimeline"/>
    <dgm:cxn modelId="{FA985F67-C5E1-41D9-93AC-9862B53AFAA6}" srcId="{696C7C5A-CFE4-4573-9B08-CB67DE6A9BEF}" destId="{720322BD-F67C-4DEF-974D-EDFC0E5F4277}" srcOrd="0" destOrd="0" parTransId="{2DEB6F8F-352C-4DD5-9053-6C617D885957}" sibTransId="{8078AD81-A76C-4DAE-B6F2-870A4AE110C8}"/>
    <dgm:cxn modelId="{C3B5C649-1287-4459-8AEF-FBA43694A214}" type="presOf" srcId="{6A3E1C49-7D3B-43F4-8EF3-D51C3E77D5C7}" destId="{24DAAC08-A0BF-4A14-AC1D-2DD3C1973BD3}" srcOrd="0" destOrd="0" presId="urn:microsoft.com/office/officeart/2016/7/layout/RoundedRectangleTimeline"/>
    <dgm:cxn modelId="{B6E4534B-9246-4C8D-912D-1C54AE5DEDBC}" type="presOf" srcId="{219B30C8-593A-4015-B934-12792F045A50}" destId="{7B0D7AA9-9AEE-4285-B587-87A8AFC48426}" srcOrd="0" destOrd="0" presId="urn:microsoft.com/office/officeart/2016/7/layout/RoundedRectangleTimeline"/>
    <dgm:cxn modelId="{213AD06B-4ED1-47F9-B5AA-77C2ACC3EE77}" type="presOf" srcId="{D75BC275-D90B-4EBB-8E56-986335E8DD41}" destId="{1F9B1EF4-4776-4D3D-9A4D-F747FD381318}" srcOrd="0" destOrd="0" presId="urn:microsoft.com/office/officeart/2016/7/layout/RoundedRectangleTimeline"/>
    <dgm:cxn modelId="{0A62476C-56BB-469B-90EF-0FAF880ABB43}" srcId="{5B4BB2D9-22D4-4367-9E35-0AE538AC8C5C}" destId="{0EB35E5C-FB9D-4044-8F20-36F8EFBC62EA}" srcOrd="6" destOrd="0" parTransId="{7B53A36B-82EF-43D2-A335-75FC68B192FF}" sibTransId="{5CCBCF7A-858F-4032-9760-D2C8284DEBE9}"/>
    <dgm:cxn modelId="{1DC1D34D-4D68-40D7-910E-DCC809AD048E}" type="presOf" srcId="{E4D815D2-BC52-4918-8F77-AE2DB3D1EC30}" destId="{3A8F4424-D15A-4AAA-9C10-2B7394DC77E7}" srcOrd="0" destOrd="0" presId="urn:microsoft.com/office/officeart/2016/7/layout/RoundedRectangleTimeline"/>
    <dgm:cxn modelId="{289EFA4E-D8F2-4ED9-B984-204799F3C577}" type="presOf" srcId="{696C7C5A-CFE4-4573-9B08-CB67DE6A9BEF}" destId="{9A0C56B7-6C92-42AA-AA94-EB3062E9DD66}" srcOrd="0" destOrd="0" presId="urn:microsoft.com/office/officeart/2016/7/layout/RoundedRectangleTimeline"/>
    <dgm:cxn modelId="{750D8957-C9EB-4B3A-976D-A2AE6E15A48E}" srcId="{0EB35E5C-FB9D-4044-8F20-36F8EFBC62EA}" destId="{E4D815D2-BC52-4918-8F77-AE2DB3D1EC30}" srcOrd="0" destOrd="0" parTransId="{F30B7E7E-E1E9-43AA-9DF5-64F9B1F5A439}" sibTransId="{97811377-5356-46C3-91AF-A8E6A146E2AD}"/>
    <dgm:cxn modelId="{F0241678-88A6-412B-9159-415AEC90382B}" srcId="{B2FF2EBA-0123-42A4-8212-71FEF01C233B}" destId="{7FD13E41-4D6C-4E0B-859E-E6FCC6550DD7}" srcOrd="0" destOrd="0" parTransId="{BC3290C4-144E-411C-86A5-781110D27B12}" sibTransId="{7ABC47C9-E398-4FF2-965B-72E62DF4B8B1}"/>
    <dgm:cxn modelId="{B5F2338B-4635-4ECB-B517-F166F7741DB3}" srcId="{D762AD2F-A483-430F-82BE-FE890869E0A5}" destId="{91B2B5AE-7E1B-4FAC-A89C-FD28DC7D4EA8}" srcOrd="0" destOrd="0" parTransId="{B67D39D7-3FF0-440F-A95E-ED58A7DCB80D}" sibTransId="{EE9CC6FC-C715-47C5-9C68-A74014762D95}"/>
    <dgm:cxn modelId="{802009A4-FA8D-47B1-8A28-FE7308C09C04}" srcId="{6A3E1C49-7D3B-43F4-8EF3-D51C3E77D5C7}" destId="{D75BC275-D90B-4EBB-8E56-986335E8DD41}" srcOrd="0" destOrd="0" parTransId="{F95F9765-69B5-4864-8E86-3667B4D9C701}" sibTransId="{1FD71E39-CF2A-48DA-A98D-54C893E21A2C}"/>
    <dgm:cxn modelId="{A2EF51AC-4916-4AD8-9BC7-DCE33B2B2C36}" type="presOf" srcId="{B2FF2EBA-0123-42A4-8212-71FEF01C233B}" destId="{3DFA20FF-D82F-41F2-B17E-61D131ACAA3E}" srcOrd="0" destOrd="0" presId="urn:microsoft.com/office/officeart/2016/7/layout/RoundedRectangleTimeline"/>
    <dgm:cxn modelId="{0D7C52AD-E742-4ADB-BA1A-4EA96C5C30E3}" type="presOf" srcId="{720322BD-F67C-4DEF-974D-EDFC0E5F4277}" destId="{BAC179DC-CF9C-4BD8-825D-DAAE491D72B9}" srcOrd="0" destOrd="0" presId="urn:microsoft.com/office/officeart/2016/7/layout/RoundedRectangleTimeline"/>
    <dgm:cxn modelId="{41BAE0AD-8CE2-42BA-A8BB-A2AE19E36A6E}" type="presOf" srcId="{E1DF6F56-366C-4C1C-B07B-0FB6D210289A}" destId="{4D9E8ED8-93DB-495C-A00C-45AA5A1B512E}" srcOrd="0" destOrd="0" presId="urn:microsoft.com/office/officeart/2016/7/layout/RoundedRectangleTimeline"/>
    <dgm:cxn modelId="{6CDFCDB0-3122-42C1-84C9-A7157CE2E5B7}" srcId="{5B4BB2D9-22D4-4367-9E35-0AE538AC8C5C}" destId="{E1DF6F56-366C-4C1C-B07B-0FB6D210289A}" srcOrd="5" destOrd="0" parTransId="{37E23F6A-4C0B-4724-8354-25CC2BE21A0A}" sibTransId="{DCE4251E-B192-4BD9-A796-4512A3C7150C}"/>
    <dgm:cxn modelId="{8856C8B9-E3C6-4129-BE22-DE75FDF41297}" srcId="{5B4BB2D9-22D4-4367-9E35-0AE538AC8C5C}" destId="{219B30C8-593A-4015-B934-12792F045A50}" srcOrd="4" destOrd="0" parTransId="{B9CCEDDE-A57C-47FB-B8A5-A1E4C2DD6CE8}" sibTransId="{31C97ADE-74DE-48D1-A825-77594ACF1AAB}"/>
    <dgm:cxn modelId="{3A8834CD-4165-42BF-8F6D-CFE5AA87B60F}" type="presOf" srcId="{0EB35E5C-FB9D-4044-8F20-36F8EFBC62EA}" destId="{46DA545B-AD1D-4DDE-9C4E-293634FB1991}" srcOrd="0" destOrd="0" presId="urn:microsoft.com/office/officeart/2016/7/layout/RoundedRectangleTimeline"/>
    <dgm:cxn modelId="{121865CF-C3CB-405F-B4EA-CF5C98A27B44}" type="presOf" srcId="{D762AD2F-A483-430F-82BE-FE890869E0A5}" destId="{0FA69553-2BB3-4B17-B741-85163700A5D7}" srcOrd="0" destOrd="0" presId="urn:microsoft.com/office/officeart/2016/7/layout/RoundedRectangleTimeline"/>
    <dgm:cxn modelId="{041B87E7-EB94-4683-B5B3-D0F005FDF4CD}" srcId="{219B30C8-593A-4015-B934-12792F045A50}" destId="{18B581EB-DD2C-4A68-9F4C-76C55C43ADA6}" srcOrd="0" destOrd="0" parTransId="{B7FD7223-23BA-4172-9C94-6D9B2B46DEB1}" sibTransId="{E8D84F67-CEE0-4829-B29B-1AAB0524BEDB}"/>
    <dgm:cxn modelId="{E47C0BE8-23FA-4A1C-9E42-8362DF5D2631}" srcId="{5B4BB2D9-22D4-4367-9E35-0AE538AC8C5C}" destId="{B2FF2EBA-0123-42A4-8212-71FEF01C233B}" srcOrd="1" destOrd="0" parTransId="{DB556484-93CB-4972-B731-8D60546BABC8}" sibTransId="{679C4C0A-41DD-46EE-9B01-621206D177AD}"/>
    <dgm:cxn modelId="{5AB042E8-7B99-4A2B-8AC8-8C7F0459F7EE}" srcId="{E1DF6F56-366C-4C1C-B07B-0FB6D210289A}" destId="{71C35A3A-313D-420C-976F-0F47180516B1}" srcOrd="0" destOrd="0" parTransId="{A54A338D-9C93-4DFB-B083-B4DE566597CC}" sibTransId="{400B5372-5183-4F6E-841F-8E1A967CDF69}"/>
    <dgm:cxn modelId="{302A89EB-E407-44E2-AE25-49E85998A66E}" srcId="{5B4BB2D9-22D4-4367-9E35-0AE538AC8C5C}" destId="{696C7C5A-CFE4-4573-9B08-CB67DE6A9BEF}" srcOrd="2" destOrd="0" parTransId="{E31AA685-4322-48C3-9DF1-B3BB022CC950}" sibTransId="{08887DD5-3974-421D-AA0B-33537EF2EDCC}"/>
    <dgm:cxn modelId="{AB0041F9-05D6-48F5-85E0-317F25673B82}" srcId="{5B4BB2D9-22D4-4367-9E35-0AE538AC8C5C}" destId="{6A3E1C49-7D3B-43F4-8EF3-D51C3E77D5C7}" srcOrd="3" destOrd="0" parTransId="{44002434-A115-4A9F-9D62-AB8E342B8BAB}" sibTransId="{E3EA195D-F1C6-4671-968C-62D6C62E9D1C}"/>
    <dgm:cxn modelId="{B4DC5FE0-F3D0-47BF-A4B3-FC10310AE42B}" type="presParOf" srcId="{8AAA1865-774E-4A60-A16B-4948D1F6D9E1}" destId="{4DFD5E5C-2DAF-4433-B9CE-F356246BEC41}" srcOrd="0" destOrd="0" presId="urn:microsoft.com/office/officeart/2016/7/layout/RoundedRectangleTimeline"/>
    <dgm:cxn modelId="{05F98CE4-AB27-4E5A-B105-EE23F2033686}" type="presParOf" srcId="{4DFD5E5C-2DAF-4433-B9CE-F356246BEC41}" destId="{0FA69553-2BB3-4B17-B741-85163700A5D7}" srcOrd="0" destOrd="0" presId="urn:microsoft.com/office/officeart/2016/7/layout/RoundedRectangleTimeline"/>
    <dgm:cxn modelId="{BFD984B3-DA52-4F83-90A5-459B487E9DB3}" type="presParOf" srcId="{4DFD5E5C-2DAF-4433-B9CE-F356246BEC41}" destId="{019F7E44-5CA3-4D69-9C9B-24A42FAA2801}" srcOrd="1" destOrd="0" presId="urn:microsoft.com/office/officeart/2016/7/layout/RoundedRectangleTimeline"/>
    <dgm:cxn modelId="{08838E31-B1F8-47BA-90EA-ADEC352919DF}" type="presParOf" srcId="{4DFD5E5C-2DAF-4433-B9CE-F356246BEC41}" destId="{F2424CA1-D772-4A2D-8231-EB82AC81DB3E}" srcOrd="2" destOrd="0" presId="urn:microsoft.com/office/officeart/2016/7/layout/RoundedRectangleTimeline"/>
    <dgm:cxn modelId="{1815223E-AF7C-45AF-A24C-F636682D8D3B}" type="presParOf" srcId="{4DFD5E5C-2DAF-4433-B9CE-F356246BEC41}" destId="{C469D336-E9F4-4DD9-A02A-A7458AFF9C4F}" srcOrd="3" destOrd="0" presId="urn:microsoft.com/office/officeart/2016/7/layout/RoundedRectangleTimeline"/>
    <dgm:cxn modelId="{F6FE82EC-9DCF-4FC3-BFA4-C7BDC248B975}" type="presParOf" srcId="{4DFD5E5C-2DAF-4433-B9CE-F356246BEC41}" destId="{4E17C925-5AE8-4EDB-95D7-6C7EA515F4C8}" srcOrd="4" destOrd="0" presId="urn:microsoft.com/office/officeart/2016/7/layout/RoundedRectangleTimeline"/>
    <dgm:cxn modelId="{D9AD2FD7-851D-4598-98B0-478B3A89B0CA}" type="presParOf" srcId="{8AAA1865-774E-4A60-A16B-4948D1F6D9E1}" destId="{F46E1BE9-686D-417F-9215-C541E2955CD5}" srcOrd="1" destOrd="0" presId="urn:microsoft.com/office/officeart/2016/7/layout/RoundedRectangleTimeline"/>
    <dgm:cxn modelId="{80096A9C-1248-4F26-A309-5851D7292AA9}" type="presParOf" srcId="{8AAA1865-774E-4A60-A16B-4948D1F6D9E1}" destId="{61952EB0-A3E2-47CF-975D-DA58F188A3A6}" srcOrd="2" destOrd="0" presId="urn:microsoft.com/office/officeart/2016/7/layout/RoundedRectangleTimeline"/>
    <dgm:cxn modelId="{64E541E2-E1C9-44DF-8E44-5A0C4723D2DC}" type="presParOf" srcId="{61952EB0-A3E2-47CF-975D-DA58F188A3A6}" destId="{3DFA20FF-D82F-41F2-B17E-61D131ACAA3E}" srcOrd="0" destOrd="0" presId="urn:microsoft.com/office/officeart/2016/7/layout/RoundedRectangleTimeline"/>
    <dgm:cxn modelId="{58E47240-7AB2-4A8B-8198-00B02797AF5E}" type="presParOf" srcId="{61952EB0-A3E2-47CF-975D-DA58F188A3A6}" destId="{E2E88C6E-E889-47FF-9C3A-33E980874EC8}" srcOrd="1" destOrd="0" presId="urn:microsoft.com/office/officeart/2016/7/layout/RoundedRectangleTimeline"/>
    <dgm:cxn modelId="{7F01F03C-7615-4819-81F1-5FA1A898377F}" type="presParOf" srcId="{61952EB0-A3E2-47CF-975D-DA58F188A3A6}" destId="{54D69A5A-9E6B-45DD-AE5C-B2C761CCDEA5}" srcOrd="2" destOrd="0" presId="urn:microsoft.com/office/officeart/2016/7/layout/RoundedRectangleTimeline"/>
    <dgm:cxn modelId="{E36093BB-D9B8-4C77-981E-60B383C0AC9B}" type="presParOf" srcId="{61952EB0-A3E2-47CF-975D-DA58F188A3A6}" destId="{698710EE-C57D-4C45-9C9F-75D05DC1838C}" srcOrd="3" destOrd="0" presId="urn:microsoft.com/office/officeart/2016/7/layout/RoundedRectangleTimeline"/>
    <dgm:cxn modelId="{745083A2-4EA5-4CD9-973D-C982EC170BAF}" type="presParOf" srcId="{61952EB0-A3E2-47CF-975D-DA58F188A3A6}" destId="{F1F6DA00-0D10-4EA6-B117-5B0C781404A5}" srcOrd="4" destOrd="0" presId="urn:microsoft.com/office/officeart/2016/7/layout/RoundedRectangleTimeline"/>
    <dgm:cxn modelId="{D35ECB1F-2F9C-4C36-AF9C-93B72DFD6982}" type="presParOf" srcId="{8AAA1865-774E-4A60-A16B-4948D1F6D9E1}" destId="{4D81E432-4A4C-4536-B7CB-050EF459A707}" srcOrd="3" destOrd="0" presId="urn:microsoft.com/office/officeart/2016/7/layout/RoundedRectangleTimeline"/>
    <dgm:cxn modelId="{CDC76EE5-9BF4-437A-9A04-6BEEEAC14D49}" type="presParOf" srcId="{8AAA1865-774E-4A60-A16B-4948D1F6D9E1}" destId="{80A3B58E-F6CD-4420-BFEF-738378652317}" srcOrd="4" destOrd="0" presId="urn:microsoft.com/office/officeart/2016/7/layout/RoundedRectangleTimeline"/>
    <dgm:cxn modelId="{DD7E69FD-E72C-4C54-8B38-9E5C7DF2E462}" type="presParOf" srcId="{80A3B58E-F6CD-4420-BFEF-738378652317}" destId="{9A0C56B7-6C92-42AA-AA94-EB3062E9DD66}" srcOrd="0" destOrd="0" presId="urn:microsoft.com/office/officeart/2016/7/layout/RoundedRectangleTimeline"/>
    <dgm:cxn modelId="{B02572BD-6B85-4401-A0F7-DF6BB19A8193}" type="presParOf" srcId="{80A3B58E-F6CD-4420-BFEF-738378652317}" destId="{BAC179DC-CF9C-4BD8-825D-DAAE491D72B9}" srcOrd="1" destOrd="0" presId="urn:microsoft.com/office/officeart/2016/7/layout/RoundedRectangleTimeline"/>
    <dgm:cxn modelId="{9735C2BC-003F-4BBD-A699-BEE23AC08756}" type="presParOf" srcId="{80A3B58E-F6CD-4420-BFEF-738378652317}" destId="{4C01AF89-5D53-44FC-89C1-D649B41F8187}" srcOrd="2" destOrd="0" presId="urn:microsoft.com/office/officeart/2016/7/layout/RoundedRectangleTimeline"/>
    <dgm:cxn modelId="{3AFCCDDC-80CD-4DBA-A8F0-38EDDBDA9EA0}" type="presParOf" srcId="{80A3B58E-F6CD-4420-BFEF-738378652317}" destId="{0C402391-4BBC-4CA5-80A1-8F81BA9E2C7C}" srcOrd="3" destOrd="0" presId="urn:microsoft.com/office/officeart/2016/7/layout/RoundedRectangleTimeline"/>
    <dgm:cxn modelId="{B028AA48-6136-4183-B29A-C8641E0C69C9}" type="presParOf" srcId="{80A3B58E-F6CD-4420-BFEF-738378652317}" destId="{C5059ACE-F2BE-49EA-85F6-193D955853A5}" srcOrd="4" destOrd="0" presId="urn:microsoft.com/office/officeart/2016/7/layout/RoundedRectangleTimeline"/>
    <dgm:cxn modelId="{08FD2A3D-0D5C-46DB-9046-6CF23BA4468E}" type="presParOf" srcId="{8AAA1865-774E-4A60-A16B-4948D1F6D9E1}" destId="{AD3C024A-F2E7-4AAA-90C9-3D29513B87EB}" srcOrd="5" destOrd="0" presId="urn:microsoft.com/office/officeart/2016/7/layout/RoundedRectangleTimeline"/>
    <dgm:cxn modelId="{73EC0D36-0717-4E21-B814-9144CB9D29E4}" type="presParOf" srcId="{8AAA1865-774E-4A60-A16B-4948D1F6D9E1}" destId="{26FE96C7-2351-44AD-81D3-50A21A57A8E5}" srcOrd="6" destOrd="0" presId="urn:microsoft.com/office/officeart/2016/7/layout/RoundedRectangleTimeline"/>
    <dgm:cxn modelId="{83FE451D-D237-4B61-A3CF-02191B68A9BF}" type="presParOf" srcId="{26FE96C7-2351-44AD-81D3-50A21A57A8E5}" destId="{24DAAC08-A0BF-4A14-AC1D-2DD3C1973BD3}" srcOrd="0" destOrd="0" presId="urn:microsoft.com/office/officeart/2016/7/layout/RoundedRectangleTimeline"/>
    <dgm:cxn modelId="{D1BCA45E-8185-4DAD-BEDE-6979E1AD26B1}" type="presParOf" srcId="{26FE96C7-2351-44AD-81D3-50A21A57A8E5}" destId="{1F9B1EF4-4776-4D3D-9A4D-F747FD381318}" srcOrd="1" destOrd="0" presId="urn:microsoft.com/office/officeart/2016/7/layout/RoundedRectangleTimeline"/>
    <dgm:cxn modelId="{156A1B0E-4781-4AD0-8371-8AB79BD74EAA}" type="presParOf" srcId="{26FE96C7-2351-44AD-81D3-50A21A57A8E5}" destId="{66AE1A59-39A5-42F4-8282-C15C30586967}" srcOrd="2" destOrd="0" presId="urn:microsoft.com/office/officeart/2016/7/layout/RoundedRectangleTimeline"/>
    <dgm:cxn modelId="{84CB4DB6-B9ED-4EB1-96BD-7CCD17D9E1E7}" type="presParOf" srcId="{26FE96C7-2351-44AD-81D3-50A21A57A8E5}" destId="{0770CCD7-44F6-46A5-8591-EE58B43E2900}" srcOrd="3" destOrd="0" presId="urn:microsoft.com/office/officeart/2016/7/layout/RoundedRectangleTimeline"/>
    <dgm:cxn modelId="{C8E49C0D-9C5F-4FF8-81EA-1A610D93052A}" type="presParOf" srcId="{26FE96C7-2351-44AD-81D3-50A21A57A8E5}" destId="{EDA058B4-531D-4607-994D-08E9FFD3815B}" srcOrd="4" destOrd="0" presId="urn:microsoft.com/office/officeart/2016/7/layout/RoundedRectangleTimeline"/>
    <dgm:cxn modelId="{0F3030DC-ED86-4689-8781-84FB4A9F89B9}" type="presParOf" srcId="{8AAA1865-774E-4A60-A16B-4948D1F6D9E1}" destId="{7A7D01FF-6EA4-4B3F-A760-899721239047}" srcOrd="7" destOrd="0" presId="urn:microsoft.com/office/officeart/2016/7/layout/RoundedRectangleTimeline"/>
    <dgm:cxn modelId="{FDA48800-3265-44D5-A736-5EAD8765A3A4}" type="presParOf" srcId="{8AAA1865-774E-4A60-A16B-4948D1F6D9E1}" destId="{9934338C-4E08-4FDD-B6F7-C7FF9D5CC389}" srcOrd="8" destOrd="0" presId="urn:microsoft.com/office/officeart/2016/7/layout/RoundedRectangleTimeline"/>
    <dgm:cxn modelId="{D0DDF3F2-47E6-4F11-83FC-0017200DC1A8}" type="presParOf" srcId="{9934338C-4E08-4FDD-B6F7-C7FF9D5CC389}" destId="{7B0D7AA9-9AEE-4285-B587-87A8AFC48426}" srcOrd="0" destOrd="0" presId="urn:microsoft.com/office/officeart/2016/7/layout/RoundedRectangleTimeline"/>
    <dgm:cxn modelId="{B74F9EB5-643C-406D-89A0-90C3262A76A4}" type="presParOf" srcId="{9934338C-4E08-4FDD-B6F7-C7FF9D5CC389}" destId="{715AF67B-474C-4137-9F5D-B10342EACB36}" srcOrd="1" destOrd="0" presId="urn:microsoft.com/office/officeart/2016/7/layout/RoundedRectangleTimeline"/>
    <dgm:cxn modelId="{204914C4-26EA-47DE-B9D6-37B286E2837F}" type="presParOf" srcId="{9934338C-4E08-4FDD-B6F7-C7FF9D5CC389}" destId="{289390AA-09E5-4FD8-BA37-AFC264C705C3}" srcOrd="2" destOrd="0" presId="urn:microsoft.com/office/officeart/2016/7/layout/RoundedRectangleTimeline"/>
    <dgm:cxn modelId="{877CCC37-CE40-40D1-9E08-A75967AB4FE5}" type="presParOf" srcId="{9934338C-4E08-4FDD-B6F7-C7FF9D5CC389}" destId="{D24FD47F-25E4-4251-8A94-754CCC69B4AA}" srcOrd="3" destOrd="0" presId="urn:microsoft.com/office/officeart/2016/7/layout/RoundedRectangleTimeline"/>
    <dgm:cxn modelId="{9F22F1DD-8B5D-4775-A2DD-54027BE1E396}" type="presParOf" srcId="{9934338C-4E08-4FDD-B6F7-C7FF9D5CC389}" destId="{0C27AE0F-AAF7-40FE-A3E7-F6FFA36413A7}" srcOrd="4" destOrd="0" presId="urn:microsoft.com/office/officeart/2016/7/layout/RoundedRectangleTimeline"/>
    <dgm:cxn modelId="{F2A0D48B-03CB-4BE7-ADC0-7C3F2B3532AB}" type="presParOf" srcId="{8AAA1865-774E-4A60-A16B-4948D1F6D9E1}" destId="{39A0B3DF-6443-4190-A211-B4A1ED1749B5}" srcOrd="9" destOrd="0" presId="urn:microsoft.com/office/officeart/2016/7/layout/RoundedRectangleTimeline"/>
    <dgm:cxn modelId="{0091A7A7-43FB-42F6-8116-A79F30A19BE4}" type="presParOf" srcId="{8AAA1865-774E-4A60-A16B-4948D1F6D9E1}" destId="{D239A1E4-EF25-4FB9-898C-CF44D7CF6AFC}" srcOrd="10" destOrd="0" presId="urn:microsoft.com/office/officeart/2016/7/layout/RoundedRectangleTimeline"/>
    <dgm:cxn modelId="{F7792B2F-5CA7-4D6D-9303-6B3BADAC359C}" type="presParOf" srcId="{D239A1E4-EF25-4FB9-898C-CF44D7CF6AFC}" destId="{4D9E8ED8-93DB-495C-A00C-45AA5A1B512E}" srcOrd="0" destOrd="0" presId="urn:microsoft.com/office/officeart/2016/7/layout/RoundedRectangleTimeline"/>
    <dgm:cxn modelId="{CE4B292D-E296-4D2A-B87C-2FFA934DE856}" type="presParOf" srcId="{D239A1E4-EF25-4FB9-898C-CF44D7CF6AFC}" destId="{C9BB6F71-A470-4A94-90F2-346D941DB860}" srcOrd="1" destOrd="0" presId="urn:microsoft.com/office/officeart/2016/7/layout/RoundedRectangleTimeline"/>
    <dgm:cxn modelId="{365F1C78-9773-425F-B7F8-8B11451A0D9F}" type="presParOf" srcId="{D239A1E4-EF25-4FB9-898C-CF44D7CF6AFC}" destId="{7AD17AF7-F7BA-42FD-8F2E-659858475BEA}" srcOrd="2" destOrd="0" presId="urn:microsoft.com/office/officeart/2016/7/layout/RoundedRectangleTimeline"/>
    <dgm:cxn modelId="{448999D7-1BB7-4C95-A631-580B06D74FF5}" type="presParOf" srcId="{D239A1E4-EF25-4FB9-898C-CF44D7CF6AFC}" destId="{9CD4AF01-51F4-4C2A-97D2-CE5CE4210FFD}" srcOrd="3" destOrd="0" presId="urn:microsoft.com/office/officeart/2016/7/layout/RoundedRectangleTimeline"/>
    <dgm:cxn modelId="{B9BEAFFB-CBFB-42FA-B698-4BB1BE4DA6CF}" type="presParOf" srcId="{D239A1E4-EF25-4FB9-898C-CF44D7CF6AFC}" destId="{7D4B6ADF-AECD-4A78-BFB8-20801E3FFB9C}" srcOrd="4" destOrd="0" presId="urn:microsoft.com/office/officeart/2016/7/layout/RoundedRectangleTimeline"/>
    <dgm:cxn modelId="{49BEBE11-9FC4-472F-A7BA-3452A25927CE}" type="presParOf" srcId="{8AAA1865-774E-4A60-A16B-4948D1F6D9E1}" destId="{2D072368-0932-49C9-A2A4-EEB09D7664D0}" srcOrd="11" destOrd="0" presId="urn:microsoft.com/office/officeart/2016/7/layout/RoundedRectangleTimeline"/>
    <dgm:cxn modelId="{46660BE8-2E13-46EB-AC72-CD879A8BE23F}" type="presParOf" srcId="{8AAA1865-774E-4A60-A16B-4948D1F6D9E1}" destId="{8ED7A958-AD45-4F71-9020-A47BB7E01A4B}" srcOrd="12" destOrd="0" presId="urn:microsoft.com/office/officeart/2016/7/layout/RoundedRectangleTimeline"/>
    <dgm:cxn modelId="{6F99CDCA-2FE4-462E-BEC7-AB4C7B7B9C95}" type="presParOf" srcId="{8ED7A958-AD45-4F71-9020-A47BB7E01A4B}" destId="{46DA545B-AD1D-4DDE-9C4E-293634FB1991}" srcOrd="0" destOrd="0" presId="urn:microsoft.com/office/officeart/2016/7/layout/RoundedRectangleTimeline"/>
    <dgm:cxn modelId="{E5CA159F-400B-4689-8313-6E387E64A723}" type="presParOf" srcId="{8ED7A958-AD45-4F71-9020-A47BB7E01A4B}" destId="{3A8F4424-D15A-4AAA-9C10-2B7394DC77E7}" srcOrd="1" destOrd="0" presId="urn:microsoft.com/office/officeart/2016/7/layout/RoundedRectangleTimeline"/>
    <dgm:cxn modelId="{BEDEA040-4B98-4773-B946-FCC203008F93}" type="presParOf" srcId="{8ED7A958-AD45-4F71-9020-A47BB7E01A4B}" destId="{534D2B99-7777-4232-827C-F8319B8330C8}" srcOrd="2" destOrd="0" presId="urn:microsoft.com/office/officeart/2016/7/layout/RoundedRectangleTimeline"/>
    <dgm:cxn modelId="{2981AB97-7422-4496-BB2F-B150FC35089F}" type="presParOf" srcId="{8ED7A958-AD45-4F71-9020-A47BB7E01A4B}" destId="{0CE3A96F-3E31-4A2F-96B9-407A6CF5E087}" srcOrd="3" destOrd="0" presId="urn:microsoft.com/office/officeart/2016/7/layout/RoundedRectangleTimeline"/>
    <dgm:cxn modelId="{2E297F91-2718-4D82-9A0F-4C8E3F007188}" type="presParOf" srcId="{8ED7A958-AD45-4F71-9020-A47BB7E01A4B}" destId="{7D8A4E22-E734-4F7E-882E-5F14CD6DC73B}" srcOrd="4" destOrd="0" presId="urn:microsoft.com/office/officeart/2016/7/layout/RoundedRectangleTimeline"/>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DC046C-2327-444A-A608-C1DDFA9EABE7}"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C124819C-38E8-4FC4-BEFF-72A71A2A89BF}">
      <dgm:prSet phldrT="[Text]"/>
      <dgm:spPr/>
      <dgm:t>
        <a:bodyPr/>
        <a:lstStyle/>
        <a:p>
          <a:r>
            <a:rPr lang="en-US" dirty="0"/>
            <a:t>Two forecasts were generated</a:t>
          </a:r>
        </a:p>
      </dgm:t>
    </dgm:pt>
    <dgm:pt modelId="{BF35719D-39D1-47C4-8E38-F135F41A0FF2}" type="parTrans" cxnId="{7A0F42E2-2DF8-4E48-9676-4902B4F146D2}">
      <dgm:prSet/>
      <dgm:spPr/>
      <dgm:t>
        <a:bodyPr/>
        <a:lstStyle/>
        <a:p>
          <a:endParaRPr lang="en-US"/>
        </a:p>
      </dgm:t>
    </dgm:pt>
    <dgm:pt modelId="{207BBF90-99ED-4F5D-9A6A-E1567F618A71}" type="sibTrans" cxnId="{7A0F42E2-2DF8-4E48-9676-4902B4F146D2}">
      <dgm:prSet/>
      <dgm:spPr>
        <a:noFill/>
        <a:ln>
          <a:noFill/>
        </a:ln>
      </dgm:spPr>
      <dgm:t>
        <a:bodyPr/>
        <a:lstStyle/>
        <a:p>
          <a:endParaRPr lang="en-US"/>
        </a:p>
      </dgm:t>
    </dgm:pt>
    <dgm:pt modelId="{9816AA80-4DF4-463C-B2D8-B33592ACBFB0}">
      <dgm:prSet phldrT="[Text]"/>
      <dgm:spPr/>
      <dgm:t>
        <a:bodyPr/>
        <a:lstStyle/>
        <a:p>
          <a:pPr rtl="0"/>
          <a:r>
            <a:rPr lang="en-US" dirty="0"/>
            <a:t>Assimilating </a:t>
          </a:r>
          <a:r>
            <a:rPr lang="en-US" dirty="0">
              <a:latin typeface="Calibri Light" panose="020F0302020204030204"/>
            </a:rPr>
            <a:t>all routine observations</a:t>
          </a:r>
          <a:endParaRPr lang="en-US" dirty="0"/>
        </a:p>
      </dgm:t>
    </dgm:pt>
    <dgm:pt modelId="{4002787A-8090-4995-AB70-BE24BAFFDC21}" type="parTrans" cxnId="{1952282F-5D38-458A-BC59-12E72ABA816A}">
      <dgm:prSet/>
      <dgm:spPr/>
      <dgm:t>
        <a:bodyPr/>
        <a:lstStyle/>
        <a:p>
          <a:endParaRPr lang="en-US"/>
        </a:p>
      </dgm:t>
    </dgm:pt>
    <dgm:pt modelId="{ADAD68FF-70A9-4646-A618-2F31B49A702E}" type="sibTrans" cxnId="{1952282F-5D38-458A-BC59-12E72ABA816A}">
      <dgm:prSet/>
      <dgm:spPr/>
      <dgm:t>
        <a:bodyPr/>
        <a:lstStyle/>
        <a:p>
          <a:endParaRPr lang="en-US"/>
        </a:p>
      </dgm:t>
    </dgm:pt>
    <dgm:pt modelId="{06D8F62D-EE81-4A6C-A85B-A2CCB4701218}">
      <dgm:prSet phldrT="[Text]"/>
      <dgm:spPr/>
      <dgm:t>
        <a:bodyPr/>
        <a:lstStyle/>
        <a:p>
          <a:pPr rtl="0"/>
          <a:r>
            <a:rPr lang="en-US" dirty="0"/>
            <a:t>Assimilating </a:t>
          </a:r>
          <a:r>
            <a:rPr lang="en-US" dirty="0">
              <a:latin typeface="Calibri Light" panose="020F0302020204030204"/>
            </a:rPr>
            <a:t>all routine observations + extra</a:t>
          </a:r>
          <a:r>
            <a:rPr lang="en-US" dirty="0"/>
            <a:t> </a:t>
          </a:r>
          <a:r>
            <a:rPr lang="en-US" dirty="0">
              <a:latin typeface="Calibri Light" panose="020F0302020204030204"/>
            </a:rPr>
            <a:t>soundings</a:t>
          </a:r>
          <a:endParaRPr lang="en-US" dirty="0"/>
        </a:p>
      </dgm:t>
    </dgm:pt>
    <dgm:pt modelId="{8F3D3DC4-C25E-4AD7-8B5A-440A9B2F436D}" type="sibTrans" cxnId="{26998091-2727-43EF-A5BE-76E37CE5C6C4}">
      <dgm:prSet/>
      <dgm:spPr/>
      <dgm:t>
        <a:bodyPr/>
        <a:lstStyle/>
        <a:p>
          <a:endParaRPr lang="en-US"/>
        </a:p>
      </dgm:t>
    </dgm:pt>
    <dgm:pt modelId="{45DEB811-DFA2-4D83-B953-1F2C1DB9A5DB}" type="parTrans" cxnId="{26998091-2727-43EF-A5BE-76E37CE5C6C4}">
      <dgm:prSet/>
      <dgm:spPr/>
      <dgm:t>
        <a:bodyPr/>
        <a:lstStyle/>
        <a:p>
          <a:endParaRPr lang="en-US"/>
        </a:p>
      </dgm:t>
    </dgm:pt>
    <dgm:pt modelId="{33F2AB24-F2F1-4C47-AE8D-93EB0397D03A}" type="pres">
      <dgm:prSet presAssocID="{3ADC046C-2327-444A-A608-C1DDFA9EABE7}" presName="hierChild1" presStyleCnt="0">
        <dgm:presLayoutVars>
          <dgm:orgChart val="1"/>
          <dgm:chPref val="1"/>
          <dgm:dir/>
          <dgm:animOne val="branch"/>
          <dgm:animLvl val="lvl"/>
          <dgm:resizeHandles/>
        </dgm:presLayoutVars>
      </dgm:prSet>
      <dgm:spPr/>
    </dgm:pt>
    <dgm:pt modelId="{52621975-E1A2-46AD-B390-67DA97CC47BE}" type="pres">
      <dgm:prSet presAssocID="{C124819C-38E8-4FC4-BEFF-72A71A2A89BF}" presName="hierRoot1" presStyleCnt="0">
        <dgm:presLayoutVars>
          <dgm:hierBranch val="init"/>
        </dgm:presLayoutVars>
      </dgm:prSet>
      <dgm:spPr/>
    </dgm:pt>
    <dgm:pt modelId="{1B85AE0F-9612-4950-A137-3A7ADA692A23}" type="pres">
      <dgm:prSet presAssocID="{C124819C-38E8-4FC4-BEFF-72A71A2A89BF}" presName="rootComposite1" presStyleCnt="0"/>
      <dgm:spPr/>
    </dgm:pt>
    <dgm:pt modelId="{2F02D097-7427-496D-B33A-3942A57B960D}" type="pres">
      <dgm:prSet presAssocID="{C124819C-38E8-4FC4-BEFF-72A71A2A89BF}" presName="rootText1" presStyleLbl="node0" presStyleIdx="0" presStyleCnt="1">
        <dgm:presLayoutVars>
          <dgm:chMax/>
          <dgm:chPref val="3"/>
        </dgm:presLayoutVars>
      </dgm:prSet>
      <dgm:spPr/>
    </dgm:pt>
    <dgm:pt modelId="{9787721D-8533-46B1-AD8B-52BD077042A8}" type="pres">
      <dgm:prSet presAssocID="{C124819C-38E8-4FC4-BEFF-72A71A2A89BF}" presName="titleText1" presStyleLbl="fgAcc0" presStyleIdx="0" presStyleCnt="1" custLinFactNeighborX="-16737" custLinFactNeighborY="-6566">
        <dgm:presLayoutVars>
          <dgm:chMax val="0"/>
          <dgm:chPref val="0"/>
        </dgm:presLayoutVars>
      </dgm:prSet>
      <dgm:spPr/>
    </dgm:pt>
    <dgm:pt modelId="{6EFFEB00-6F14-44B6-B82C-D8865E2F61F7}" type="pres">
      <dgm:prSet presAssocID="{C124819C-38E8-4FC4-BEFF-72A71A2A89BF}" presName="rootConnector1" presStyleLbl="node1" presStyleIdx="0" presStyleCnt="2"/>
      <dgm:spPr/>
    </dgm:pt>
    <dgm:pt modelId="{4740EA55-EBD6-453A-954E-D0715C65C296}" type="pres">
      <dgm:prSet presAssocID="{C124819C-38E8-4FC4-BEFF-72A71A2A89BF}" presName="hierChild2" presStyleCnt="0"/>
      <dgm:spPr/>
    </dgm:pt>
    <dgm:pt modelId="{E23D2376-1455-4B8F-A765-FCDD84B72624}" type="pres">
      <dgm:prSet presAssocID="{45DEB811-DFA2-4D83-B953-1F2C1DB9A5DB}" presName="Name37" presStyleLbl="parChTrans1D2" presStyleIdx="0" presStyleCnt="2"/>
      <dgm:spPr/>
    </dgm:pt>
    <dgm:pt modelId="{A7CCBF26-E06C-4531-A3DD-3BCE005E78F4}" type="pres">
      <dgm:prSet presAssocID="{06D8F62D-EE81-4A6C-A85B-A2CCB4701218}" presName="hierRoot2" presStyleCnt="0">
        <dgm:presLayoutVars>
          <dgm:hierBranch val="init"/>
        </dgm:presLayoutVars>
      </dgm:prSet>
      <dgm:spPr/>
    </dgm:pt>
    <dgm:pt modelId="{2DC76F40-3D48-4F4C-A10E-A5C81B2E1889}" type="pres">
      <dgm:prSet presAssocID="{06D8F62D-EE81-4A6C-A85B-A2CCB4701218}" presName="rootComposite" presStyleCnt="0"/>
      <dgm:spPr/>
    </dgm:pt>
    <dgm:pt modelId="{E2DE2819-8E91-4032-807F-74C67B60FCE3}" type="pres">
      <dgm:prSet presAssocID="{06D8F62D-EE81-4A6C-A85B-A2CCB4701218}" presName="rootText" presStyleLbl="node1" presStyleIdx="0" presStyleCnt="2">
        <dgm:presLayoutVars>
          <dgm:chMax/>
          <dgm:chPref val="3"/>
        </dgm:presLayoutVars>
      </dgm:prSet>
      <dgm:spPr/>
    </dgm:pt>
    <dgm:pt modelId="{F12DC969-72D8-456A-BB34-9E1EF673FFB9}" type="pres">
      <dgm:prSet presAssocID="{06D8F62D-EE81-4A6C-A85B-A2CCB4701218}" presName="titleText2" presStyleLbl="fgAcc1" presStyleIdx="0" presStyleCnt="2">
        <dgm:presLayoutVars>
          <dgm:chMax val="0"/>
          <dgm:chPref val="0"/>
        </dgm:presLayoutVars>
      </dgm:prSet>
      <dgm:spPr/>
    </dgm:pt>
    <dgm:pt modelId="{CAB30D60-73A8-46AF-8C37-8A7B27A03A3A}" type="pres">
      <dgm:prSet presAssocID="{06D8F62D-EE81-4A6C-A85B-A2CCB4701218}" presName="rootConnector" presStyleLbl="node2" presStyleIdx="0" presStyleCnt="0"/>
      <dgm:spPr/>
    </dgm:pt>
    <dgm:pt modelId="{8789FF70-1446-4ECC-938F-9F5517F6E7C5}" type="pres">
      <dgm:prSet presAssocID="{06D8F62D-EE81-4A6C-A85B-A2CCB4701218}" presName="hierChild4" presStyleCnt="0"/>
      <dgm:spPr/>
    </dgm:pt>
    <dgm:pt modelId="{B06F7E53-BCE6-4CB6-86B8-C1EF16FBB6D5}" type="pres">
      <dgm:prSet presAssocID="{06D8F62D-EE81-4A6C-A85B-A2CCB4701218}" presName="hierChild5" presStyleCnt="0"/>
      <dgm:spPr/>
    </dgm:pt>
    <dgm:pt modelId="{D5B21928-A425-4578-80AE-525DE3E8BE73}" type="pres">
      <dgm:prSet presAssocID="{4002787A-8090-4995-AB70-BE24BAFFDC21}" presName="Name37" presStyleLbl="parChTrans1D2" presStyleIdx="1" presStyleCnt="2"/>
      <dgm:spPr/>
    </dgm:pt>
    <dgm:pt modelId="{5BB21155-3743-4D74-B0F9-30D1D6B56B16}" type="pres">
      <dgm:prSet presAssocID="{9816AA80-4DF4-463C-B2D8-B33592ACBFB0}" presName="hierRoot2" presStyleCnt="0">
        <dgm:presLayoutVars>
          <dgm:hierBranch val="init"/>
        </dgm:presLayoutVars>
      </dgm:prSet>
      <dgm:spPr/>
    </dgm:pt>
    <dgm:pt modelId="{23CAD7ED-2C82-4D33-9A52-A54414257F31}" type="pres">
      <dgm:prSet presAssocID="{9816AA80-4DF4-463C-B2D8-B33592ACBFB0}" presName="rootComposite" presStyleCnt="0"/>
      <dgm:spPr/>
    </dgm:pt>
    <dgm:pt modelId="{C95CFF5D-B1CF-4C4C-B754-58771D9DE074}" type="pres">
      <dgm:prSet presAssocID="{9816AA80-4DF4-463C-B2D8-B33592ACBFB0}" presName="rootText" presStyleLbl="node1" presStyleIdx="1" presStyleCnt="2">
        <dgm:presLayoutVars>
          <dgm:chMax/>
          <dgm:chPref val="3"/>
        </dgm:presLayoutVars>
      </dgm:prSet>
      <dgm:spPr/>
    </dgm:pt>
    <dgm:pt modelId="{201842F3-904B-4C3F-BFDA-4963D8ADF5F4}" type="pres">
      <dgm:prSet presAssocID="{9816AA80-4DF4-463C-B2D8-B33592ACBFB0}" presName="titleText2" presStyleLbl="fgAcc1" presStyleIdx="1" presStyleCnt="2">
        <dgm:presLayoutVars>
          <dgm:chMax val="0"/>
          <dgm:chPref val="0"/>
        </dgm:presLayoutVars>
      </dgm:prSet>
      <dgm:spPr/>
    </dgm:pt>
    <dgm:pt modelId="{73AADABC-D60D-4DE3-AA37-64E6F2D4A305}" type="pres">
      <dgm:prSet presAssocID="{9816AA80-4DF4-463C-B2D8-B33592ACBFB0}" presName="rootConnector" presStyleLbl="node2" presStyleIdx="0" presStyleCnt="0"/>
      <dgm:spPr/>
    </dgm:pt>
    <dgm:pt modelId="{2158E4DB-6382-4054-9FB9-524D2FF0D8DF}" type="pres">
      <dgm:prSet presAssocID="{9816AA80-4DF4-463C-B2D8-B33592ACBFB0}" presName="hierChild4" presStyleCnt="0"/>
      <dgm:spPr/>
    </dgm:pt>
    <dgm:pt modelId="{69B3DE34-7F2C-4216-BE29-504E88763891}" type="pres">
      <dgm:prSet presAssocID="{9816AA80-4DF4-463C-B2D8-B33592ACBFB0}" presName="hierChild5" presStyleCnt="0"/>
      <dgm:spPr/>
    </dgm:pt>
    <dgm:pt modelId="{7E1D0EB7-C6FA-40C5-802B-C9C1BD454706}" type="pres">
      <dgm:prSet presAssocID="{C124819C-38E8-4FC4-BEFF-72A71A2A89BF}" presName="hierChild3" presStyleCnt="0"/>
      <dgm:spPr/>
    </dgm:pt>
  </dgm:ptLst>
  <dgm:cxnLst>
    <dgm:cxn modelId="{462D3F00-4BCB-40B1-A1C5-D052567C7CB7}" type="presOf" srcId="{9816AA80-4DF4-463C-B2D8-B33592ACBFB0}" destId="{73AADABC-D60D-4DE3-AA37-64E6F2D4A305}" srcOrd="1" destOrd="0" presId="urn:microsoft.com/office/officeart/2008/layout/NameandTitleOrganizationalChart"/>
    <dgm:cxn modelId="{5BC9C101-FD4E-4744-905F-43CA97A489ED}" type="presOf" srcId="{3ADC046C-2327-444A-A608-C1DDFA9EABE7}" destId="{33F2AB24-F2F1-4C47-AE8D-93EB0397D03A}" srcOrd="0" destOrd="0" presId="urn:microsoft.com/office/officeart/2008/layout/NameandTitleOrganizationalChart"/>
    <dgm:cxn modelId="{9D7F4107-B0F9-4F46-9D84-D25FE235D73D}" type="presOf" srcId="{06D8F62D-EE81-4A6C-A85B-A2CCB4701218}" destId="{E2DE2819-8E91-4032-807F-74C67B60FCE3}" srcOrd="0" destOrd="0" presId="urn:microsoft.com/office/officeart/2008/layout/NameandTitleOrganizationalChart"/>
    <dgm:cxn modelId="{1952282F-5D38-458A-BC59-12E72ABA816A}" srcId="{C124819C-38E8-4FC4-BEFF-72A71A2A89BF}" destId="{9816AA80-4DF4-463C-B2D8-B33592ACBFB0}" srcOrd="1" destOrd="0" parTransId="{4002787A-8090-4995-AB70-BE24BAFFDC21}" sibTransId="{ADAD68FF-70A9-4646-A618-2F31B49A702E}"/>
    <dgm:cxn modelId="{D98C395C-8BA2-4711-B9BB-D5AB58C080B3}" type="presOf" srcId="{207BBF90-99ED-4F5D-9A6A-E1567F618A71}" destId="{9787721D-8533-46B1-AD8B-52BD077042A8}" srcOrd="0" destOrd="0" presId="urn:microsoft.com/office/officeart/2008/layout/NameandTitleOrganizationalChart"/>
    <dgm:cxn modelId="{B202024C-6C02-4F14-97CE-7F5F9E439FA3}" type="presOf" srcId="{9816AA80-4DF4-463C-B2D8-B33592ACBFB0}" destId="{C95CFF5D-B1CF-4C4C-B754-58771D9DE074}" srcOrd="0" destOrd="0" presId="urn:microsoft.com/office/officeart/2008/layout/NameandTitleOrganizationalChart"/>
    <dgm:cxn modelId="{8C8AAD52-37F9-4B96-81DD-F5F3D6D1F606}" type="presOf" srcId="{8F3D3DC4-C25E-4AD7-8B5A-440A9B2F436D}" destId="{F12DC969-72D8-456A-BB34-9E1EF673FFB9}" srcOrd="0" destOrd="0" presId="urn:microsoft.com/office/officeart/2008/layout/NameandTitleOrganizationalChart"/>
    <dgm:cxn modelId="{3DBD0190-D84D-457F-B153-5CCD82DF9A75}" type="presOf" srcId="{C124819C-38E8-4FC4-BEFF-72A71A2A89BF}" destId="{6EFFEB00-6F14-44B6-B82C-D8865E2F61F7}" srcOrd="1" destOrd="0" presId="urn:microsoft.com/office/officeart/2008/layout/NameandTitleOrganizationalChart"/>
    <dgm:cxn modelId="{26998091-2727-43EF-A5BE-76E37CE5C6C4}" srcId="{C124819C-38E8-4FC4-BEFF-72A71A2A89BF}" destId="{06D8F62D-EE81-4A6C-A85B-A2CCB4701218}" srcOrd="0" destOrd="0" parTransId="{45DEB811-DFA2-4D83-B953-1F2C1DB9A5DB}" sibTransId="{8F3D3DC4-C25E-4AD7-8B5A-440A9B2F436D}"/>
    <dgm:cxn modelId="{E9A27AA1-590D-436D-8C6E-1F95EF771FB3}" type="presOf" srcId="{45DEB811-DFA2-4D83-B953-1F2C1DB9A5DB}" destId="{E23D2376-1455-4B8F-A765-FCDD84B72624}" srcOrd="0" destOrd="0" presId="urn:microsoft.com/office/officeart/2008/layout/NameandTitleOrganizationalChart"/>
    <dgm:cxn modelId="{C72E4DB1-F53C-4B22-8631-49EE8B4F9785}" type="presOf" srcId="{ADAD68FF-70A9-4646-A618-2F31B49A702E}" destId="{201842F3-904B-4C3F-BFDA-4963D8ADF5F4}" srcOrd="0" destOrd="0" presId="urn:microsoft.com/office/officeart/2008/layout/NameandTitleOrganizationalChart"/>
    <dgm:cxn modelId="{83006EBA-A377-4553-BAA0-8A8A69D0E25D}" type="presOf" srcId="{06D8F62D-EE81-4A6C-A85B-A2CCB4701218}" destId="{CAB30D60-73A8-46AF-8C37-8A7B27A03A3A}" srcOrd="1" destOrd="0" presId="urn:microsoft.com/office/officeart/2008/layout/NameandTitleOrganizationalChart"/>
    <dgm:cxn modelId="{96B900C6-B604-4D85-99C0-A60BD2D8EE66}" type="presOf" srcId="{4002787A-8090-4995-AB70-BE24BAFFDC21}" destId="{D5B21928-A425-4578-80AE-525DE3E8BE73}" srcOrd="0" destOrd="0" presId="urn:microsoft.com/office/officeart/2008/layout/NameandTitleOrganizationalChart"/>
    <dgm:cxn modelId="{7A0F42E2-2DF8-4E48-9676-4902B4F146D2}" srcId="{3ADC046C-2327-444A-A608-C1DDFA9EABE7}" destId="{C124819C-38E8-4FC4-BEFF-72A71A2A89BF}" srcOrd="0" destOrd="0" parTransId="{BF35719D-39D1-47C4-8E38-F135F41A0FF2}" sibTransId="{207BBF90-99ED-4F5D-9A6A-E1567F618A71}"/>
    <dgm:cxn modelId="{ED1D13EB-0AD9-4B9B-AB97-5FAF76E85ECB}" type="presOf" srcId="{C124819C-38E8-4FC4-BEFF-72A71A2A89BF}" destId="{2F02D097-7427-496D-B33A-3942A57B960D}" srcOrd="0" destOrd="0" presId="urn:microsoft.com/office/officeart/2008/layout/NameandTitleOrganizationalChart"/>
    <dgm:cxn modelId="{38049FA5-99EF-4671-9E43-EA1FA0E158DB}" type="presParOf" srcId="{33F2AB24-F2F1-4C47-AE8D-93EB0397D03A}" destId="{52621975-E1A2-46AD-B390-67DA97CC47BE}" srcOrd="0" destOrd="0" presId="urn:microsoft.com/office/officeart/2008/layout/NameandTitleOrganizationalChart"/>
    <dgm:cxn modelId="{1292041D-6428-464B-B429-6B78859E18B0}" type="presParOf" srcId="{52621975-E1A2-46AD-B390-67DA97CC47BE}" destId="{1B85AE0F-9612-4950-A137-3A7ADA692A23}" srcOrd="0" destOrd="0" presId="urn:microsoft.com/office/officeart/2008/layout/NameandTitleOrganizationalChart"/>
    <dgm:cxn modelId="{499446FB-DCE1-42B2-AC3B-0D7EA30FC5DE}" type="presParOf" srcId="{1B85AE0F-9612-4950-A137-3A7ADA692A23}" destId="{2F02D097-7427-496D-B33A-3942A57B960D}" srcOrd="0" destOrd="0" presId="urn:microsoft.com/office/officeart/2008/layout/NameandTitleOrganizationalChart"/>
    <dgm:cxn modelId="{C893430B-E59C-4385-848D-9CD3E4440C7A}" type="presParOf" srcId="{1B85AE0F-9612-4950-A137-3A7ADA692A23}" destId="{9787721D-8533-46B1-AD8B-52BD077042A8}" srcOrd="1" destOrd="0" presId="urn:microsoft.com/office/officeart/2008/layout/NameandTitleOrganizationalChart"/>
    <dgm:cxn modelId="{704368F9-E763-46B5-8AA9-0BD1929D7550}" type="presParOf" srcId="{1B85AE0F-9612-4950-A137-3A7ADA692A23}" destId="{6EFFEB00-6F14-44B6-B82C-D8865E2F61F7}" srcOrd="2" destOrd="0" presId="urn:microsoft.com/office/officeart/2008/layout/NameandTitleOrganizationalChart"/>
    <dgm:cxn modelId="{F8A63A8B-BE74-449B-9B68-D782AB98E38A}" type="presParOf" srcId="{52621975-E1A2-46AD-B390-67DA97CC47BE}" destId="{4740EA55-EBD6-453A-954E-D0715C65C296}" srcOrd="1" destOrd="0" presId="urn:microsoft.com/office/officeart/2008/layout/NameandTitleOrganizationalChart"/>
    <dgm:cxn modelId="{86E4A6CF-1B3F-42B4-8FD7-6D89063A7161}" type="presParOf" srcId="{4740EA55-EBD6-453A-954E-D0715C65C296}" destId="{E23D2376-1455-4B8F-A765-FCDD84B72624}" srcOrd="0" destOrd="0" presId="urn:microsoft.com/office/officeart/2008/layout/NameandTitleOrganizationalChart"/>
    <dgm:cxn modelId="{1B9B185C-B51A-45A4-AF30-4B37303482B6}" type="presParOf" srcId="{4740EA55-EBD6-453A-954E-D0715C65C296}" destId="{A7CCBF26-E06C-4531-A3DD-3BCE005E78F4}" srcOrd="1" destOrd="0" presId="urn:microsoft.com/office/officeart/2008/layout/NameandTitleOrganizationalChart"/>
    <dgm:cxn modelId="{E5CD0C20-0DEB-445C-855D-BFCEF0D8F10C}" type="presParOf" srcId="{A7CCBF26-E06C-4531-A3DD-3BCE005E78F4}" destId="{2DC76F40-3D48-4F4C-A10E-A5C81B2E1889}" srcOrd="0" destOrd="0" presId="urn:microsoft.com/office/officeart/2008/layout/NameandTitleOrganizationalChart"/>
    <dgm:cxn modelId="{66C8E2AB-1495-4B05-817A-4B7ECF2A3EB8}" type="presParOf" srcId="{2DC76F40-3D48-4F4C-A10E-A5C81B2E1889}" destId="{E2DE2819-8E91-4032-807F-74C67B60FCE3}" srcOrd="0" destOrd="0" presId="urn:microsoft.com/office/officeart/2008/layout/NameandTitleOrganizationalChart"/>
    <dgm:cxn modelId="{F707C44C-97F0-4032-8A4E-9B68960EFE41}" type="presParOf" srcId="{2DC76F40-3D48-4F4C-A10E-A5C81B2E1889}" destId="{F12DC969-72D8-456A-BB34-9E1EF673FFB9}" srcOrd="1" destOrd="0" presId="urn:microsoft.com/office/officeart/2008/layout/NameandTitleOrganizationalChart"/>
    <dgm:cxn modelId="{936F6EAD-8C82-456E-99F4-CBA3FD0102DC}" type="presParOf" srcId="{2DC76F40-3D48-4F4C-A10E-A5C81B2E1889}" destId="{CAB30D60-73A8-46AF-8C37-8A7B27A03A3A}" srcOrd="2" destOrd="0" presId="urn:microsoft.com/office/officeart/2008/layout/NameandTitleOrganizationalChart"/>
    <dgm:cxn modelId="{1D6DEAF3-F9F9-428A-8E28-00203378E1C3}" type="presParOf" srcId="{A7CCBF26-E06C-4531-A3DD-3BCE005E78F4}" destId="{8789FF70-1446-4ECC-938F-9F5517F6E7C5}" srcOrd="1" destOrd="0" presId="urn:microsoft.com/office/officeart/2008/layout/NameandTitleOrganizationalChart"/>
    <dgm:cxn modelId="{B5158F78-54D7-4D5B-8930-0DDDE01A85D2}" type="presParOf" srcId="{A7CCBF26-E06C-4531-A3DD-3BCE005E78F4}" destId="{B06F7E53-BCE6-4CB6-86B8-C1EF16FBB6D5}" srcOrd="2" destOrd="0" presId="urn:microsoft.com/office/officeart/2008/layout/NameandTitleOrganizationalChart"/>
    <dgm:cxn modelId="{279F76BB-5089-4857-A741-8C8A81A3993A}" type="presParOf" srcId="{4740EA55-EBD6-453A-954E-D0715C65C296}" destId="{D5B21928-A425-4578-80AE-525DE3E8BE73}" srcOrd="2" destOrd="0" presId="urn:microsoft.com/office/officeart/2008/layout/NameandTitleOrganizationalChart"/>
    <dgm:cxn modelId="{EE009760-E3A1-4E8C-BED8-00D5AC1C97AB}" type="presParOf" srcId="{4740EA55-EBD6-453A-954E-D0715C65C296}" destId="{5BB21155-3743-4D74-B0F9-30D1D6B56B16}" srcOrd="3" destOrd="0" presId="urn:microsoft.com/office/officeart/2008/layout/NameandTitleOrganizationalChart"/>
    <dgm:cxn modelId="{7A8E9798-E5B4-461E-A415-051C47658A6A}" type="presParOf" srcId="{5BB21155-3743-4D74-B0F9-30D1D6B56B16}" destId="{23CAD7ED-2C82-4D33-9A52-A54414257F31}" srcOrd="0" destOrd="0" presId="urn:microsoft.com/office/officeart/2008/layout/NameandTitleOrganizationalChart"/>
    <dgm:cxn modelId="{A6EAA9C1-843C-4385-B813-EB0D361A2DDA}" type="presParOf" srcId="{23CAD7ED-2C82-4D33-9A52-A54414257F31}" destId="{C95CFF5D-B1CF-4C4C-B754-58771D9DE074}" srcOrd="0" destOrd="0" presId="urn:microsoft.com/office/officeart/2008/layout/NameandTitleOrganizationalChart"/>
    <dgm:cxn modelId="{E06BD40D-9250-468A-8BA4-EBEFE5B28AA8}" type="presParOf" srcId="{23CAD7ED-2C82-4D33-9A52-A54414257F31}" destId="{201842F3-904B-4C3F-BFDA-4963D8ADF5F4}" srcOrd="1" destOrd="0" presId="urn:microsoft.com/office/officeart/2008/layout/NameandTitleOrganizationalChart"/>
    <dgm:cxn modelId="{2C61E500-7F00-4F5A-A0AE-75DCBDAF6531}" type="presParOf" srcId="{23CAD7ED-2C82-4D33-9A52-A54414257F31}" destId="{73AADABC-D60D-4DE3-AA37-64E6F2D4A305}" srcOrd="2" destOrd="0" presId="urn:microsoft.com/office/officeart/2008/layout/NameandTitleOrganizationalChart"/>
    <dgm:cxn modelId="{CE0A7258-3474-4441-A884-65CE9BE6CE37}" type="presParOf" srcId="{5BB21155-3743-4D74-B0F9-30D1D6B56B16}" destId="{2158E4DB-6382-4054-9FB9-524D2FF0D8DF}" srcOrd="1" destOrd="0" presId="urn:microsoft.com/office/officeart/2008/layout/NameandTitleOrganizationalChart"/>
    <dgm:cxn modelId="{89215DBA-CA38-4571-8068-3F3406AB13C1}" type="presParOf" srcId="{5BB21155-3743-4D74-B0F9-30D1D6B56B16}" destId="{69B3DE34-7F2C-4216-BE29-504E88763891}" srcOrd="2" destOrd="0" presId="urn:microsoft.com/office/officeart/2008/layout/NameandTitleOrganizationalChart"/>
    <dgm:cxn modelId="{792246D9-3AAD-4209-B5B6-2E5FFEEDF487}" type="presParOf" srcId="{52621975-E1A2-46AD-B390-67DA97CC47BE}" destId="{7E1D0EB7-C6FA-40C5-802B-C9C1BD454706}"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4901F3-97CD-42B4-9ABF-8BF84B908348}"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80F1DBC6-40AF-4629-94A5-E72166DC98AF}">
      <dgm:prSet phldrT="[Text]"/>
      <dgm:spPr/>
      <dgm:t>
        <a:bodyPr/>
        <a:lstStyle/>
        <a:p>
          <a:r>
            <a:rPr lang="en-US"/>
            <a:t>Experiments</a:t>
          </a:r>
        </a:p>
      </dgm:t>
    </dgm:pt>
    <dgm:pt modelId="{3C8FB145-4017-40CA-95B9-89B6F0071DDE}" type="parTrans" cxnId="{64F83917-80AF-4BEC-8C9A-9BB3AB729D06}">
      <dgm:prSet/>
      <dgm:spPr/>
      <dgm:t>
        <a:bodyPr/>
        <a:lstStyle/>
        <a:p>
          <a:endParaRPr lang="en-US"/>
        </a:p>
      </dgm:t>
    </dgm:pt>
    <dgm:pt modelId="{82EECAF5-1B78-47EE-BB2E-36F2E69DCD61}" type="sibTrans" cxnId="{64F83917-80AF-4BEC-8C9A-9BB3AB729D06}">
      <dgm:prSet/>
      <dgm:spPr/>
      <dgm:t>
        <a:bodyPr/>
        <a:lstStyle/>
        <a:p>
          <a:endParaRPr lang="en-US"/>
        </a:p>
      </dgm:t>
    </dgm:pt>
    <dgm:pt modelId="{5D6186BB-B765-4CBD-A1A2-E7FE5C4998B2}">
      <dgm:prSet phldrT="[Text]"/>
      <dgm:spPr/>
      <dgm:t>
        <a:bodyPr/>
        <a:lstStyle/>
        <a:p>
          <a:r>
            <a:rPr lang="en-US"/>
            <a:t>3DEnVar</a:t>
          </a:r>
        </a:p>
      </dgm:t>
    </dgm:pt>
    <dgm:pt modelId="{768D012D-88A6-4BBF-AF45-8D25F62DE138}" type="parTrans" cxnId="{87018461-ED11-48D1-8487-4F4539ECAEA6}">
      <dgm:prSet/>
      <dgm:spPr/>
      <dgm:t>
        <a:bodyPr/>
        <a:lstStyle/>
        <a:p>
          <a:endParaRPr lang="en-US"/>
        </a:p>
      </dgm:t>
    </dgm:pt>
    <dgm:pt modelId="{E39DF0A4-891B-4917-AB6A-29629E87CCEB}" type="sibTrans" cxnId="{87018461-ED11-48D1-8487-4F4539ECAEA6}">
      <dgm:prSet/>
      <dgm:spPr/>
      <dgm:t>
        <a:bodyPr/>
        <a:lstStyle/>
        <a:p>
          <a:endParaRPr lang="en-US"/>
        </a:p>
      </dgm:t>
    </dgm:pt>
    <dgm:pt modelId="{DD43EBA5-2F79-47C5-B16B-5C6D25FE45DA}">
      <dgm:prSet phldrT="[Text]"/>
      <dgm:spPr/>
      <dgm:t>
        <a:bodyPr/>
        <a:lstStyle/>
        <a:p>
          <a:r>
            <a:rPr lang="en-US"/>
            <a:t>EXTRA</a:t>
          </a:r>
        </a:p>
      </dgm:t>
    </dgm:pt>
    <dgm:pt modelId="{7C17281C-066E-4005-B119-10A46EFC62B8}" type="parTrans" cxnId="{1773E87C-9A9A-4B74-9B00-8654501518A3}">
      <dgm:prSet/>
      <dgm:spPr/>
      <dgm:t>
        <a:bodyPr/>
        <a:lstStyle/>
        <a:p>
          <a:endParaRPr lang="en-US"/>
        </a:p>
      </dgm:t>
    </dgm:pt>
    <dgm:pt modelId="{33E48391-9214-43B4-B99B-4359AFAFAEEA}" type="sibTrans" cxnId="{1773E87C-9A9A-4B74-9B00-8654501518A3}">
      <dgm:prSet/>
      <dgm:spPr/>
      <dgm:t>
        <a:bodyPr/>
        <a:lstStyle/>
        <a:p>
          <a:endParaRPr lang="en-US"/>
        </a:p>
      </dgm:t>
    </dgm:pt>
    <dgm:pt modelId="{E2A88326-961B-4A06-9E7A-E71E6FB55106}">
      <dgm:prSet phldrT="[Text]"/>
      <dgm:spPr/>
      <dgm:t>
        <a:bodyPr/>
        <a:lstStyle/>
        <a:p>
          <a:r>
            <a:rPr lang="en-US"/>
            <a:t>ROUTINE</a:t>
          </a:r>
        </a:p>
      </dgm:t>
    </dgm:pt>
    <dgm:pt modelId="{B2CA37DD-F548-4D93-96FB-5A2F9CBBB09F}" type="parTrans" cxnId="{E5502A87-33BA-4BF7-9FB4-59BE3EA38A76}">
      <dgm:prSet/>
      <dgm:spPr/>
      <dgm:t>
        <a:bodyPr/>
        <a:lstStyle/>
        <a:p>
          <a:endParaRPr lang="en-US"/>
        </a:p>
      </dgm:t>
    </dgm:pt>
    <dgm:pt modelId="{6ADFA0AD-998B-4E22-BDEE-CBC9EA4D17A2}" type="sibTrans" cxnId="{E5502A87-33BA-4BF7-9FB4-59BE3EA38A76}">
      <dgm:prSet/>
      <dgm:spPr/>
      <dgm:t>
        <a:bodyPr/>
        <a:lstStyle/>
        <a:p>
          <a:endParaRPr lang="en-US"/>
        </a:p>
      </dgm:t>
    </dgm:pt>
    <dgm:pt modelId="{5878E930-384D-4C19-A4D2-5FBAE773D260}">
      <dgm:prSet phldrT="[Text]"/>
      <dgm:spPr/>
      <dgm:t>
        <a:bodyPr/>
        <a:lstStyle/>
        <a:p>
          <a:r>
            <a:rPr lang="en-US"/>
            <a:t>MRI-4DVAR</a:t>
          </a:r>
        </a:p>
      </dgm:t>
    </dgm:pt>
    <dgm:pt modelId="{7A707219-B621-4E25-A080-085ED6F0AF31}" type="parTrans" cxnId="{BDE955D9-309F-4F87-8FAD-0BCC40180244}">
      <dgm:prSet/>
      <dgm:spPr/>
      <dgm:t>
        <a:bodyPr/>
        <a:lstStyle/>
        <a:p>
          <a:endParaRPr lang="en-US"/>
        </a:p>
      </dgm:t>
    </dgm:pt>
    <dgm:pt modelId="{DA62AA2A-65E3-4553-A053-09FCD3EB0590}" type="sibTrans" cxnId="{BDE955D9-309F-4F87-8FAD-0BCC40180244}">
      <dgm:prSet/>
      <dgm:spPr/>
      <dgm:t>
        <a:bodyPr/>
        <a:lstStyle/>
        <a:p>
          <a:endParaRPr lang="en-US"/>
        </a:p>
      </dgm:t>
    </dgm:pt>
    <dgm:pt modelId="{DB333E10-B577-434E-91D1-79160B4D0895}">
      <dgm:prSet phldrT="[Text]"/>
      <dgm:spPr/>
      <dgm:t>
        <a:bodyPr/>
        <a:lstStyle/>
        <a:p>
          <a:r>
            <a:rPr lang="en-US"/>
            <a:t>EXTRA</a:t>
          </a:r>
        </a:p>
      </dgm:t>
    </dgm:pt>
    <dgm:pt modelId="{7F615152-7AAA-40F4-926A-5CB41BA105FC}" type="parTrans" cxnId="{809F2738-4C55-48B6-8D65-38AC594A027D}">
      <dgm:prSet/>
      <dgm:spPr/>
      <dgm:t>
        <a:bodyPr/>
        <a:lstStyle/>
        <a:p>
          <a:endParaRPr lang="en-US"/>
        </a:p>
      </dgm:t>
    </dgm:pt>
    <dgm:pt modelId="{E257D33D-F459-46AA-B2FA-CCAA9F4E4A63}" type="sibTrans" cxnId="{809F2738-4C55-48B6-8D65-38AC594A027D}">
      <dgm:prSet/>
      <dgm:spPr/>
      <dgm:t>
        <a:bodyPr/>
        <a:lstStyle/>
        <a:p>
          <a:endParaRPr lang="en-US"/>
        </a:p>
      </dgm:t>
    </dgm:pt>
    <dgm:pt modelId="{50FA90A6-D7DA-4D23-84C3-B0B690431B41}">
      <dgm:prSet phldrT="[Text]"/>
      <dgm:spPr/>
      <dgm:t>
        <a:bodyPr/>
        <a:lstStyle/>
        <a:p>
          <a:r>
            <a:rPr lang="en-US"/>
            <a:t>ROUTINE</a:t>
          </a:r>
        </a:p>
      </dgm:t>
    </dgm:pt>
    <dgm:pt modelId="{61819375-C891-4667-ACB3-D939BA9FD4C4}" type="parTrans" cxnId="{BFB3F1E5-18D9-4B39-A943-047E0166CAD9}">
      <dgm:prSet/>
      <dgm:spPr/>
      <dgm:t>
        <a:bodyPr/>
        <a:lstStyle/>
        <a:p>
          <a:endParaRPr lang="en-US"/>
        </a:p>
      </dgm:t>
    </dgm:pt>
    <dgm:pt modelId="{84983227-35B4-4145-A045-CE1978DF9127}" type="sibTrans" cxnId="{BFB3F1E5-18D9-4B39-A943-047E0166CAD9}">
      <dgm:prSet/>
      <dgm:spPr/>
      <dgm:t>
        <a:bodyPr/>
        <a:lstStyle/>
        <a:p>
          <a:endParaRPr lang="en-US"/>
        </a:p>
      </dgm:t>
    </dgm:pt>
    <dgm:pt modelId="{9CA3DB1D-152B-4313-9388-2A82007DE084}" type="pres">
      <dgm:prSet presAssocID="{1F4901F3-97CD-42B4-9ABF-8BF84B908348}" presName="diagram" presStyleCnt="0">
        <dgm:presLayoutVars>
          <dgm:chPref val="1"/>
          <dgm:dir/>
          <dgm:animOne val="branch"/>
          <dgm:animLvl val="lvl"/>
          <dgm:resizeHandles val="exact"/>
        </dgm:presLayoutVars>
      </dgm:prSet>
      <dgm:spPr/>
    </dgm:pt>
    <dgm:pt modelId="{1873AAEE-1DC0-4A02-8F75-B7FD657DEA42}" type="pres">
      <dgm:prSet presAssocID="{80F1DBC6-40AF-4629-94A5-E72166DC98AF}" presName="root1" presStyleCnt="0"/>
      <dgm:spPr/>
    </dgm:pt>
    <dgm:pt modelId="{2E8352CC-E1DE-4636-B30B-40386BDA1B5F}" type="pres">
      <dgm:prSet presAssocID="{80F1DBC6-40AF-4629-94A5-E72166DC98AF}" presName="LevelOneTextNode" presStyleLbl="node0" presStyleIdx="0" presStyleCnt="1">
        <dgm:presLayoutVars>
          <dgm:chPref val="3"/>
        </dgm:presLayoutVars>
      </dgm:prSet>
      <dgm:spPr/>
    </dgm:pt>
    <dgm:pt modelId="{4B2B543F-DF69-492E-BFEA-101BF5D9D968}" type="pres">
      <dgm:prSet presAssocID="{80F1DBC6-40AF-4629-94A5-E72166DC98AF}" presName="level2hierChild" presStyleCnt="0"/>
      <dgm:spPr/>
    </dgm:pt>
    <dgm:pt modelId="{8B8D51F3-C065-4F11-97A3-A5F5C01B87BF}" type="pres">
      <dgm:prSet presAssocID="{768D012D-88A6-4BBF-AF45-8D25F62DE138}" presName="conn2-1" presStyleLbl="parChTrans1D2" presStyleIdx="0" presStyleCnt="2"/>
      <dgm:spPr/>
    </dgm:pt>
    <dgm:pt modelId="{41F1B716-61F6-4E25-AD8E-7AA2609E5026}" type="pres">
      <dgm:prSet presAssocID="{768D012D-88A6-4BBF-AF45-8D25F62DE138}" presName="connTx" presStyleLbl="parChTrans1D2" presStyleIdx="0" presStyleCnt="2"/>
      <dgm:spPr/>
    </dgm:pt>
    <dgm:pt modelId="{ED154439-E980-4EBD-8029-F84D8F614044}" type="pres">
      <dgm:prSet presAssocID="{5D6186BB-B765-4CBD-A1A2-E7FE5C4998B2}" presName="root2" presStyleCnt="0"/>
      <dgm:spPr/>
    </dgm:pt>
    <dgm:pt modelId="{01D9E3C3-94BD-42B1-81F9-5550B6EEB47C}" type="pres">
      <dgm:prSet presAssocID="{5D6186BB-B765-4CBD-A1A2-E7FE5C4998B2}" presName="LevelTwoTextNode" presStyleLbl="node2" presStyleIdx="0" presStyleCnt="2">
        <dgm:presLayoutVars>
          <dgm:chPref val="3"/>
        </dgm:presLayoutVars>
      </dgm:prSet>
      <dgm:spPr/>
    </dgm:pt>
    <dgm:pt modelId="{A7100AB3-A78B-45D3-BB11-5978F6165E59}" type="pres">
      <dgm:prSet presAssocID="{5D6186BB-B765-4CBD-A1A2-E7FE5C4998B2}" presName="level3hierChild" presStyleCnt="0"/>
      <dgm:spPr/>
    </dgm:pt>
    <dgm:pt modelId="{A1376FD4-D974-479D-9AAB-06B8EF187423}" type="pres">
      <dgm:prSet presAssocID="{7C17281C-066E-4005-B119-10A46EFC62B8}" presName="conn2-1" presStyleLbl="parChTrans1D3" presStyleIdx="0" presStyleCnt="4"/>
      <dgm:spPr/>
    </dgm:pt>
    <dgm:pt modelId="{23E5E7E3-490A-4F35-8119-DA78A09705C8}" type="pres">
      <dgm:prSet presAssocID="{7C17281C-066E-4005-B119-10A46EFC62B8}" presName="connTx" presStyleLbl="parChTrans1D3" presStyleIdx="0" presStyleCnt="4"/>
      <dgm:spPr/>
    </dgm:pt>
    <dgm:pt modelId="{BC9FED58-7417-4352-B9EC-336074C849EE}" type="pres">
      <dgm:prSet presAssocID="{DD43EBA5-2F79-47C5-B16B-5C6D25FE45DA}" presName="root2" presStyleCnt="0"/>
      <dgm:spPr/>
    </dgm:pt>
    <dgm:pt modelId="{0A931401-39A4-4D61-9B0C-B16A0CF9B78C}" type="pres">
      <dgm:prSet presAssocID="{DD43EBA5-2F79-47C5-B16B-5C6D25FE45DA}" presName="LevelTwoTextNode" presStyleLbl="node3" presStyleIdx="0" presStyleCnt="4">
        <dgm:presLayoutVars>
          <dgm:chPref val="3"/>
        </dgm:presLayoutVars>
      </dgm:prSet>
      <dgm:spPr/>
    </dgm:pt>
    <dgm:pt modelId="{61BF520E-5E43-4938-B768-46E3031B84B6}" type="pres">
      <dgm:prSet presAssocID="{DD43EBA5-2F79-47C5-B16B-5C6D25FE45DA}" presName="level3hierChild" presStyleCnt="0"/>
      <dgm:spPr/>
    </dgm:pt>
    <dgm:pt modelId="{9CCD82F9-1610-4118-BF11-20CF113573B6}" type="pres">
      <dgm:prSet presAssocID="{B2CA37DD-F548-4D93-96FB-5A2F9CBBB09F}" presName="conn2-1" presStyleLbl="parChTrans1D3" presStyleIdx="1" presStyleCnt="4"/>
      <dgm:spPr/>
    </dgm:pt>
    <dgm:pt modelId="{A0877CD7-DE8A-482D-962C-1765E251293A}" type="pres">
      <dgm:prSet presAssocID="{B2CA37DD-F548-4D93-96FB-5A2F9CBBB09F}" presName="connTx" presStyleLbl="parChTrans1D3" presStyleIdx="1" presStyleCnt="4"/>
      <dgm:spPr/>
    </dgm:pt>
    <dgm:pt modelId="{07C57179-5B56-45F0-A8BF-7EDD30774652}" type="pres">
      <dgm:prSet presAssocID="{E2A88326-961B-4A06-9E7A-E71E6FB55106}" presName="root2" presStyleCnt="0"/>
      <dgm:spPr/>
    </dgm:pt>
    <dgm:pt modelId="{23777D43-2625-4D32-878B-27E8DC698283}" type="pres">
      <dgm:prSet presAssocID="{E2A88326-961B-4A06-9E7A-E71E6FB55106}" presName="LevelTwoTextNode" presStyleLbl="node3" presStyleIdx="1" presStyleCnt="4">
        <dgm:presLayoutVars>
          <dgm:chPref val="3"/>
        </dgm:presLayoutVars>
      </dgm:prSet>
      <dgm:spPr/>
    </dgm:pt>
    <dgm:pt modelId="{566A4599-A032-46DC-949C-C771F24E5114}" type="pres">
      <dgm:prSet presAssocID="{E2A88326-961B-4A06-9E7A-E71E6FB55106}" presName="level3hierChild" presStyleCnt="0"/>
      <dgm:spPr/>
    </dgm:pt>
    <dgm:pt modelId="{C273171F-D084-4451-97B9-70BB3F2B6CB1}" type="pres">
      <dgm:prSet presAssocID="{7A707219-B621-4E25-A080-085ED6F0AF31}" presName="conn2-1" presStyleLbl="parChTrans1D2" presStyleIdx="1" presStyleCnt="2"/>
      <dgm:spPr/>
    </dgm:pt>
    <dgm:pt modelId="{5EE95D5C-891F-4DFC-BA0A-663FA0B9F70D}" type="pres">
      <dgm:prSet presAssocID="{7A707219-B621-4E25-A080-085ED6F0AF31}" presName="connTx" presStyleLbl="parChTrans1D2" presStyleIdx="1" presStyleCnt="2"/>
      <dgm:spPr/>
    </dgm:pt>
    <dgm:pt modelId="{F6BAC5A4-5761-4DB4-AB29-FCE94B9DF88E}" type="pres">
      <dgm:prSet presAssocID="{5878E930-384D-4C19-A4D2-5FBAE773D260}" presName="root2" presStyleCnt="0"/>
      <dgm:spPr/>
    </dgm:pt>
    <dgm:pt modelId="{6F2B18CE-9C13-4465-B807-9246CB0BE5E5}" type="pres">
      <dgm:prSet presAssocID="{5878E930-384D-4C19-A4D2-5FBAE773D260}" presName="LevelTwoTextNode" presStyleLbl="node2" presStyleIdx="1" presStyleCnt="2">
        <dgm:presLayoutVars>
          <dgm:chPref val="3"/>
        </dgm:presLayoutVars>
      </dgm:prSet>
      <dgm:spPr/>
    </dgm:pt>
    <dgm:pt modelId="{31FCA21F-8FA2-4D69-A549-034A205E5B2E}" type="pres">
      <dgm:prSet presAssocID="{5878E930-384D-4C19-A4D2-5FBAE773D260}" presName="level3hierChild" presStyleCnt="0"/>
      <dgm:spPr/>
    </dgm:pt>
    <dgm:pt modelId="{1D63D372-0E88-48EA-895F-4D44569E2AA0}" type="pres">
      <dgm:prSet presAssocID="{7F615152-7AAA-40F4-926A-5CB41BA105FC}" presName="conn2-1" presStyleLbl="parChTrans1D3" presStyleIdx="2" presStyleCnt="4"/>
      <dgm:spPr/>
    </dgm:pt>
    <dgm:pt modelId="{CE9C8659-481A-4529-BB90-454A6B5C1026}" type="pres">
      <dgm:prSet presAssocID="{7F615152-7AAA-40F4-926A-5CB41BA105FC}" presName="connTx" presStyleLbl="parChTrans1D3" presStyleIdx="2" presStyleCnt="4"/>
      <dgm:spPr/>
    </dgm:pt>
    <dgm:pt modelId="{A76F0578-2DBC-492E-87AE-87E82982E47D}" type="pres">
      <dgm:prSet presAssocID="{DB333E10-B577-434E-91D1-79160B4D0895}" presName="root2" presStyleCnt="0"/>
      <dgm:spPr/>
    </dgm:pt>
    <dgm:pt modelId="{478AFEC9-3CED-4416-885C-37B345325FC3}" type="pres">
      <dgm:prSet presAssocID="{DB333E10-B577-434E-91D1-79160B4D0895}" presName="LevelTwoTextNode" presStyleLbl="node3" presStyleIdx="2" presStyleCnt="4">
        <dgm:presLayoutVars>
          <dgm:chPref val="3"/>
        </dgm:presLayoutVars>
      </dgm:prSet>
      <dgm:spPr/>
    </dgm:pt>
    <dgm:pt modelId="{E9C5D52A-5974-4549-AC24-156E7A69B313}" type="pres">
      <dgm:prSet presAssocID="{DB333E10-B577-434E-91D1-79160B4D0895}" presName="level3hierChild" presStyleCnt="0"/>
      <dgm:spPr/>
    </dgm:pt>
    <dgm:pt modelId="{04B1C8AC-8149-45B4-BDBC-9BFD956EDBAC}" type="pres">
      <dgm:prSet presAssocID="{61819375-C891-4667-ACB3-D939BA9FD4C4}" presName="conn2-1" presStyleLbl="parChTrans1D3" presStyleIdx="3" presStyleCnt="4"/>
      <dgm:spPr/>
    </dgm:pt>
    <dgm:pt modelId="{35C46B38-AB68-47E7-ADEF-B27AD4AF2731}" type="pres">
      <dgm:prSet presAssocID="{61819375-C891-4667-ACB3-D939BA9FD4C4}" presName="connTx" presStyleLbl="parChTrans1D3" presStyleIdx="3" presStyleCnt="4"/>
      <dgm:spPr/>
    </dgm:pt>
    <dgm:pt modelId="{65BEBC6A-5365-4773-99DD-DAAB35BEDD09}" type="pres">
      <dgm:prSet presAssocID="{50FA90A6-D7DA-4D23-84C3-B0B690431B41}" presName="root2" presStyleCnt="0"/>
      <dgm:spPr/>
    </dgm:pt>
    <dgm:pt modelId="{DD53C607-EC57-4C37-94D9-880C98646D19}" type="pres">
      <dgm:prSet presAssocID="{50FA90A6-D7DA-4D23-84C3-B0B690431B41}" presName="LevelTwoTextNode" presStyleLbl="node3" presStyleIdx="3" presStyleCnt="4">
        <dgm:presLayoutVars>
          <dgm:chPref val="3"/>
        </dgm:presLayoutVars>
      </dgm:prSet>
      <dgm:spPr/>
    </dgm:pt>
    <dgm:pt modelId="{FDAB7809-8225-4FDF-A2F9-C576D5C95076}" type="pres">
      <dgm:prSet presAssocID="{50FA90A6-D7DA-4D23-84C3-B0B690431B41}" presName="level3hierChild" presStyleCnt="0"/>
      <dgm:spPr/>
    </dgm:pt>
  </dgm:ptLst>
  <dgm:cxnLst>
    <dgm:cxn modelId="{32166A10-16B5-46BD-98A5-70EAD0227644}" type="presOf" srcId="{1F4901F3-97CD-42B4-9ABF-8BF84B908348}" destId="{9CA3DB1D-152B-4313-9388-2A82007DE084}" srcOrd="0" destOrd="0" presId="urn:microsoft.com/office/officeart/2005/8/layout/hierarchy2"/>
    <dgm:cxn modelId="{64F83917-80AF-4BEC-8C9A-9BB3AB729D06}" srcId="{1F4901F3-97CD-42B4-9ABF-8BF84B908348}" destId="{80F1DBC6-40AF-4629-94A5-E72166DC98AF}" srcOrd="0" destOrd="0" parTransId="{3C8FB145-4017-40CA-95B9-89B6F0071DDE}" sibTransId="{82EECAF5-1B78-47EE-BB2E-36F2E69DCD61}"/>
    <dgm:cxn modelId="{98F61E19-ADE0-4BDA-A07F-5F6107D548CC}" type="presOf" srcId="{5D6186BB-B765-4CBD-A1A2-E7FE5C4998B2}" destId="{01D9E3C3-94BD-42B1-81F9-5550B6EEB47C}" srcOrd="0" destOrd="0" presId="urn:microsoft.com/office/officeart/2005/8/layout/hierarchy2"/>
    <dgm:cxn modelId="{E35A3C27-DFA7-4925-9129-F61566244C15}" type="presOf" srcId="{50FA90A6-D7DA-4D23-84C3-B0B690431B41}" destId="{DD53C607-EC57-4C37-94D9-880C98646D19}" srcOrd="0" destOrd="0" presId="urn:microsoft.com/office/officeart/2005/8/layout/hierarchy2"/>
    <dgm:cxn modelId="{A42A0A31-86CC-4CA7-ADEC-5554E56494FC}" type="presOf" srcId="{B2CA37DD-F548-4D93-96FB-5A2F9CBBB09F}" destId="{9CCD82F9-1610-4118-BF11-20CF113573B6}" srcOrd="0" destOrd="0" presId="urn:microsoft.com/office/officeart/2005/8/layout/hierarchy2"/>
    <dgm:cxn modelId="{D8613634-A324-44A7-B568-B246393D7A3E}" type="presOf" srcId="{768D012D-88A6-4BBF-AF45-8D25F62DE138}" destId="{8B8D51F3-C065-4F11-97A3-A5F5C01B87BF}" srcOrd="0" destOrd="0" presId="urn:microsoft.com/office/officeart/2005/8/layout/hierarchy2"/>
    <dgm:cxn modelId="{809F2738-4C55-48B6-8D65-38AC594A027D}" srcId="{5878E930-384D-4C19-A4D2-5FBAE773D260}" destId="{DB333E10-B577-434E-91D1-79160B4D0895}" srcOrd="0" destOrd="0" parTransId="{7F615152-7AAA-40F4-926A-5CB41BA105FC}" sibTransId="{E257D33D-F459-46AA-B2FA-CCAA9F4E4A63}"/>
    <dgm:cxn modelId="{8F835438-0FFB-498F-9E4C-83DEBF5E394A}" type="presOf" srcId="{61819375-C891-4667-ACB3-D939BA9FD4C4}" destId="{35C46B38-AB68-47E7-ADEF-B27AD4AF2731}" srcOrd="1" destOrd="0" presId="urn:microsoft.com/office/officeart/2005/8/layout/hierarchy2"/>
    <dgm:cxn modelId="{3CA1183F-8080-4545-BE37-6EF07785FACB}" type="presOf" srcId="{61819375-C891-4667-ACB3-D939BA9FD4C4}" destId="{04B1C8AC-8149-45B4-BDBC-9BFD956EDBAC}" srcOrd="0" destOrd="0" presId="urn:microsoft.com/office/officeart/2005/8/layout/hierarchy2"/>
    <dgm:cxn modelId="{87018461-ED11-48D1-8487-4F4539ECAEA6}" srcId="{80F1DBC6-40AF-4629-94A5-E72166DC98AF}" destId="{5D6186BB-B765-4CBD-A1A2-E7FE5C4998B2}" srcOrd="0" destOrd="0" parTransId="{768D012D-88A6-4BBF-AF45-8D25F62DE138}" sibTransId="{E39DF0A4-891B-4917-AB6A-29629E87CCEB}"/>
    <dgm:cxn modelId="{A9277D42-8C85-4B79-B908-B31B75F07946}" type="presOf" srcId="{DB333E10-B577-434E-91D1-79160B4D0895}" destId="{478AFEC9-3CED-4416-885C-37B345325FC3}" srcOrd="0" destOrd="0" presId="urn:microsoft.com/office/officeart/2005/8/layout/hierarchy2"/>
    <dgm:cxn modelId="{E9B57A44-29A9-4880-8346-8F29C6E92433}" type="presOf" srcId="{7F615152-7AAA-40F4-926A-5CB41BA105FC}" destId="{CE9C8659-481A-4529-BB90-454A6B5C1026}" srcOrd="1" destOrd="0" presId="urn:microsoft.com/office/officeart/2005/8/layout/hierarchy2"/>
    <dgm:cxn modelId="{F62E9469-36E3-458A-B445-7113898415B2}" type="presOf" srcId="{7F615152-7AAA-40F4-926A-5CB41BA105FC}" destId="{1D63D372-0E88-48EA-895F-4D44569E2AA0}" srcOrd="0" destOrd="0" presId="urn:microsoft.com/office/officeart/2005/8/layout/hierarchy2"/>
    <dgm:cxn modelId="{CADA0D55-7093-4D49-AC8E-F64D2AAB7378}" type="presOf" srcId="{7C17281C-066E-4005-B119-10A46EFC62B8}" destId="{A1376FD4-D974-479D-9AAB-06B8EF187423}" srcOrd="0" destOrd="0" presId="urn:microsoft.com/office/officeart/2005/8/layout/hierarchy2"/>
    <dgm:cxn modelId="{66EBE559-9ACA-42AE-9C27-5880383B2E05}" type="presOf" srcId="{DD43EBA5-2F79-47C5-B16B-5C6D25FE45DA}" destId="{0A931401-39A4-4D61-9B0C-B16A0CF9B78C}" srcOrd="0" destOrd="0" presId="urn:microsoft.com/office/officeart/2005/8/layout/hierarchy2"/>
    <dgm:cxn modelId="{1773E87C-9A9A-4B74-9B00-8654501518A3}" srcId="{5D6186BB-B765-4CBD-A1A2-E7FE5C4998B2}" destId="{DD43EBA5-2F79-47C5-B16B-5C6D25FE45DA}" srcOrd="0" destOrd="0" parTransId="{7C17281C-066E-4005-B119-10A46EFC62B8}" sibTransId="{33E48391-9214-43B4-B99B-4359AFAFAEEA}"/>
    <dgm:cxn modelId="{E5394C81-573A-4EE7-B824-ED829C6E1BA0}" type="presOf" srcId="{80F1DBC6-40AF-4629-94A5-E72166DC98AF}" destId="{2E8352CC-E1DE-4636-B30B-40386BDA1B5F}" srcOrd="0" destOrd="0" presId="urn:microsoft.com/office/officeart/2005/8/layout/hierarchy2"/>
    <dgm:cxn modelId="{20A4F282-5014-4896-96C2-5AC2D3DB9E72}" type="presOf" srcId="{7A707219-B621-4E25-A080-085ED6F0AF31}" destId="{C273171F-D084-4451-97B9-70BB3F2B6CB1}" srcOrd="0" destOrd="0" presId="urn:microsoft.com/office/officeart/2005/8/layout/hierarchy2"/>
    <dgm:cxn modelId="{DFCA6683-15A8-44B2-BD01-81FCF6B34F8E}" type="presOf" srcId="{7C17281C-066E-4005-B119-10A46EFC62B8}" destId="{23E5E7E3-490A-4F35-8119-DA78A09705C8}" srcOrd="1" destOrd="0" presId="urn:microsoft.com/office/officeart/2005/8/layout/hierarchy2"/>
    <dgm:cxn modelId="{E5502A87-33BA-4BF7-9FB4-59BE3EA38A76}" srcId="{5D6186BB-B765-4CBD-A1A2-E7FE5C4998B2}" destId="{E2A88326-961B-4A06-9E7A-E71E6FB55106}" srcOrd="1" destOrd="0" parTransId="{B2CA37DD-F548-4D93-96FB-5A2F9CBBB09F}" sibTransId="{6ADFA0AD-998B-4E22-BDEE-CBC9EA4D17A2}"/>
    <dgm:cxn modelId="{17FC81A7-EA1F-4C83-8840-20CA80E431F7}" type="presOf" srcId="{E2A88326-961B-4A06-9E7A-E71E6FB55106}" destId="{23777D43-2625-4D32-878B-27E8DC698283}" srcOrd="0" destOrd="0" presId="urn:microsoft.com/office/officeart/2005/8/layout/hierarchy2"/>
    <dgm:cxn modelId="{BDE955D9-309F-4F87-8FAD-0BCC40180244}" srcId="{80F1DBC6-40AF-4629-94A5-E72166DC98AF}" destId="{5878E930-384D-4C19-A4D2-5FBAE773D260}" srcOrd="1" destOrd="0" parTransId="{7A707219-B621-4E25-A080-085ED6F0AF31}" sibTransId="{DA62AA2A-65E3-4553-A053-09FCD3EB0590}"/>
    <dgm:cxn modelId="{493D13DB-899F-418E-9C58-CA2BF1B9ADF4}" type="presOf" srcId="{7A707219-B621-4E25-A080-085ED6F0AF31}" destId="{5EE95D5C-891F-4DFC-BA0A-663FA0B9F70D}" srcOrd="1" destOrd="0" presId="urn:microsoft.com/office/officeart/2005/8/layout/hierarchy2"/>
    <dgm:cxn modelId="{5E32BBE3-E0FE-4005-B02F-F06655C35353}" type="presOf" srcId="{768D012D-88A6-4BBF-AF45-8D25F62DE138}" destId="{41F1B716-61F6-4E25-AD8E-7AA2609E5026}" srcOrd="1" destOrd="0" presId="urn:microsoft.com/office/officeart/2005/8/layout/hierarchy2"/>
    <dgm:cxn modelId="{BFB3F1E5-18D9-4B39-A943-047E0166CAD9}" srcId="{5878E930-384D-4C19-A4D2-5FBAE773D260}" destId="{50FA90A6-D7DA-4D23-84C3-B0B690431B41}" srcOrd="1" destOrd="0" parTransId="{61819375-C891-4667-ACB3-D939BA9FD4C4}" sibTransId="{84983227-35B4-4145-A045-CE1978DF9127}"/>
    <dgm:cxn modelId="{F66C84EF-5364-4CDB-8A24-79FBF0BB4272}" type="presOf" srcId="{5878E930-384D-4C19-A4D2-5FBAE773D260}" destId="{6F2B18CE-9C13-4465-B807-9246CB0BE5E5}" srcOrd="0" destOrd="0" presId="urn:microsoft.com/office/officeart/2005/8/layout/hierarchy2"/>
    <dgm:cxn modelId="{3046CFFE-873C-4BA0-89B0-BC8C3AB66746}" type="presOf" srcId="{B2CA37DD-F548-4D93-96FB-5A2F9CBBB09F}" destId="{A0877CD7-DE8A-482D-962C-1765E251293A}" srcOrd="1" destOrd="0" presId="urn:microsoft.com/office/officeart/2005/8/layout/hierarchy2"/>
    <dgm:cxn modelId="{3F978A87-DC63-417D-883A-C38FA0933429}" type="presParOf" srcId="{9CA3DB1D-152B-4313-9388-2A82007DE084}" destId="{1873AAEE-1DC0-4A02-8F75-B7FD657DEA42}" srcOrd="0" destOrd="0" presId="urn:microsoft.com/office/officeart/2005/8/layout/hierarchy2"/>
    <dgm:cxn modelId="{D359AE1E-0873-49CA-90FC-C84CE1272549}" type="presParOf" srcId="{1873AAEE-1DC0-4A02-8F75-B7FD657DEA42}" destId="{2E8352CC-E1DE-4636-B30B-40386BDA1B5F}" srcOrd="0" destOrd="0" presId="urn:microsoft.com/office/officeart/2005/8/layout/hierarchy2"/>
    <dgm:cxn modelId="{2E125248-611B-49EF-A145-7D5FB3196CEA}" type="presParOf" srcId="{1873AAEE-1DC0-4A02-8F75-B7FD657DEA42}" destId="{4B2B543F-DF69-492E-BFEA-101BF5D9D968}" srcOrd="1" destOrd="0" presId="urn:microsoft.com/office/officeart/2005/8/layout/hierarchy2"/>
    <dgm:cxn modelId="{3216E1C5-23EC-4FD3-9923-86C8ADBBD6FF}" type="presParOf" srcId="{4B2B543F-DF69-492E-BFEA-101BF5D9D968}" destId="{8B8D51F3-C065-4F11-97A3-A5F5C01B87BF}" srcOrd="0" destOrd="0" presId="urn:microsoft.com/office/officeart/2005/8/layout/hierarchy2"/>
    <dgm:cxn modelId="{FACF849C-813E-4973-8749-FC672FCF7415}" type="presParOf" srcId="{8B8D51F3-C065-4F11-97A3-A5F5C01B87BF}" destId="{41F1B716-61F6-4E25-AD8E-7AA2609E5026}" srcOrd="0" destOrd="0" presId="urn:microsoft.com/office/officeart/2005/8/layout/hierarchy2"/>
    <dgm:cxn modelId="{F4E1E042-8AFE-4217-A086-2CE7B46FAD4E}" type="presParOf" srcId="{4B2B543F-DF69-492E-BFEA-101BF5D9D968}" destId="{ED154439-E980-4EBD-8029-F84D8F614044}" srcOrd="1" destOrd="0" presId="urn:microsoft.com/office/officeart/2005/8/layout/hierarchy2"/>
    <dgm:cxn modelId="{1D4D4A24-8330-419D-851A-B454A4E1BD3D}" type="presParOf" srcId="{ED154439-E980-4EBD-8029-F84D8F614044}" destId="{01D9E3C3-94BD-42B1-81F9-5550B6EEB47C}" srcOrd="0" destOrd="0" presId="urn:microsoft.com/office/officeart/2005/8/layout/hierarchy2"/>
    <dgm:cxn modelId="{5948C014-33A3-4ADB-B597-365B35660F1F}" type="presParOf" srcId="{ED154439-E980-4EBD-8029-F84D8F614044}" destId="{A7100AB3-A78B-45D3-BB11-5978F6165E59}" srcOrd="1" destOrd="0" presId="urn:microsoft.com/office/officeart/2005/8/layout/hierarchy2"/>
    <dgm:cxn modelId="{44E5EE21-8919-42CB-90AF-6BD75742BDCD}" type="presParOf" srcId="{A7100AB3-A78B-45D3-BB11-5978F6165E59}" destId="{A1376FD4-D974-479D-9AAB-06B8EF187423}" srcOrd="0" destOrd="0" presId="urn:microsoft.com/office/officeart/2005/8/layout/hierarchy2"/>
    <dgm:cxn modelId="{08057D0C-3BD2-4099-84F6-175AA26CBA0E}" type="presParOf" srcId="{A1376FD4-D974-479D-9AAB-06B8EF187423}" destId="{23E5E7E3-490A-4F35-8119-DA78A09705C8}" srcOrd="0" destOrd="0" presId="urn:microsoft.com/office/officeart/2005/8/layout/hierarchy2"/>
    <dgm:cxn modelId="{9F83F704-3148-4409-ABBA-685A1A92D8DF}" type="presParOf" srcId="{A7100AB3-A78B-45D3-BB11-5978F6165E59}" destId="{BC9FED58-7417-4352-B9EC-336074C849EE}" srcOrd="1" destOrd="0" presId="urn:microsoft.com/office/officeart/2005/8/layout/hierarchy2"/>
    <dgm:cxn modelId="{29A7AC92-D7ED-4349-B192-92427A49A86E}" type="presParOf" srcId="{BC9FED58-7417-4352-B9EC-336074C849EE}" destId="{0A931401-39A4-4D61-9B0C-B16A0CF9B78C}" srcOrd="0" destOrd="0" presId="urn:microsoft.com/office/officeart/2005/8/layout/hierarchy2"/>
    <dgm:cxn modelId="{B12D3A9C-F1F3-4A59-B9EE-B10C0F05D26D}" type="presParOf" srcId="{BC9FED58-7417-4352-B9EC-336074C849EE}" destId="{61BF520E-5E43-4938-B768-46E3031B84B6}" srcOrd="1" destOrd="0" presId="urn:microsoft.com/office/officeart/2005/8/layout/hierarchy2"/>
    <dgm:cxn modelId="{50E311BF-FDF5-4FC4-BF5E-59A4E3DF7663}" type="presParOf" srcId="{A7100AB3-A78B-45D3-BB11-5978F6165E59}" destId="{9CCD82F9-1610-4118-BF11-20CF113573B6}" srcOrd="2" destOrd="0" presId="urn:microsoft.com/office/officeart/2005/8/layout/hierarchy2"/>
    <dgm:cxn modelId="{9BA3C3AA-878E-44A0-BAF7-3F2164898121}" type="presParOf" srcId="{9CCD82F9-1610-4118-BF11-20CF113573B6}" destId="{A0877CD7-DE8A-482D-962C-1765E251293A}" srcOrd="0" destOrd="0" presId="urn:microsoft.com/office/officeart/2005/8/layout/hierarchy2"/>
    <dgm:cxn modelId="{8FA23269-64B7-4309-8899-791FC7367B78}" type="presParOf" srcId="{A7100AB3-A78B-45D3-BB11-5978F6165E59}" destId="{07C57179-5B56-45F0-A8BF-7EDD30774652}" srcOrd="3" destOrd="0" presId="urn:microsoft.com/office/officeart/2005/8/layout/hierarchy2"/>
    <dgm:cxn modelId="{CDBB1636-82E0-48DD-8C68-3CAA81C2B9E0}" type="presParOf" srcId="{07C57179-5B56-45F0-A8BF-7EDD30774652}" destId="{23777D43-2625-4D32-878B-27E8DC698283}" srcOrd="0" destOrd="0" presId="urn:microsoft.com/office/officeart/2005/8/layout/hierarchy2"/>
    <dgm:cxn modelId="{D0E748BA-F065-4322-A0FE-4A9C4351EF89}" type="presParOf" srcId="{07C57179-5B56-45F0-A8BF-7EDD30774652}" destId="{566A4599-A032-46DC-949C-C771F24E5114}" srcOrd="1" destOrd="0" presId="urn:microsoft.com/office/officeart/2005/8/layout/hierarchy2"/>
    <dgm:cxn modelId="{1670D670-FF83-49A8-AE96-F29DAF06E941}" type="presParOf" srcId="{4B2B543F-DF69-492E-BFEA-101BF5D9D968}" destId="{C273171F-D084-4451-97B9-70BB3F2B6CB1}" srcOrd="2" destOrd="0" presId="urn:microsoft.com/office/officeart/2005/8/layout/hierarchy2"/>
    <dgm:cxn modelId="{38023603-C949-402C-9AA0-3B55F9A9568A}" type="presParOf" srcId="{C273171F-D084-4451-97B9-70BB3F2B6CB1}" destId="{5EE95D5C-891F-4DFC-BA0A-663FA0B9F70D}" srcOrd="0" destOrd="0" presId="urn:microsoft.com/office/officeart/2005/8/layout/hierarchy2"/>
    <dgm:cxn modelId="{7606873C-0981-4526-8991-35A29611869B}" type="presParOf" srcId="{4B2B543F-DF69-492E-BFEA-101BF5D9D968}" destId="{F6BAC5A4-5761-4DB4-AB29-FCE94B9DF88E}" srcOrd="3" destOrd="0" presId="urn:microsoft.com/office/officeart/2005/8/layout/hierarchy2"/>
    <dgm:cxn modelId="{3F39CBB5-15FB-47A8-AEA0-5B7258E31A31}" type="presParOf" srcId="{F6BAC5A4-5761-4DB4-AB29-FCE94B9DF88E}" destId="{6F2B18CE-9C13-4465-B807-9246CB0BE5E5}" srcOrd="0" destOrd="0" presId="urn:microsoft.com/office/officeart/2005/8/layout/hierarchy2"/>
    <dgm:cxn modelId="{FC2E7A69-0F3C-4477-9F5D-6B78F7F043EC}" type="presParOf" srcId="{F6BAC5A4-5761-4DB4-AB29-FCE94B9DF88E}" destId="{31FCA21F-8FA2-4D69-A549-034A205E5B2E}" srcOrd="1" destOrd="0" presId="urn:microsoft.com/office/officeart/2005/8/layout/hierarchy2"/>
    <dgm:cxn modelId="{D068361A-1EA0-4D78-9D00-17E9ABA1004B}" type="presParOf" srcId="{31FCA21F-8FA2-4D69-A549-034A205E5B2E}" destId="{1D63D372-0E88-48EA-895F-4D44569E2AA0}" srcOrd="0" destOrd="0" presId="urn:microsoft.com/office/officeart/2005/8/layout/hierarchy2"/>
    <dgm:cxn modelId="{420EBA24-93D8-4A35-8B0C-52C6DA523440}" type="presParOf" srcId="{1D63D372-0E88-48EA-895F-4D44569E2AA0}" destId="{CE9C8659-481A-4529-BB90-454A6B5C1026}" srcOrd="0" destOrd="0" presId="urn:microsoft.com/office/officeart/2005/8/layout/hierarchy2"/>
    <dgm:cxn modelId="{A9E641C8-2294-47DF-AD7F-AE8A8A345F09}" type="presParOf" srcId="{31FCA21F-8FA2-4D69-A549-034A205E5B2E}" destId="{A76F0578-2DBC-492E-87AE-87E82982E47D}" srcOrd="1" destOrd="0" presId="urn:microsoft.com/office/officeart/2005/8/layout/hierarchy2"/>
    <dgm:cxn modelId="{0A509C3D-4D33-48BB-B427-F7A5352013F6}" type="presParOf" srcId="{A76F0578-2DBC-492E-87AE-87E82982E47D}" destId="{478AFEC9-3CED-4416-885C-37B345325FC3}" srcOrd="0" destOrd="0" presId="urn:microsoft.com/office/officeart/2005/8/layout/hierarchy2"/>
    <dgm:cxn modelId="{F668740F-4685-45D2-861C-CEA7EA666017}" type="presParOf" srcId="{A76F0578-2DBC-492E-87AE-87E82982E47D}" destId="{E9C5D52A-5974-4549-AC24-156E7A69B313}" srcOrd="1" destOrd="0" presId="urn:microsoft.com/office/officeart/2005/8/layout/hierarchy2"/>
    <dgm:cxn modelId="{E37CC3F3-BDE9-4643-9616-728F9610C97C}" type="presParOf" srcId="{31FCA21F-8FA2-4D69-A549-034A205E5B2E}" destId="{04B1C8AC-8149-45B4-BDBC-9BFD956EDBAC}" srcOrd="2" destOrd="0" presId="urn:microsoft.com/office/officeart/2005/8/layout/hierarchy2"/>
    <dgm:cxn modelId="{EC52D7DB-AF12-4DB0-A7B2-729AB2CA0AAB}" type="presParOf" srcId="{04B1C8AC-8149-45B4-BDBC-9BFD956EDBAC}" destId="{35C46B38-AB68-47E7-ADEF-B27AD4AF2731}" srcOrd="0" destOrd="0" presId="urn:microsoft.com/office/officeart/2005/8/layout/hierarchy2"/>
    <dgm:cxn modelId="{9D942521-1FB0-4AAD-8BFA-A88714D0EB50}" type="presParOf" srcId="{31FCA21F-8FA2-4D69-A549-034A205E5B2E}" destId="{65BEBC6A-5365-4773-99DD-DAAB35BEDD09}" srcOrd="3" destOrd="0" presId="urn:microsoft.com/office/officeart/2005/8/layout/hierarchy2"/>
    <dgm:cxn modelId="{197B80B4-6683-48F4-B67D-AE5DB1012DCD}" type="presParOf" srcId="{65BEBC6A-5365-4773-99DD-DAAB35BEDD09}" destId="{DD53C607-EC57-4C37-94D9-880C98646D19}" srcOrd="0" destOrd="0" presId="urn:microsoft.com/office/officeart/2005/8/layout/hierarchy2"/>
    <dgm:cxn modelId="{960F0755-62D1-479B-BCE9-B0045840E24D}" type="presParOf" srcId="{65BEBC6A-5365-4773-99DD-DAAB35BEDD09}" destId="{FDAB7809-8225-4FDF-A2F9-C576D5C9507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292B2-7C3B-4917-8A51-B0D8379C49DD}">
      <dsp:nvSpPr>
        <dsp:cNvPr id="0" name=""/>
        <dsp:cNvSpPr/>
      </dsp:nvSpPr>
      <dsp:spPr>
        <a:xfrm>
          <a:off x="0" y="3143"/>
          <a:ext cx="10058399" cy="6695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6D79C-4B1F-4369-8CC2-D81290241467}">
      <dsp:nvSpPr>
        <dsp:cNvPr id="0" name=""/>
        <dsp:cNvSpPr/>
      </dsp:nvSpPr>
      <dsp:spPr>
        <a:xfrm>
          <a:off x="202527" y="153783"/>
          <a:ext cx="368231" cy="36823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F8070C-9D33-410E-A902-F191DFD3660B}">
      <dsp:nvSpPr>
        <dsp:cNvPr id="0" name=""/>
        <dsp:cNvSpPr/>
      </dsp:nvSpPr>
      <dsp:spPr>
        <a:xfrm>
          <a:off x="773286" y="3143"/>
          <a:ext cx="9285113"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tx1"/>
              </a:solidFill>
            </a:rPr>
            <a:t>Introduction</a:t>
          </a:r>
        </a:p>
      </dsp:txBody>
      <dsp:txXfrm>
        <a:off x="773286" y="3143"/>
        <a:ext cx="9285113" cy="669512"/>
      </dsp:txXfrm>
    </dsp:sp>
    <dsp:sp modelId="{E1FA5C4C-1FE6-4FAF-B842-0E66AEC265CB}">
      <dsp:nvSpPr>
        <dsp:cNvPr id="0" name=""/>
        <dsp:cNvSpPr/>
      </dsp:nvSpPr>
      <dsp:spPr>
        <a:xfrm>
          <a:off x="0" y="840033"/>
          <a:ext cx="10058399" cy="6695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0C46EC-1E6B-4468-AFAB-0E8B1ED5764D}">
      <dsp:nvSpPr>
        <dsp:cNvPr id="0" name=""/>
        <dsp:cNvSpPr/>
      </dsp:nvSpPr>
      <dsp:spPr>
        <a:xfrm>
          <a:off x="182550" y="990673"/>
          <a:ext cx="368231" cy="36823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A1DDCB-734B-4DC9-A9C8-BD4942BAEF01}">
      <dsp:nvSpPr>
        <dsp:cNvPr id="0" name=""/>
        <dsp:cNvSpPr/>
      </dsp:nvSpPr>
      <dsp:spPr>
        <a:xfrm>
          <a:off x="773286" y="840033"/>
          <a:ext cx="9285113"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100000"/>
            </a:lnSpc>
            <a:spcBef>
              <a:spcPct val="0"/>
            </a:spcBef>
            <a:spcAft>
              <a:spcPct val="35000"/>
            </a:spcAft>
            <a:buNone/>
          </a:pPr>
          <a:r>
            <a:rPr lang="en-US" sz="1900" kern="1200"/>
            <a:t>YOPP-SH</a:t>
          </a:r>
        </a:p>
      </dsp:txBody>
      <dsp:txXfrm>
        <a:off x="773286" y="840033"/>
        <a:ext cx="9285113" cy="669512"/>
      </dsp:txXfrm>
    </dsp:sp>
    <dsp:sp modelId="{4979850F-B183-4C95-8C48-F1867C3ADF13}">
      <dsp:nvSpPr>
        <dsp:cNvPr id="0" name=""/>
        <dsp:cNvSpPr/>
      </dsp:nvSpPr>
      <dsp:spPr>
        <a:xfrm>
          <a:off x="0" y="1676923"/>
          <a:ext cx="10058399" cy="6695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B72645-17C6-4B15-88A4-EB2E1BDF6053}">
      <dsp:nvSpPr>
        <dsp:cNvPr id="0" name=""/>
        <dsp:cNvSpPr/>
      </dsp:nvSpPr>
      <dsp:spPr>
        <a:xfrm>
          <a:off x="202527" y="1827564"/>
          <a:ext cx="368231" cy="36823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4DC78E-492F-450E-94D8-158F3485C68B}">
      <dsp:nvSpPr>
        <dsp:cNvPr id="0" name=""/>
        <dsp:cNvSpPr/>
      </dsp:nvSpPr>
      <dsp:spPr>
        <a:xfrm>
          <a:off x="773286" y="1676923"/>
          <a:ext cx="9285113"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100000"/>
            </a:lnSpc>
            <a:spcBef>
              <a:spcPct val="0"/>
            </a:spcBef>
            <a:spcAft>
              <a:spcPct val="35000"/>
            </a:spcAft>
            <a:buNone/>
          </a:pPr>
          <a:r>
            <a:rPr lang="en-US" sz="1900" kern="1200"/>
            <a:t>TOP Experiments</a:t>
          </a:r>
        </a:p>
      </dsp:txBody>
      <dsp:txXfrm>
        <a:off x="773286" y="1676923"/>
        <a:ext cx="9285113" cy="669512"/>
      </dsp:txXfrm>
    </dsp:sp>
    <dsp:sp modelId="{CFD50BB1-E466-4FB4-B3F6-B28DE9A2B87B}">
      <dsp:nvSpPr>
        <dsp:cNvPr id="0" name=""/>
        <dsp:cNvSpPr/>
      </dsp:nvSpPr>
      <dsp:spPr>
        <a:xfrm>
          <a:off x="0" y="2513814"/>
          <a:ext cx="10058399" cy="6695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E5D72D-7664-425A-83FD-20A1267578D5}">
      <dsp:nvSpPr>
        <dsp:cNvPr id="0" name=""/>
        <dsp:cNvSpPr/>
      </dsp:nvSpPr>
      <dsp:spPr>
        <a:xfrm>
          <a:off x="202527" y="2664454"/>
          <a:ext cx="368231" cy="36823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CACDD1-3974-4582-9815-691D6802FA12}">
      <dsp:nvSpPr>
        <dsp:cNvPr id="0" name=""/>
        <dsp:cNvSpPr/>
      </dsp:nvSpPr>
      <dsp:spPr>
        <a:xfrm>
          <a:off x="773286" y="2513814"/>
          <a:ext cx="9285113"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100000"/>
            </a:lnSpc>
            <a:spcBef>
              <a:spcPct val="0"/>
            </a:spcBef>
            <a:spcAft>
              <a:spcPct val="35000"/>
            </a:spcAft>
            <a:buNone/>
          </a:pPr>
          <a:r>
            <a:rPr lang="en-US" sz="1900" kern="1200" dirty="0">
              <a:latin typeface="+mn-lt"/>
            </a:rPr>
            <a:t>Results</a:t>
          </a:r>
        </a:p>
      </dsp:txBody>
      <dsp:txXfrm>
        <a:off x="773286" y="2513814"/>
        <a:ext cx="9285113" cy="669512"/>
      </dsp:txXfrm>
    </dsp:sp>
    <dsp:sp modelId="{75B12D37-FF94-4B6B-9855-17BB8E9DA800}">
      <dsp:nvSpPr>
        <dsp:cNvPr id="0" name=""/>
        <dsp:cNvSpPr/>
      </dsp:nvSpPr>
      <dsp:spPr>
        <a:xfrm>
          <a:off x="0" y="3350704"/>
          <a:ext cx="10058399" cy="6695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770A8-5F12-4137-A6EA-F36664313C7D}">
      <dsp:nvSpPr>
        <dsp:cNvPr id="0" name=""/>
        <dsp:cNvSpPr/>
      </dsp:nvSpPr>
      <dsp:spPr>
        <a:xfrm>
          <a:off x="202527" y="3501344"/>
          <a:ext cx="368231" cy="368231"/>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AD26E6-90E6-4440-BB07-DFDC6D2A5B17}">
      <dsp:nvSpPr>
        <dsp:cNvPr id="0" name=""/>
        <dsp:cNvSpPr/>
      </dsp:nvSpPr>
      <dsp:spPr>
        <a:xfrm>
          <a:off x="773286" y="3350704"/>
          <a:ext cx="9285113" cy="669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857" tIns="70857" rIns="70857" bIns="70857" numCol="1" spcCol="1270" anchor="ctr" anchorCtr="0">
          <a:noAutofit/>
        </a:bodyPr>
        <a:lstStyle/>
        <a:p>
          <a:pPr marL="0" lvl="0" indent="0" algn="l" defTabSz="844550">
            <a:lnSpc>
              <a:spcPct val="100000"/>
            </a:lnSpc>
            <a:spcBef>
              <a:spcPct val="0"/>
            </a:spcBef>
            <a:spcAft>
              <a:spcPct val="35000"/>
            </a:spcAft>
            <a:buNone/>
          </a:pPr>
          <a:r>
            <a:rPr lang="en-US" sz="1900" kern="1200"/>
            <a:t>Conclusion</a:t>
          </a:r>
        </a:p>
      </dsp:txBody>
      <dsp:txXfrm>
        <a:off x="773286" y="3350704"/>
        <a:ext cx="9285113" cy="669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69553-2BB3-4B17-B741-85163700A5D7}">
      <dsp:nvSpPr>
        <dsp:cNvPr id="0" name=""/>
        <dsp:cNvSpPr/>
      </dsp:nvSpPr>
      <dsp:spPr>
        <a:xfrm rot="16200000">
          <a:off x="1055519" y="1925534"/>
          <a:ext cx="544055" cy="1589484"/>
        </a:xfrm>
        <a:prstGeom prst="round2Same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b="1" kern="1200"/>
            <a:t>9–16 May</a:t>
          </a:r>
        </a:p>
      </dsp:txBody>
      <dsp:txXfrm rot="5400000">
        <a:off x="559364" y="2474808"/>
        <a:ext cx="1562925" cy="490937"/>
      </dsp:txXfrm>
    </dsp:sp>
    <dsp:sp modelId="{019F7E44-5CA3-4D69-9C9B-24A42FAA2801}">
      <dsp:nvSpPr>
        <dsp:cNvPr id="0" name=""/>
        <dsp:cNvSpPr/>
      </dsp:nvSpPr>
      <dsp:spPr>
        <a:xfrm>
          <a:off x="2976" y="0"/>
          <a:ext cx="2649140" cy="1904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52400" numCol="1" spcCol="1270" anchor="b" anchorCtr="1">
          <a:noAutofit/>
        </a:bodyPr>
        <a:lstStyle/>
        <a:p>
          <a:pPr marL="0" lvl="0" indent="0" algn="ctr" defTabSz="889000">
            <a:lnSpc>
              <a:spcPct val="90000"/>
            </a:lnSpc>
            <a:spcBef>
              <a:spcPct val="0"/>
            </a:spcBef>
            <a:spcAft>
              <a:spcPct val="35000"/>
            </a:spcAft>
            <a:buNone/>
          </a:pPr>
          <a:r>
            <a:rPr lang="en-US" sz="2000" kern="1200"/>
            <a:t>TOP1</a:t>
          </a:r>
        </a:p>
        <a:p>
          <a:pPr marL="0" lvl="0" indent="0" algn="ctr" defTabSz="889000">
            <a:lnSpc>
              <a:spcPct val="90000"/>
            </a:lnSpc>
            <a:spcBef>
              <a:spcPct val="0"/>
            </a:spcBef>
            <a:spcAft>
              <a:spcPct val="35000"/>
            </a:spcAft>
            <a:buNone/>
          </a:pPr>
          <a:r>
            <a:rPr lang="en-US" sz="2000" kern="1200">
              <a:solidFill>
                <a:srgbClr val="FF0000"/>
              </a:solidFill>
            </a:rPr>
            <a:t> Antarctic wide</a:t>
          </a:r>
        </a:p>
      </dsp:txBody>
      <dsp:txXfrm>
        <a:off x="2976" y="0"/>
        <a:ext cx="2649140" cy="1904193"/>
      </dsp:txXfrm>
    </dsp:sp>
    <dsp:sp modelId="{F2424CA1-D772-4A2D-8231-EB82AC81DB3E}">
      <dsp:nvSpPr>
        <dsp:cNvPr id="0" name=""/>
        <dsp:cNvSpPr/>
      </dsp:nvSpPr>
      <dsp:spPr>
        <a:xfrm>
          <a:off x="1327546" y="2013004"/>
          <a:ext cx="0" cy="43524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469D336-E9F4-4DD9-A02A-A7458AFF9C4F}">
      <dsp:nvSpPr>
        <dsp:cNvPr id="0" name=""/>
        <dsp:cNvSpPr/>
      </dsp:nvSpPr>
      <dsp:spPr>
        <a:xfrm>
          <a:off x="1273141" y="1904193"/>
          <a:ext cx="108811" cy="1088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FA20FF-D82F-41F2-B17E-61D131ACAA3E}">
      <dsp:nvSpPr>
        <dsp:cNvPr id="0" name=""/>
        <dsp:cNvSpPr/>
      </dsp:nvSpPr>
      <dsp:spPr>
        <a:xfrm>
          <a:off x="2122288" y="2448249"/>
          <a:ext cx="1589484" cy="54405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b="1" kern="1200"/>
            <a:t>2–7 June</a:t>
          </a:r>
        </a:p>
      </dsp:txBody>
      <dsp:txXfrm>
        <a:off x="2122288" y="2448249"/>
        <a:ext cx="1589484" cy="544055"/>
      </dsp:txXfrm>
    </dsp:sp>
    <dsp:sp modelId="{E2E88C6E-E889-47FF-9C3A-33E980874EC8}">
      <dsp:nvSpPr>
        <dsp:cNvPr id="0" name=""/>
        <dsp:cNvSpPr/>
      </dsp:nvSpPr>
      <dsp:spPr>
        <a:xfrm>
          <a:off x="1592460" y="3536360"/>
          <a:ext cx="2649140" cy="1904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0" numCol="1" spcCol="1270" anchor="t" anchorCtr="1">
          <a:noAutofit/>
        </a:bodyPr>
        <a:lstStyle/>
        <a:p>
          <a:pPr marL="0" lvl="0" indent="0" algn="ctr" defTabSz="889000">
            <a:lnSpc>
              <a:spcPct val="90000"/>
            </a:lnSpc>
            <a:spcBef>
              <a:spcPct val="0"/>
            </a:spcBef>
            <a:spcAft>
              <a:spcPct val="35000"/>
            </a:spcAft>
            <a:buNone/>
          </a:pPr>
          <a:r>
            <a:rPr lang="en-US" sz="2000" kern="1200"/>
            <a:t>TOP2 </a:t>
          </a:r>
        </a:p>
        <a:p>
          <a:pPr marL="0" lvl="0" indent="0" algn="ctr" defTabSz="889000">
            <a:lnSpc>
              <a:spcPct val="90000"/>
            </a:lnSpc>
            <a:spcBef>
              <a:spcPct val="0"/>
            </a:spcBef>
            <a:spcAft>
              <a:spcPct val="35000"/>
            </a:spcAft>
            <a:buNone/>
          </a:pPr>
          <a:r>
            <a:rPr lang="en-US" sz="2000" kern="1200">
              <a:solidFill>
                <a:srgbClr val="FF0000"/>
              </a:solidFill>
            </a:rPr>
            <a:t>Antarctic wide</a:t>
          </a:r>
        </a:p>
      </dsp:txBody>
      <dsp:txXfrm>
        <a:off x="1592460" y="3536360"/>
        <a:ext cx="2649140" cy="1904193"/>
      </dsp:txXfrm>
    </dsp:sp>
    <dsp:sp modelId="{54D69A5A-9E6B-45DD-AE5C-B2C761CCDEA5}">
      <dsp:nvSpPr>
        <dsp:cNvPr id="0" name=""/>
        <dsp:cNvSpPr/>
      </dsp:nvSpPr>
      <dsp:spPr>
        <a:xfrm>
          <a:off x="2917031" y="2992304"/>
          <a:ext cx="0" cy="43524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98710EE-C57D-4C45-9C9F-75D05DC1838C}">
      <dsp:nvSpPr>
        <dsp:cNvPr id="0" name=""/>
        <dsp:cNvSpPr/>
      </dsp:nvSpPr>
      <dsp:spPr>
        <a:xfrm>
          <a:off x="2862625" y="3427549"/>
          <a:ext cx="108811" cy="1088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0C56B7-6C92-42AA-AA94-EB3062E9DD66}">
      <dsp:nvSpPr>
        <dsp:cNvPr id="0" name=""/>
        <dsp:cNvSpPr/>
      </dsp:nvSpPr>
      <dsp:spPr>
        <a:xfrm>
          <a:off x="3711773" y="2448249"/>
          <a:ext cx="1589484" cy="54405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b="1" kern="1200"/>
            <a:t>1–9 July</a:t>
          </a:r>
        </a:p>
      </dsp:txBody>
      <dsp:txXfrm>
        <a:off x="3711773" y="2448249"/>
        <a:ext cx="1589484" cy="544055"/>
      </dsp:txXfrm>
    </dsp:sp>
    <dsp:sp modelId="{BAC179DC-CF9C-4BD8-825D-DAAE491D72B9}">
      <dsp:nvSpPr>
        <dsp:cNvPr id="0" name=""/>
        <dsp:cNvSpPr/>
      </dsp:nvSpPr>
      <dsp:spPr>
        <a:xfrm>
          <a:off x="3181945" y="0"/>
          <a:ext cx="2649140" cy="1904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52400" numCol="1" spcCol="1270" anchor="b" anchorCtr="1">
          <a:noAutofit/>
        </a:bodyPr>
        <a:lstStyle/>
        <a:p>
          <a:pPr marL="0" lvl="0" indent="0" algn="ctr" defTabSz="889000">
            <a:lnSpc>
              <a:spcPct val="90000"/>
            </a:lnSpc>
            <a:spcBef>
              <a:spcPct val="0"/>
            </a:spcBef>
            <a:spcAft>
              <a:spcPct val="35000"/>
            </a:spcAft>
            <a:buNone/>
          </a:pPr>
          <a:r>
            <a:rPr lang="en-US" sz="2000" kern="1200"/>
            <a:t>TOP3</a:t>
          </a:r>
        </a:p>
        <a:p>
          <a:pPr marL="0" lvl="0" indent="0" algn="ctr" defTabSz="889000">
            <a:lnSpc>
              <a:spcPct val="90000"/>
            </a:lnSpc>
            <a:spcBef>
              <a:spcPct val="0"/>
            </a:spcBef>
            <a:spcAft>
              <a:spcPct val="35000"/>
            </a:spcAft>
            <a:buNone/>
          </a:pPr>
          <a:r>
            <a:rPr lang="en-US" sz="2000" kern="1200"/>
            <a:t> East Antarctica</a:t>
          </a:r>
        </a:p>
      </dsp:txBody>
      <dsp:txXfrm>
        <a:off x="3181945" y="0"/>
        <a:ext cx="2649140" cy="1904193"/>
      </dsp:txXfrm>
    </dsp:sp>
    <dsp:sp modelId="{4C01AF89-5D53-44FC-89C1-D649B41F8187}">
      <dsp:nvSpPr>
        <dsp:cNvPr id="0" name=""/>
        <dsp:cNvSpPr/>
      </dsp:nvSpPr>
      <dsp:spPr>
        <a:xfrm>
          <a:off x="4506515" y="2013004"/>
          <a:ext cx="0" cy="43524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402391-4BBC-4CA5-80A1-8F81BA9E2C7C}">
      <dsp:nvSpPr>
        <dsp:cNvPr id="0" name=""/>
        <dsp:cNvSpPr/>
      </dsp:nvSpPr>
      <dsp:spPr>
        <a:xfrm>
          <a:off x="4452109" y="1904193"/>
          <a:ext cx="108811" cy="1088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DAAC08-A0BF-4A14-AC1D-2DD3C1973BD3}">
      <dsp:nvSpPr>
        <dsp:cNvPr id="0" name=""/>
        <dsp:cNvSpPr/>
      </dsp:nvSpPr>
      <dsp:spPr>
        <a:xfrm>
          <a:off x="5301257" y="2448249"/>
          <a:ext cx="1589484" cy="54405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b="1" kern="1200"/>
            <a:t>14–19 July</a:t>
          </a:r>
        </a:p>
      </dsp:txBody>
      <dsp:txXfrm>
        <a:off x="5301257" y="2448249"/>
        <a:ext cx="1589484" cy="544055"/>
      </dsp:txXfrm>
    </dsp:sp>
    <dsp:sp modelId="{1F9B1EF4-4776-4D3D-9A4D-F747FD381318}">
      <dsp:nvSpPr>
        <dsp:cNvPr id="0" name=""/>
        <dsp:cNvSpPr/>
      </dsp:nvSpPr>
      <dsp:spPr>
        <a:xfrm>
          <a:off x="4771429" y="3536360"/>
          <a:ext cx="2649140" cy="1904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0" numCol="1" spcCol="1270" anchor="t" anchorCtr="1">
          <a:noAutofit/>
        </a:bodyPr>
        <a:lstStyle/>
        <a:p>
          <a:pPr marL="0" lvl="0" indent="0" algn="ctr" defTabSz="889000">
            <a:lnSpc>
              <a:spcPct val="90000"/>
            </a:lnSpc>
            <a:spcBef>
              <a:spcPct val="0"/>
            </a:spcBef>
            <a:spcAft>
              <a:spcPct val="35000"/>
            </a:spcAft>
            <a:buNone/>
          </a:pPr>
          <a:r>
            <a:rPr lang="en-US" sz="2000" kern="1200"/>
            <a:t>TOP4</a:t>
          </a:r>
        </a:p>
        <a:p>
          <a:pPr marL="0" lvl="0" indent="0" algn="ctr" defTabSz="889000">
            <a:lnSpc>
              <a:spcPct val="90000"/>
            </a:lnSpc>
            <a:spcBef>
              <a:spcPct val="0"/>
            </a:spcBef>
            <a:spcAft>
              <a:spcPct val="35000"/>
            </a:spcAft>
            <a:buNone/>
          </a:pPr>
          <a:r>
            <a:rPr lang="en-US" sz="2000" kern="1200">
              <a:solidFill>
                <a:srgbClr val="FF0000"/>
              </a:solidFill>
            </a:rPr>
            <a:t>Antarctic wide</a:t>
          </a:r>
        </a:p>
      </dsp:txBody>
      <dsp:txXfrm>
        <a:off x="4771429" y="3536360"/>
        <a:ext cx="2649140" cy="1904193"/>
      </dsp:txXfrm>
    </dsp:sp>
    <dsp:sp modelId="{66AE1A59-39A5-42F4-8282-C15C30586967}">
      <dsp:nvSpPr>
        <dsp:cNvPr id="0" name=""/>
        <dsp:cNvSpPr/>
      </dsp:nvSpPr>
      <dsp:spPr>
        <a:xfrm>
          <a:off x="6095999" y="2992304"/>
          <a:ext cx="0" cy="43524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770CCD7-44F6-46A5-8591-EE58B43E2900}">
      <dsp:nvSpPr>
        <dsp:cNvPr id="0" name=""/>
        <dsp:cNvSpPr/>
      </dsp:nvSpPr>
      <dsp:spPr>
        <a:xfrm>
          <a:off x="6041593" y="3427549"/>
          <a:ext cx="108811" cy="1088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0D7AA9-9AEE-4285-B587-87A8AFC48426}">
      <dsp:nvSpPr>
        <dsp:cNvPr id="0" name=""/>
        <dsp:cNvSpPr/>
      </dsp:nvSpPr>
      <dsp:spPr>
        <a:xfrm>
          <a:off x="6890741" y="2448249"/>
          <a:ext cx="1589484" cy="54405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b="1" kern="1200"/>
            <a:t>23–30 July</a:t>
          </a:r>
        </a:p>
      </dsp:txBody>
      <dsp:txXfrm>
        <a:off x="6890741" y="2448249"/>
        <a:ext cx="1589484" cy="544055"/>
      </dsp:txXfrm>
    </dsp:sp>
    <dsp:sp modelId="{715AF67B-474C-4137-9F5D-B10342EACB36}">
      <dsp:nvSpPr>
        <dsp:cNvPr id="0" name=""/>
        <dsp:cNvSpPr/>
      </dsp:nvSpPr>
      <dsp:spPr>
        <a:xfrm>
          <a:off x="6360913" y="0"/>
          <a:ext cx="2649140" cy="1904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52400" numCol="1" spcCol="1270" anchor="b" anchorCtr="1">
          <a:noAutofit/>
        </a:bodyPr>
        <a:lstStyle/>
        <a:p>
          <a:pPr marL="0" lvl="0" indent="0" algn="ctr" defTabSz="889000">
            <a:lnSpc>
              <a:spcPct val="90000"/>
            </a:lnSpc>
            <a:spcBef>
              <a:spcPct val="0"/>
            </a:spcBef>
            <a:spcAft>
              <a:spcPct val="35000"/>
            </a:spcAft>
            <a:buNone/>
          </a:pPr>
          <a:r>
            <a:rPr lang="en-US" sz="2000" kern="1200"/>
            <a:t>TOP5 </a:t>
          </a:r>
        </a:p>
        <a:p>
          <a:pPr marL="0" lvl="0" indent="0" algn="ctr" defTabSz="889000">
            <a:lnSpc>
              <a:spcPct val="90000"/>
            </a:lnSpc>
            <a:spcBef>
              <a:spcPct val="0"/>
            </a:spcBef>
            <a:spcAft>
              <a:spcPct val="35000"/>
            </a:spcAft>
            <a:buNone/>
          </a:pPr>
          <a:r>
            <a:rPr lang="en-US" sz="2000" kern="1200"/>
            <a:t>Antarctic Peninsula</a:t>
          </a:r>
        </a:p>
      </dsp:txBody>
      <dsp:txXfrm>
        <a:off x="6360913" y="0"/>
        <a:ext cx="2649140" cy="1904193"/>
      </dsp:txXfrm>
    </dsp:sp>
    <dsp:sp modelId="{289390AA-09E5-4FD8-BA37-AFC264C705C3}">
      <dsp:nvSpPr>
        <dsp:cNvPr id="0" name=""/>
        <dsp:cNvSpPr/>
      </dsp:nvSpPr>
      <dsp:spPr>
        <a:xfrm>
          <a:off x="7685483" y="2013004"/>
          <a:ext cx="0" cy="43524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24FD47F-25E4-4251-8A94-754CCC69B4AA}">
      <dsp:nvSpPr>
        <dsp:cNvPr id="0" name=""/>
        <dsp:cNvSpPr/>
      </dsp:nvSpPr>
      <dsp:spPr>
        <a:xfrm>
          <a:off x="7631078" y="1904193"/>
          <a:ext cx="108811" cy="1088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9E8ED8-93DB-495C-A00C-45AA5A1B512E}">
      <dsp:nvSpPr>
        <dsp:cNvPr id="0" name=""/>
        <dsp:cNvSpPr/>
      </dsp:nvSpPr>
      <dsp:spPr>
        <a:xfrm>
          <a:off x="8355022" y="2448249"/>
          <a:ext cx="1839891" cy="54405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b="1" kern="1200"/>
            <a:t>29 July – 3 Aug.</a:t>
          </a:r>
        </a:p>
      </dsp:txBody>
      <dsp:txXfrm>
        <a:off x="8355022" y="2448249"/>
        <a:ext cx="1839891" cy="544055"/>
      </dsp:txXfrm>
    </dsp:sp>
    <dsp:sp modelId="{C9BB6F71-A470-4A94-90F2-346D941DB860}">
      <dsp:nvSpPr>
        <dsp:cNvPr id="0" name=""/>
        <dsp:cNvSpPr/>
      </dsp:nvSpPr>
      <dsp:spPr>
        <a:xfrm>
          <a:off x="7950397" y="3536360"/>
          <a:ext cx="2649140" cy="1904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0" bIns="0" numCol="1" spcCol="1270" anchor="t" anchorCtr="1">
          <a:noAutofit/>
        </a:bodyPr>
        <a:lstStyle/>
        <a:p>
          <a:pPr marL="0" lvl="0" indent="0" algn="ctr" defTabSz="889000">
            <a:lnSpc>
              <a:spcPct val="90000"/>
            </a:lnSpc>
            <a:spcBef>
              <a:spcPct val="0"/>
            </a:spcBef>
            <a:spcAft>
              <a:spcPct val="35000"/>
            </a:spcAft>
            <a:buNone/>
          </a:pPr>
          <a:r>
            <a:rPr lang="en-US" sz="2000" kern="1200"/>
            <a:t>TOP6</a:t>
          </a:r>
        </a:p>
        <a:p>
          <a:pPr marL="0" lvl="0" indent="0" algn="ctr" defTabSz="889000">
            <a:lnSpc>
              <a:spcPct val="90000"/>
            </a:lnSpc>
            <a:spcBef>
              <a:spcPct val="0"/>
            </a:spcBef>
            <a:spcAft>
              <a:spcPct val="35000"/>
            </a:spcAft>
            <a:buNone/>
          </a:pPr>
          <a:r>
            <a:rPr lang="en-US" sz="2000" kern="1200"/>
            <a:t> East Antarctica</a:t>
          </a:r>
        </a:p>
      </dsp:txBody>
      <dsp:txXfrm>
        <a:off x="7950397" y="3536360"/>
        <a:ext cx="2649140" cy="1904193"/>
      </dsp:txXfrm>
    </dsp:sp>
    <dsp:sp modelId="{7AD17AF7-F7BA-42FD-8F2E-659858475BEA}">
      <dsp:nvSpPr>
        <dsp:cNvPr id="0" name=""/>
        <dsp:cNvSpPr/>
      </dsp:nvSpPr>
      <dsp:spPr>
        <a:xfrm>
          <a:off x="9274967" y="2992304"/>
          <a:ext cx="0" cy="43524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CD4AF01-51F4-4C2A-97D2-CE5CE4210FFD}">
      <dsp:nvSpPr>
        <dsp:cNvPr id="0" name=""/>
        <dsp:cNvSpPr/>
      </dsp:nvSpPr>
      <dsp:spPr>
        <a:xfrm>
          <a:off x="9220562" y="3427549"/>
          <a:ext cx="108811" cy="1088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DA545B-AD1D-4DDE-9C4E-293634FB1991}">
      <dsp:nvSpPr>
        <dsp:cNvPr id="0" name=""/>
        <dsp:cNvSpPr/>
      </dsp:nvSpPr>
      <dsp:spPr>
        <a:xfrm rot="5400000">
          <a:off x="10592424" y="1925534"/>
          <a:ext cx="544055" cy="1589484"/>
        </a:xfrm>
        <a:prstGeom prst="round2Same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b="1" kern="1200"/>
            <a:t>20–30 Aug.</a:t>
          </a:r>
        </a:p>
      </dsp:txBody>
      <dsp:txXfrm rot="-5400000">
        <a:off x="10069710" y="2474808"/>
        <a:ext cx="1562925" cy="490937"/>
      </dsp:txXfrm>
    </dsp:sp>
    <dsp:sp modelId="{3A8F4424-D15A-4AAA-9C10-2B7394DC77E7}">
      <dsp:nvSpPr>
        <dsp:cNvPr id="0" name=""/>
        <dsp:cNvSpPr/>
      </dsp:nvSpPr>
      <dsp:spPr>
        <a:xfrm>
          <a:off x="9539882" y="0"/>
          <a:ext cx="2649140" cy="1904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52400" numCol="1" spcCol="1270" anchor="b" anchorCtr="1">
          <a:noAutofit/>
        </a:bodyPr>
        <a:lstStyle/>
        <a:p>
          <a:pPr marL="0" lvl="0" indent="0" algn="ctr" defTabSz="889000">
            <a:lnSpc>
              <a:spcPct val="90000"/>
            </a:lnSpc>
            <a:spcBef>
              <a:spcPct val="0"/>
            </a:spcBef>
            <a:spcAft>
              <a:spcPct val="35000"/>
            </a:spcAft>
            <a:buNone/>
          </a:pPr>
          <a:r>
            <a:rPr lang="en-US" sz="2000" kern="1200"/>
            <a:t>TOP7 </a:t>
          </a:r>
        </a:p>
        <a:p>
          <a:pPr marL="0" lvl="0" indent="0" algn="ctr" defTabSz="889000">
            <a:lnSpc>
              <a:spcPct val="90000"/>
            </a:lnSpc>
            <a:spcBef>
              <a:spcPct val="0"/>
            </a:spcBef>
            <a:spcAft>
              <a:spcPct val="35000"/>
            </a:spcAft>
            <a:buNone/>
          </a:pPr>
          <a:r>
            <a:rPr lang="en-US" sz="2000" kern="1200">
              <a:solidFill>
                <a:srgbClr val="FF0000"/>
              </a:solidFill>
            </a:rPr>
            <a:t>Antarctic wide</a:t>
          </a:r>
        </a:p>
      </dsp:txBody>
      <dsp:txXfrm>
        <a:off x="9539882" y="0"/>
        <a:ext cx="2649140" cy="1904193"/>
      </dsp:txXfrm>
    </dsp:sp>
    <dsp:sp modelId="{534D2B99-7777-4232-827C-F8319B8330C8}">
      <dsp:nvSpPr>
        <dsp:cNvPr id="0" name=""/>
        <dsp:cNvSpPr/>
      </dsp:nvSpPr>
      <dsp:spPr>
        <a:xfrm>
          <a:off x="10864452" y="2013004"/>
          <a:ext cx="0" cy="43524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CE3A96F-3E31-4A2F-96B9-407A6CF5E087}">
      <dsp:nvSpPr>
        <dsp:cNvPr id="0" name=""/>
        <dsp:cNvSpPr/>
      </dsp:nvSpPr>
      <dsp:spPr>
        <a:xfrm>
          <a:off x="10810046" y="1904193"/>
          <a:ext cx="108811" cy="10881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21928-A425-4578-80AE-525DE3E8BE73}">
      <dsp:nvSpPr>
        <dsp:cNvPr id="0" name=""/>
        <dsp:cNvSpPr/>
      </dsp:nvSpPr>
      <dsp:spPr>
        <a:xfrm>
          <a:off x="2474423" y="1259721"/>
          <a:ext cx="1386975" cy="618522"/>
        </a:xfrm>
        <a:custGeom>
          <a:avLst/>
          <a:gdLst/>
          <a:ahLst/>
          <a:cxnLst/>
          <a:rect l="0" t="0" r="0" b="0"/>
          <a:pathLst>
            <a:path>
              <a:moveTo>
                <a:pt x="0" y="0"/>
              </a:moveTo>
              <a:lnTo>
                <a:pt x="0" y="368734"/>
              </a:lnTo>
              <a:lnTo>
                <a:pt x="1386975" y="368734"/>
              </a:lnTo>
              <a:lnTo>
                <a:pt x="1386975" y="61852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3D2376-1455-4B8F-A765-FCDD84B72624}">
      <dsp:nvSpPr>
        <dsp:cNvPr id="0" name=""/>
        <dsp:cNvSpPr/>
      </dsp:nvSpPr>
      <dsp:spPr>
        <a:xfrm>
          <a:off x="1087448" y="1259721"/>
          <a:ext cx="1386975" cy="618522"/>
        </a:xfrm>
        <a:custGeom>
          <a:avLst/>
          <a:gdLst/>
          <a:ahLst/>
          <a:cxnLst/>
          <a:rect l="0" t="0" r="0" b="0"/>
          <a:pathLst>
            <a:path>
              <a:moveTo>
                <a:pt x="1386975" y="0"/>
              </a:moveTo>
              <a:lnTo>
                <a:pt x="1386975" y="368734"/>
              </a:lnTo>
              <a:lnTo>
                <a:pt x="0" y="368734"/>
              </a:lnTo>
              <a:lnTo>
                <a:pt x="0" y="618522"/>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02D097-7427-496D-B33A-3942A57B960D}">
      <dsp:nvSpPr>
        <dsp:cNvPr id="0" name=""/>
        <dsp:cNvSpPr/>
      </dsp:nvSpPr>
      <dsp:spPr>
        <a:xfrm>
          <a:off x="1440616" y="189202"/>
          <a:ext cx="2067614" cy="10705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51062" numCol="1" spcCol="1270" anchor="ctr" anchorCtr="0">
          <a:noAutofit/>
        </a:bodyPr>
        <a:lstStyle/>
        <a:p>
          <a:pPr marL="0" lvl="0" indent="0" algn="ctr" defTabSz="844550">
            <a:lnSpc>
              <a:spcPct val="90000"/>
            </a:lnSpc>
            <a:spcBef>
              <a:spcPct val="0"/>
            </a:spcBef>
            <a:spcAft>
              <a:spcPct val="35000"/>
            </a:spcAft>
            <a:buNone/>
          </a:pPr>
          <a:r>
            <a:rPr lang="en-US" sz="1900" kern="1200" dirty="0"/>
            <a:t>Two forecasts were generated</a:t>
          </a:r>
        </a:p>
      </dsp:txBody>
      <dsp:txXfrm>
        <a:off x="1440616" y="189202"/>
        <a:ext cx="2067614" cy="1070518"/>
      </dsp:txXfrm>
    </dsp:sp>
    <dsp:sp modelId="{9787721D-8533-46B1-AD8B-52BD077042A8}">
      <dsp:nvSpPr>
        <dsp:cNvPr id="0" name=""/>
        <dsp:cNvSpPr/>
      </dsp:nvSpPr>
      <dsp:spPr>
        <a:xfrm>
          <a:off x="1542688" y="998398"/>
          <a:ext cx="1860852" cy="356839"/>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US" sz="2300" kern="1200"/>
        </a:p>
      </dsp:txBody>
      <dsp:txXfrm>
        <a:off x="1542688" y="998398"/>
        <a:ext cx="1860852" cy="356839"/>
      </dsp:txXfrm>
    </dsp:sp>
    <dsp:sp modelId="{E2DE2819-8E91-4032-807F-74C67B60FCE3}">
      <dsp:nvSpPr>
        <dsp:cNvPr id="0" name=""/>
        <dsp:cNvSpPr/>
      </dsp:nvSpPr>
      <dsp:spPr>
        <a:xfrm>
          <a:off x="53641" y="1878243"/>
          <a:ext cx="2067614" cy="10705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51062" numCol="1" spcCol="1270" anchor="ctr" anchorCtr="0">
          <a:noAutofit/>
        </a:bodyPr>
        <a:lstStyle/>
        <a:p>
          <a:pPr marL="0" lvl="0" indent="0" algn="ctr" defTabSz="844550" rtl="0">
            <a:lnSpc>
              <a:spcPct val="90000"/>
            </a:lnSpc>
            <a:spcBef>
              <a:spcPct val="0"/>
            </a:spcBef>
            <a:spcAft>
              <a:spcPct val="35000"/>
            </a:spcAft>
            <a:buNone/>
          </a:pPr>
          <a:r>
            <a:rPr lang="en-US" sz="1900" kern="1200" dirty="0"/>
            <a:t>Assimilating </a:t>
          </a:r>
          <a:r>
            <a:rPr lang="en-US" sz="1900" kern="1200" dirty="0">
              <a:latin typeface="Calibri Light" panose="020F0302020204030204"/>
            </a:rPr>
            <a:t>all routine observations + extra</a:t>
          </a:r>
          <a:r>
            <a:rPr lang="en-US" sz="1900" kern="1200" dirty="0"/>
            <a:t> </a:t>
          </a:r>
          <a:r>
            <a:rPr lang="en-US" sz="1900" kern="1200" dirty="0">
              <a:latin typeface="Calibri Light" panose="020F0302020204030204"/>
            </a:rPr>
            <a:t>soundings</a:t>
          </a:r>
          <a:endParaRPr lang="en-US" sz="1900" kern="1200" dirty="0"/>
        </a:p>
      </dsp:txBody>
      <dsp:txXfrm>
        <a:off x="53641" y="1878243"/>
        <a:ext cx="2067614" cy="1070518"/>
      </dsp:txXfrm>
    </dsp:sp>
    <dsp:sp modelId="{F12DC969-72D8-456A-BB34-9E1EF673FFB9}">
      <dsp:nvSpPr>
        <dsp:cNvPr id="0" name=""/>
        <dsp:cNvSpPr/>
      </dsp:nvSpPr>
      <dsp:spPr>
        <a:xfrm>
          <a:off x="467164" y="2710869"/>
          <a:ext cx="1860852" cy="35683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US" sz="2300" kern="1200"/>
        </a:p>
      </dsp:txBody>
      <dsp:txXfrm>
        <a:off x="467164" y="2710869"/>
        <a:ext cx="1860852" cy="356839"/>
      </dsp:txXfrm>
    </dsp:sp>
    <dsp:sp modelId="{C95CFF5D-B1CF-4C4C-B754-58771D9DE074}">
      <dsp:nvSpPr>
        <dsp:cNvPr id="0" name=""/>
        <dsp:cNvSpPr/>
      </dsp:nvSpPr>
      <dsp:spPr>
        <a:xfrm>
          <a:off x="2827592" y="1878243"/>
          <a:ext cx="2067614" cy="107051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51062" numCol="1" spcCol="1270" anchor="ctr" anchorCtr="0">
          <a:noAutofit/>
        </a:bodyPr>
        <a:lstStyle/>
        <a:p>
          <a:pPr marL="0" lvl="0" indent="0" algn="ctr" defTabSz="844550" rtl="0">
            <a:lnSpc>
              <a:spcPct val="90000"/>
            </a:lnSpc>
            <a:spcBef>
              <a:spcPct val="0"/>
            </a:spcBef>
            <a:spcAft>
              <a:spcPct val="35000"/>
            </a:spcAft>
            <a:buNone/>
          </a:pPr>
          <a:r>
            <a:rPr lang="en-US" sz="1900" kern="1200" dirty="0"/>
            <a:t>Assimilating </a:t>
          </a:r>
          <a:r>
            <a:rPr lang="en-US" sz="1900" kern="1200" dirty="0">
              <a:latin typeface="Calibri Light" panose="020F0302020204030204"/>
            </a:rPr>
            <a:t>all routine observations</a:t>
          </a:r>
          <a:endParaRPr lang="en-US" sz="1900" kern="1200" dirty="0"/>
        </a:p>
      </dsp:txBody>
      <dsp:txXfrm>
        <a:off x="2827592" y="1878243"/>
        <a:ext cx="2067614" cy="1070518"/>
      </dsp:txXfrm>
    </dsp:sp>
    <dsp:sp modelId="{201842F3-904B-4C3F-BFDA-4963D8ADF5F4}">
      <dsp:nvSpPr>
        <dsp:cNvPr id="0" name=""/>
        <dsp:cNvSpPr/>
      </dsp:nvSpPr>
      <dsp:spPr>
        <a:xfrm>
          <a:off x="3241115" y="2710869"/>
          <a:ext cx="1860852" cy="356839"/>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US" sz="2300" kern="1200"/>
        </a:p>
      </dsp:txBody>
      <dsp:txXfrm>
        <a:off x="3241115" y="2710869"/>
        <a:ext cx="1860852" cy="356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352CC-E1DE-4636-B30B-40386BDA1B5F}">
      <dsp:nvSpPr>
        <dsp:cNvPr id="0" name=""/>
        <dsp:cNvSpPr/>
      </dsp:nvSpPr>
      <dsp:spPr>
        <a:xfrm>
          <a:off x="1160" y="1379969"/>
          <a:ext cx="1479941" cy="739970"/>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Experiments</a:t>
          </a:r>
        </a:p>
      </dsp:txBody>
      <dsp:txXfrm>
        <a:off x="22833" y="1401642"/>
        <a:ext cx="1436595" cy="696624"/>
      </dsp:txXfrm>
    </dsp:sp>
    <dsp:sp modelId="{8B8D51F3-C065-4F11-97A3-A5F5C01B87BF}">
      <dsp:nvSpPr>
        <dsp:cNvPr id="0" name=""/>
        <dsp:cNvSpPr/>
      </dsp:nvSpPr>
      <dsp:spPr>
        <a:xfrm rot="18289469">
          <a:off x="1258780" y="1305442"/>
          <a:ext cx="1036619" cy="38056"/>
        </a:xfrm>
        <a:custGeom>
          <a:avLst/>
          <a:gdLst/>
          <a:ahLst/>
          <a:cxnLst/>
          <a:rect l="0" t="0" r="0" b="0"/>
          <a:pathLst>
            <a:path>
              <a:moveTo>
                <a:pt x="0" y="19028"/>
              </a:moveTo>
              <a:lnTo>
                <a:pt x="1036619" y="190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51175" y="1298555"/>
        <a:ext cx="51830" cy="51830"/>
      </dsp:txXfrm>
    </dsp:sp>
    <dsp:sp modelId="{01D9E3C3-94BD-42B1-81F9-5550B6EEB47C}">
      <dsp:nvSpPr>
        <dsp:cNvPr id="0" name=""/>
        <dsp:cNvSpPr/>
      </dsp:nvSpPr>
      <dsp:spPr>
        <a:xfrm>
          <a:off x="2073079" y="529002"/>
          <a:ext cx="1479941" cy="739970"/>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3DEnVar</a:t>
          </a:r>
        </a:p>
      </dsp:txBody>
      <dsp:txXfrm>
        <a:off x="2094752" y="550675"/>
        <a:ext cx="1436595" cy="696624"/>
      </dsp:txXfrm>
    </dsp:sp>
    <dsp:sp modelId="{A1376FD4-D974-479D-9AAB-06B8EF187423}">
      <dsp:nvSpPr>
        <dsp:cNvPr id="0" name=""/>
        <dsp:cNvSpPr/>
      </dsp:nvSpPr>
      <dsp:spPr>
        <a:xfrm rot="19457599">
          <a:off x="3484498" y="667217"/>
          <a:ext cx="729021" cy="38056"/>
        </a:xfrm>
        <a:custGeom>
          <a:avLst/>
          <a:gdLst/>
          <a:ahLst/>
          <a:cxnLst/>
          <a:rect l="0" t="0" r="0" b="0"/>
          <a:pathLst>
            <a:path>
              <a:moveTo>
                <a:pt x="0" y="19028"/>
              </a:moveTo>
              <a:lnTo>
                <a:pt x="729021" y="1902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0783" y="668020"/>
        <a:ext cx="36451" cy="36451"/>
      </dsp:txXfrm>
    </dsp:sp>
    <dsp:sp modelId="{0A931401-39A4-4D61-9B0C-B16A0CF9B78C}">
      <dsp:nvSpPr>
        <dsp:cNvPr id="0" name=""/>
        <dsp:cNvSpPr/>
      </dsp:nvSpPr>
      <dsp:spPr>
        <a:xfrm>
          <a:off x="4144997" y="103519"/>
          <a:ext cx="1479941" cy="739970"/>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EXTRA</a:t>
          </a:r>
        </a:p>
      </dsp:txBody>
      <dsp:txXfrm>
        <a:off x="4166670" y="125192"/>
        <a:ext cx="1436595" cy="696624"/>
      </dsp:txXfrm>
    </dsp:sp>
    <dsp:sp modelId="{9CCD82F9-1610-4118-BF11-20CF113573B6}">
      <dsp:nvSpPr>
        <dsp:cNvPr id="0" name=""/>
        <dsp:cNvSpPr/>
      </dsp:nvSpPr>
      <dsp:spPr>
        <a:xfrm rot="2142401">
          <a:off x="3484498" y="1092701"/>
          <a:ext cx="729021" cy="38056"/>
        </a:xfrm>
        <a:custGeom>
          <a:avLst/>
          <a:gdLst/>
          <a:ahLst/>
          <a:cxnLst/>
          <a:rect l="0" t="0" r="0" b="0"/>
          <a:pathLst>
            <a:path>
              <a:moveTo>
                <a:pt x="0" y="19028"/>
              </a:moveTo>
              <a:lnTo>
                <a:pt x="729021" y="1902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0783" y="1093503"/>
        <a:ext cx="36451" cy="36451"/>
      </dsp:txXfrm>
    </dsp:sp>
    <dsp:sp modelId="{23777D43-2625-4D32-878B-27E8DC698283}">
      <dsp:nvSpPr>
        <dsp:cNvPr id="0" name=""/>
        <dsp:cNvSpPr/>
      </dsp:nvSpPr>
      <dsp:spPr>
        <a:xfrm>
          <a:off x="4144997" y="954485"/>
          <a:ext cx="1479941" cy="739970"/>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ROUTINE</a:t>
          </a:r>
        </a:p>
      </dsp:txBody>
      <dsp:txXfrm>
        <a:off x="4166670" y="976158"/>
        <a:ext cx="1436595" cy="696624"/>
      </dsp:txXfrm>
    </dsp:sp>
    <dsp:sp modelId="{C273171F-D084-4451-97B9-70BB3F2B6CB1}">
      <dsp:nvSpPr>
        <dsp:cNvPr id="0" name=""/>
        <dsp:cNvSpPr/>
      </dsp:nvSpPr>
      <dsp:spPr>
        <a:xfrm rot="3310531">
          <a:off x="1258780" y="2156409"/>
          <a:ext cx="1036619" cy="38056"/>
        </a:xfrm>
        <a:custGeom>
          <a:avLst/>
          <a:gdLst/>
          <a:ahLst/>
          <a:cxnLst/>
          <a:rect l="0" t="0" r="0" b="0"/>
          <a:pathLst>
            <a:path>
              <a:moveTo>
                <a:pt x="0" y="19028"/>
              </a:moveTo>
              <a:lnTo>
                <a:pt x="1036619" y="19028"/>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51175" y="2149522"/>
        <a:ext cx="51830" cy="51830"/>
      </dsp:txXfrm>
    </dsp:sp>
    <dsp:sp modelId="{6F2B18CE-9C13-4465-B807-9246CB0BE5E5}">
      <dsp:nvSpPr>
        <dsp:cNvPr id="0" name=""/>
        <dsp:cNvSpPr/>
      </dsp:nvSpPr>
      <dsp:spPr>
        <a:xfrm>
          <a:off x="2073079" y="2230935"/>
          <a:ext cx="1479941" cy="739970"/>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MRI-4DVAR</a:t>
          </a:r>
        </a:p>
      </dsp:txBody>
      <dsp:txXfrm>
        <a:off x="2094752" y="2252608"/>
        <a:ext cx="1436595" cy="696624"/>
      </dsp:txXfrm>
    </dsp:sp>
    <dsp:sp modelId="{1D63D372-0E88-48EA-895F-4D44569E2AA0}">
      <dsp:nvSpPr>
        <dsp:cNvPr id="0" name=""/>
        <dsp:cNvSpPr/>
      </dsp:nvSpPr>
      <dsp:spPr>
        <a:xfrm rot="19457599">
          <a:off x="3484498" y="2369151"/>
          <a:ext cx="729021" cy="38056"/>
        </a:xfrm>
        <a:custGeom>
          <a:avLst/>
          <a:gdLst/>
          <a:ahLst/>
          <a:cxnLst/>
          <a:rect l="0" t="0" r="0" b="0"/>
          <a:pathLst>
            <a:path>
              <a:moveTo>
                <a:pt x="0" y="19028"/>
              </a:moveTo>
              <a:lnTo>
                <a:pt x="729021" y="1902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0783" y="2369953"/>
        <a:ext cx="36451" cy="36451"/>
      </dsp:txXfrm>
    </dsp:sp>
    <dsp:sp modelId="{478AFEC9-3CED-4416-885C-37B345325FC3}">
      <dsp:nvSpPr>
        <dsp:cNvPr id="0" name=""/>
        <dsp:cNvSpPr/>
      </dsp:nvSpPr>
      <dsp:spPr>
        <a:xfrm>
          <a:off x="4144997" y="1805452"/>
          <a:ext cx="1479941" cy="739970"/>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EXTRA</a:t>
          </a:r>
        </a:p>
      </dsp:txBody>
      <dsp:txXfrm>
        <a:off x="4166670" y="1827125"/>
        <a:ext cx="1436595" cy="696624"/>
      </dsp:txXfrm>
    </dsp:sp>
    <dsp:sp modelId="{04B1C8AC-8149-45B4-BDBC-9BFD956EDBAC}">
      <dsp:nvSpPr>
        <dsp:cNvPr id="0" name=""/>
        <dsp:cNvSpPr/>
      </dsp:nvSpPr>
      <dsp:spPr>
        <a:xfrm rot="2142401">
          <a:off x="3484498" y="2794634"/>
          <a:ext cx="729021" cy="38056"/>
        </a:xfrm>
        <a:custGeom>
          <a:avLst/>
          <a:gdLst/>
          <a:ahLst/>
          <a:cxnLst/>
          <a:rect l="0" t="0" r="0" b="0"/>
          <a:pathLst>
            <a:path>
              <a:moveTo>
                <a:pt x="0" y="19028"/>
              </a:moveTo>
              <a:lnTo>
                <a:pt x="729021" y="1902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0783" y="2795437"/>
        <a:ext cx="36451" cy="36451"/>
      </dsp:txXfrm>
    </dsp:sp>
    <dsp:sp modelId="{DD53C607-EC57-4C37-94D9-880C98646D19}">
      <dsp:nvSpPr>
        <dsp:cNvPr id="0" name=""/>
        <dsp:cNvSpPr/>
      </dsp:nvSpPr>
      <dsp:spPr>
        <a:xfrm>
          <a:off x="4144997" y="2656418"/>
          <a:ext cx="1479941" cy="739970"/>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ROUTINE</a:t>
          </a:r>
        </a:p>
      </dsp:txBody>
      <dsp:txXfrm>
        <a:off x="4166670" y="2678091"/>
        <a:ext cx="1436595" cy="69662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DC825CA-32BD-4E04-84CB-7E5BD7182FFB}" type="datetimeFigureOut">
              <a:rPr lang="en-US" smtClean="0"/>
              <a:t>7/14/2025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874E12A-99A3-464B-AA05-4267CEA8C936}" type="slidenum">
              <a:rPr lang="en-US" smtClean="0"/>
              <a:t>‹#›</a:t>
            </a:fld>
            <a:endParaRPr lang="en-US"/>
          </a:p>
        </p:txBody>
      </p:sp>
    </p:spTree>
    <p:extLst>
      <p:ext uri="{BB962C8B-B14F-4D97-AF65-F5344CB8AC3E}">
        <p14:creationId xmlns:p14="http://schemas.microsoft.com/office/powerpoint/2010/main" val="100752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D689B-2A8E-D3D6-BA09-CC71777A7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83A04-D870-72E5-C593-C47B7EA4E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D5BC8-BAB8-453A-7F7B-56D2B29DE9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2C4169-3267-C3D3-FB8D-A564916D95D5}"/>
              </a:ext>
            </a:extLst>
          </p:cNvPr>
          <p:cNvSpPr>
            <a:spLocks noGrp="1"/>
          </p:cNvSpPr>
          <p:nvPr>
            <p:ph type="sldNum" sz="quarter" idx="5"/>
          </p:nvPr>
        </p:nvSpPr>
        <p:spPr/>
        <p:txBody>
          <a:bodyPr/>
          <a:lstStyle/>
          <a:p>
            <a:fld id="{7874E12A-99A3-464B-AA05-4267CEA8C936}" type="slidenum">
              <a:rPr lang="en-US" smtClean="0"/>
              <a:t>3</a:t>
            </a:fld>
            <a:endParaRPr lang="en-US"/>
          </a:p>
        </p:txBody>
      </p:sp>
    </p:spTree>
    <p:extLst>
      <p:ext uri="{BB962C8B-B14F-4D97-AF65-F5344CB8AC3E}">
        <p14:creationId xmlns:p14="http://schemas.microsoft.com/office/powerpoint/2010/main" val="2624595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4182E-3045-0F5D-D291-B0587A121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C4A28-B53B-0BE8-410A-25225A1CD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46BFD-1E5B-E3C7-76A8-8392DD7792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3D45BA-5BE0-0DE6-0467-5D18774DE994}"/>
              </a:ext>
            </a:extLst>
          </p:cNvPr>
          <p:cNvSpPr>
            <a:spLocks noGrp="1"/>
          </p:cNvSpPr>
          <p:nvPr>
            <p:ph type="sldNum" sz="quarter" idx="5"/>
          </p:nvPr>
        </p:nvSpPr>
        <p:spPr/>
        <p:txBody>
          <a:bodyPr/>
          <a:lstStyle/>
          <a:p>
            <a:fld id="{7874E12A-99A3-464B-AA05-4267CEA8C936}" type="slidenum">
              <a:rPr lang="en-US" smtClean="0"/>
              <a:t>14</a:t>
            </a:fld>
            <a:endParaRPr lang="en-US"/>
          </a:p>
        </p:txBody>
      </p:sp>
    </p:spTree>
    <p:extLst>
      <p:ext uri="{BB962C8B-B14F-4D97-AF65-F5344CB8AC3E}">
        <p14:creationId xmlns:p14="http://schemas.microsoft.com/office/powerpoint/2010/main" val="860520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4E12A-99A3-464B-AA05-4267CEA8C936}" type="slidenum">
              <a:rPr lang="en-US" smtClean="0"/>
              <a:t>15</a:t>
            </a:fld>
            <a:endParaRPr lang="en-US"/>
          </a:p>
        </p:txBody>
      </p:sp>
    </p:spTree>
    <p:extLst>
      <p:ext uri="{BB962C8B-B14F-4D97-AF65-F5344CB8AC3E}">
        <p14:creationId xmlns:p14="http://schemas.microsoft.com/office/powerpoint/2010/main" val="394203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26332-3073-D3DD-8721-19F85393F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F1BAF-7B55-CF4E-D12A-433150C95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58E84-4640-E7B5-79C4-784C5BFDB1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0730DA-8BD0-A4E6-E983-BDEAE56A0692}"/>
              </a:ext>
            </a:extLst>
          </p:cNvPr>
          <p:cNvSpPr>
            <a:spLocks noGrp="1"/>
          </p:cNvSpPr>
          <p:nvPr>
            <p:ph type="sldNum" sz="quarter" idx="5"/>
          </p:nvPr>
        </p:nvSpPr>
        <p:spPr/>
        <p:txBody>
          <a:bodyPr/>
          <a:lstStyle/>
          <a:p>
            <a:fld id="{7874E12A-99A3-464B-AA05-4267CEA8C936}" type="slidenum">
              <a:rPr lang="en-US" smtClean="0"/>
              <a:t>16</a:t>
            </a:fld>
            <a:endParaRPr lang="en-US"/>
          </a:p>
        </p:txBody>
      </p:sp>
    </p:spTree>
    <p:extLst>
      <p:ext uri="{BB962C8B-B14F-4D97-AF65-F5344CB8AC3E}">
        <p14:creationId xmlns:p14="http://schemas.microsoft.com/office/powerpoint/2010/main" val="77492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4E12A-99A3-464B-AA05-4267CEA8C936}" type="slidenum">
              <a:rPr lang="en-US" smtClean="0"/>
              <a:t>17</a:t>
            </a:fld>
            <a:endParaRPr lang="en-US"/>
          </a:p>
        </p:txBody>
      </p:sp>
    </p:spTree>
    <p:extLst>
      <p:ext uri="{BB962C8B-B14F-4D97-AF65-F5344CB8AC3E}">
        <p14:creationId xmlns:p14="http://schemas.microsoft.com/office/powerpoint/2010/main" val="119040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4E12A-99A3-464B-AA05-4267CEA8C936}" type="slidenum">
              <a:rPr lang="en-US" smtClean="0"/>
              <a:t>18</a:t>
            </a:fld>
            <a:endParaRPr lang="en-US"/>
          </a:p>
        </p:txBody>
      </p:sp>
    </p:spTree>
    <p:extLst>
      <p:ext uri="{BB962C8B-B14F-4D97-AF65-F5344CB8AC3E}">
        <p14:creationId xmlns:p14="http://schemas.microsoft.com/office/powerpoint/2010/main" val="249933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8A87D-32B3-67AE-84F7-53D67D7DA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4007A-1C44-1394-3951-615DEF2B8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9DF3D-66BA-4DEB-66B8-F631945AA1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59B716-E89B-AB4F-A108-4566DBD745C8}"/>
              </a:ext>
            </a:extLst>
          </p:cNvPr>
          <p:cNvSpPr>
            <a:spLocks noGrp="1"/>
          </p:cNvSpPr>
          <p:nvPr>
            <p:ph type="sldNum" sz="quarter" idx="5"/>
          </p:nvPr>
        </p:nvSpPr>
        <p:spPr/>
        <p:txBody>
          <a:bodyPr/>
          <a:lstStyle/>
          <a:p>
            <a:fld id="{7874E12A-99A3-464B-AA05-4267CEA8C936}" type="slidenum">
              <a:rPr lang="en-US" smtClean="0"/>
              <a:t>19</a:t>
            </a:fld>
            <a:endParaRPr lang="en-US"/>
          </a:p>
        </p:txBody>
      </p:sp>
    </p:spTree>
    <p:extLst>
      <p:ext uri="{BB962C8B-B14F-4D97-AF65-F5344CB8AC3E}">
        <p14:creationId xmlns:p14="http://schemas.microsoft.com/office/powerpoint/2010/main" val="157427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1B047-14D5-6F15-7306-7933269F0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8010F-2A0A-ECAB-E859-45DBA409D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F0F903-A2EB-D3E6-F16B-B1BA55316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F40A35-0445-B64E-B633-04EE563A406E}"/>
              </a:ext>
            </a:extLst>
          </p:cNvPr>
          <p:cNvSpPr>
            <a:spLocks noGrp="1"/>
          </p:cNvSpPr>
          <p:nvPr>
            <p:ph type="sldNum" sz="quarter" idx="5"/>
          </p:nvPr>
        </p:nvSpPr>
        <p:spPr/>
        <p:txBody>
          <a:bodyPr/>
          <a:lstStyle/>
          <a:p>
            <a:fld id="{7874E12A-99A3-464B-AA05-4267CEA8C936}" type="slidenum">
              <a:rPr lang="en-US" smtClean="0"/>
              <a:t>20</a:t>
            </a:fld>
            <a:endParaRPr lang="en-US"/>
          </a:p>
        </p:txBody>
      </p:sp>
    </p:spTree>
    <p:extLst>
      <p:ext uri="{BB962C8B-B14F-4D97-AF65-F5344CB8AC3E}">
        <p14:creationId xmlns:p14="http://schemas.microsoft.com/office/powerpoint/2010/main" val="175945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4E12A-99A3-464B-AA05-4267CEA8C936}" type="slidenum">
              <a:rPr lang="en-US" smtClean="0"/>
              <a:t>22</a:t>
            </a:fld>
            <a:endParaRPr lang="en-US"/>
          </a:p>
        </p:txBody>
      </p:sp>
    </p:spTree>
    <p:extLst>
      <p:ext uri="{BB962C8B-B14F-4D97-AF65-F5344CB8AC3E}">
        <p14:creationId xmlns:p14="http://schemas.microsoft.com/office/powerpoint/2010/main" val="310307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4E12A-99A3-464B-AA05-4267CEA8C936}" type="slidenum">
              <a:rPr lang="en-US" smtClean="0"/>
              <a:t>4</a:t>
            </a:fld>
            <a:endParaRPr lang="en-US"/>
          </a:p>
        </p:txBody>
      </p:sp>
    </p:spTree>
    <p:extLst>
      <p:ext uri="{BB962C8B-B14F-4D97-AF65-F5344CB8AC3E}">
        <p14:creationId xmlns:p14="http://schemas.microsoft.com/office/powerpoint/2010/main" val="424508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0100">
                <a:solidFill>
                  <a:prstClr val="black"/>
                </a:solidFill>
              </a:rPr>
              <a:t>24 stations released extra radiosondes during the winter SOP</a:t>
            </a:r>
          </a:p>
          <a:p>
            <a:endParaRPr lang="en-US"/>
          </a:p>
        </p:txBody>
      </p:sp>
      <p:sp>
        <p:nvSpPr>
          <p:cNvPr id="4" name="Slide Number Placeholder 3"/>
          <p:cNvSpPr>
            <a:spLocks noGrp="1"/>
          </p:cNvSpPr>
          <p:nvPr>
            <p:ph type="sldNum" sz="quarter" idx="5"/>
          </p:nvPr>
        </p:nvSpPr>
        <p:spPr/>
        <p:txBody>
          <a:bodyPr/>
          <a:lstStyle/>
          <a:p>
            <a:fld id="{7874E12A-99A3-464B-AA05-4267CEA8C936}" type="slidenum">
              <a:rPr lang="en-US" smtClean="0"/>
              <a:t>5</a:t>
            </a:fld>
            <a:endParaRPr lang="en-US"/>
          </a:p>
        </p:txBody>
      </p:sp>
    </p:spTree>
    <p:extLst>
      <p:ext uri="{BB962C8B-B14F-4D97-AF65-F5344CB8AC3E}">
        <p14:creationId xmlns:p14="http://schemas.microsoft.com/office/powerpoint/2010/main" val="275017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3629A-5CE9-AC4C-9A45-580C5B3DF345}" type="slidenum">
              <a:rPr lang="en-US" smtClean="0"/>
              <a:t>6</a:t>
            </a:fld>
            <a:endParaRPr lang="en-US"/>
          </a:p>
        </p:txBody>
      </p:sp>
    </p:spTree>
    <p:extLst>
      <p:ext uri="{BB962C8B-B14F-4D97-AF65-F5344CB8AC3E}">
        <p14:creationId xmlns:p14="http://schemas.microsoft.com/office/powerpoint/2010/main" val="43803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874E12A-99A3-464B-AA05-4267CEA8C936}" type="slidenum">
              <a:rPr lang="en-US" smtClean="0"/>
              <a:t>7</a:t>
            </a:fld>
            <a:endParaRPr lang="en-US"/>
          </a:p>
        </p:txBody>
      </p:sp>
    </p:spTree>
    <p:extLst>
      <p:ext uri="{BB962C8B-B14F-4D97-AF65-F5344CB8AC3E}">
        <p14:creationId xmlns:p14="http://schemas.microsoft.com/office/powerpoint/2010/main" val="134673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observations were assimilated with 3DEnVar and 4DVAR</a:t>
            </a:r>
          </a:p>
        </p:txBody>
      </p:sp>
      <p:sp>
        <p:nvSpPr>
          <p:cNvPr id="4" name="Slide Number Placeholder 3"/>
          <p:cNvSpPr>
            <a:spLocks noGrp="1"/>
          </p:cNvSpPr>
          <p:nvPr>
            <p:ph type="sldNum" sz="quarter" idx="5"/>
          </p:nvPr>
        </p:nvSpPr>
        <p:spPr/>
        <p:txBody>
          <a:bodyPr/>
          <a:lstStyle/>
          <a:p>
            <a:fld id="{7874E12A-99A3-464B-AA05-4267CEA8C936}" type="slidenum">
              <a:rPr lang="en-US" smtClean="0"/>
              <a:t>9</a:t>
            </a:fld>
            <a:endParaRPr lang="en-US"/>
          </a:p>
        </p:txBody>
      </p:sp>
    </p:spTree>
    <p:extLst>
      <p:ext uri="{BB962C8B-B14F-4D97-AF65-F5344CB8AC3E}">
        <p14:creationId xmlns:p14="http://schemas.microsoft.com/office/powerpoint/2010/main" val="240172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4E12A-99A3-464B-AA05-4267CEA8C936}" type="slidenum">
              <a:rPr lang="en-US" smtClean="0"/>
              <a:t>11</a:t>
            </a:fld>
            <a:endParaRPr lang="en-US"/>
          </a:p>
        </p:txBody>
      </p:sp>
    </p:spTree>
    <p:extLst>
      <p:ext uri="{BB962C8B-B14F-4D97-AF65-F5344CB8AC3E}">
        <p14:creationId xmlns:p14="http://schemas.microsoft.com/office/powerpoint/2010/main" val="197786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4E12A-99A3-464B-AA05-4267CEA8C936}" type="slidenum">
              <a:rPr lang="en-US" smtClean="0"/>
              <a:t>12</a:t>
            </a:fld>
            <a:endParaRPr lang="en-US"/>
          </a:p>
        </p:txBody>
      </p:sp>
    </p:spTree>
    <p:extLst>
      <p:ext uri="{BB962C8B-B14F-4D97-AF65-F5344CB8AC3E}">
        <p14:creationId xmlns:p14="http://schemas.microsoft.com/office/powerpoint/2010/main" val="346787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4E12A-99A3-464B-AA05-4267CEA8C936}" type="slidenum">
              <a:rPr lang="en-US" smtClean="0"/>
              <a:t>13</a:t>
            </a:fld>
            <a:endParaRPr lang="en-US"/>
          </a:p>
        </p:txBody>
      </p:sp>
    </p:spTree>
    <p:extLst>
      <p:ext uri="{BB962C8B-B14F-4D97-AF65-F5344CB8AC3E}">
        <p14:creationId xmlns:p14="http://schemas.microsoft.com/office/powerpoint/2010/main" val="164336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3E48C138-4506-499D-944E-E6C1DFF516FA}"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046B-B78A-47B5-9990-201C5518132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67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8C138-4506-499D-944E-E6C1DFF516FA}"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046B-B78A-47B5-9990-201C55181323}" type="slidenum">
              <a:rPr lang="en-US" smtClean="0"/>
              <a:t>‹#›</a:t>
            </a:fld>
            <a:endParaRPr lang="en-US"/>
          </a:p>
        </p:txBody>
      </p:sp>
    </p:spTree>
    <p:extLst>
      <p:ext uri="{BB962C8B-B14F-4D97-AF65-F5344CB8AC3E}">
        <p14:creationId xmlns:p14="http://schemas.microsoft.com/office/powerpoint/2010/main" val="178739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8C138-4506-499D-944E-E6C1DFF516FA}"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046B-B78A-47B5-9990-201C55181323}" type="slidenum">
              <a:rPr lang="en-US" smtClean="0"/>
              <a:t>‹#›</a:t>
            </a:fld>
            <a:endParaRPr lang="en-US"/>
          </a:p>
        </p:txBody>
      </p:sp>
    </p:spTree>
    <p:extLst>
      <p:ext uri="{BB962C8B-B14F-4D97-AF65-F5344CB8AC3E}">
        <p14:creationId xmlns:p14="http://schemas.microsoft.com/office/powerpoint/2010/main" val="37186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8C138-4506-499D-944E-E6C1DFF516FA}"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046B-B78A-47B5-9990-201C55181323}" type="slidenum">
              <a:rPr lang="en-US" smtClean="0"/>
              <a:t>‹#›</a:t>
            </a:fld>
            <a:endParaRPr lang="en-US"/>
          </a:p>
        </p:txBody>
      </p:sp>
    </p:spTree>
    <p:extLst>
      <p:ext uri="{BB962C8B-B14F-4D97-AF65-F5344CB8AC3E}">
        <p14:creationId xmlns:p14="http://schemas.microsoft.com/office/powerpoint/2010/main" val="182479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48C138-4506-499D-944E-E6C1DFF516FA}" type="datetimeFigureOut">
              <a:rPr lang="en-US" smtClean="0"/>
              <a:t>7/14/2025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4046B-B78A-47B5-9990-201C5518132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03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48C138-4506-499D-944E-E6C1DFF516FA}"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4046B-B78A-47B5-9990-201C55181323}" type="slidenum">
              <a:rPr lang="en-US" smtClean="0"/>
              <a:t>‹#›</a:t>
            </a:fld>
            <a:endParaRPr lang="en-US"/>
          </a:p>
        </p:txBody>
      </p:sp>
    </p:spTree>
    <p:extLst>
      <p:ext uri="{BB962C8B-B14F-4D97-AF65-F5344CB8AC3E}">
        <p14:creationId xmlns:p14="http://schemas.microsoft.com/office/powerpoint/2010/main" val="14230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48C138-4506-499D-944E-E6C1DFF516FA}" type="datetimeFigureOut">
              <a:rPr lang="en-US" smtClean="0"/>
              <a:t>7/14/2025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D4046B-B78A-47B5-9990-201C55181323}" type="slidenum">
              <a:rPr lang="en-US" smtClean="0"/>
              <a:t>‹#›</a:t>
            </a:fld>
            <a:endParaRPr lang="en-US"/>
          </a:p>
        </p:txBody>
      </p:sp>
    </p:spTree>
    <p:extLst>
      <p:ext uri="{BB962C8B-B14F-4D97-AF65-F5344CB8AC3E}">
        <p14:creationId xmlns:p14="http://schemas.microsoft.com/office/powerpoint/2010/main" val="3616019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48C138-4506-499D-944E-E6C1DFF516FA}" type="datetimeFigureOut">
              <a:rPr lang="en-US" smtClean="0"/>
              <a:t>7/14/2025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D4046B-B78A-47B5-9990-201C55181323}" type="slidenum">
              <a:rPr lang="en-US" smtClean="0"/>
              <a:t>‹#›</a:t>
            </a:fld>
            <a:endParaRPr lang="en-US"/>
          </a:p>
        </p:txBody>
      </p:sp>
    </p:spTree>
    <p:extLst>
      <p:ext uri="{BB962C8B-B14F-4D97-AF65-F5344CB8AC3E}">
        <p14:creationId xmlns:p14="http://schemas.microsoft.com/office/powerpoint/2010/main" val="3246540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E48C138-4506-499D-944E-E6C1DFF516FA}" type="datetimeFigureOut">
              <a:rPr lang="en-US" smtClean="0"/>
              <a:t>7/14/2025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7D4046B-B78A-47B5-9990-201C55181323}" type="slidenum">
              <a:rPr lang="en-US" smtClean="0"/>
              <a:t>‹#›</a:t>
            </a:fld>
            <a:endParaRPr lang="en-US"/>
          </a:p>
        </p:txBody>
      </p:sp>
    </p:spTree>
    <p:extLst>
      <p:ext uri="{BB962C8B-B14F-4D97-AF65-F5344CB8AC3E}">
        <p14:creationId xmlns:p14="http://schemas.microsoft.com/office/powerpoint/2010/main" val="710735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E48C138-4506-499D-944E-E6C1DFF516FA}" type="datetimeFigureOut">
              <a:rPr lang="en-US" smtClean="0"/>
              <a:t>7/14/2025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7D4046B-B78A-47B5-9990-201C55181323}" type="slidenum">
              <a:rPr lang="en-US" smtClean="0"/>
              <a:t>‹#›</a:t>
            </a:fld>
            <a:endParaRPr lang="en-US"/>
          </a:p>
        </p:txBody>
      </p:sp>
    </p:spTree>
    <p:extLst>
      <p:ext uri="{BB962C8B-B14F-4D97-AF65-F5344CB8AC3E}">
        <p14:creationId xmlns:p14="http://schemas.microsoft.com/office/powerpoint/2010/main" val="1240570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48C138-4506-499D-944E-E6C1DFF516FA}" type="datetimeFigureOut">
              <a:rPr lang="en-US" smtClean="0"/>
              <a:t>7/14/2025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D4046B-B78A-47B5-9990-201C55181323}" type="slidenum">
              <a:rPr lang="en-US" smtClean="0"/>
              <a:t>‹#›</a:t>
            </a:fld>
            <a:endParaRPr lang="en-US"/>
          </a:p>
        </p:txBody>
      </p:sp>
    </p:spTree>
    <p:extLst>
      <p:ext uri="{BB962C8B-B14F-4D97-AF65-F5344CB8AC3E}">
        <p14:creationId xmlns:p14="http://schemas.microsoft.com/office/powerpoint/2010/main" val="2901408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E48C138-4506-499D-944E-E6C1DFF516FA}" type="datetimeFigureOut">
              <a:rPr lang="en-US" smtClean="0"/>
              <a:t>7/14/2025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7D4046B-B78A-47B5-9990-201C5518132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575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8.tmp"/><Relationship Id="rId3" Type="http://schemas.openxmlformats.org/officeDocument/2006/relationships/image" Target="../media/image20.png"/><Relationship Id="rId7" Type="http://schemas.openxmlformats.org/officeDocument/2006/relationships/image" Target="../media/image27.tm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tmp"/><Relationship Id="rId5" Type="http://schemas.openxmlformats.org/officeDocument/2006/relationships/image" Target="../media/image25.tmp"/><Relationship Id="rId4" Type="http://schemas.openxmlformats.org/officeDocument/2006/relationships/image" Target="../media/image24.tmp"/><Relationship Id="rId9" Type="http://schemas.openxmlformats.org/officeDocument/2006/relationships/image" Target="../media/image29.tmp"/></Relationships>
</file>

<file path=ppt/slides/_rels/slide13.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image" Target="../media/image30.png"/><Relationship Id="rId7" Type="http://schemas.openxmlformats.org/officeDocument/2006/relationships/image" Target="../media/image32.tm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tmp"/><Relationship Id="rId5" Type="http://schemas.openxmlformats.org/officeDocument/2006/relationships/image" Target="../media/image27.tmp"/><Relationship Id="rId4" Type="http://schemas.openxmlformats.org/officeDocument/2006/relationships/image" Target="../media/image24.tmp"/><Relationship Id="rId9" Type="http://schemas.openxmlformats.org/officeDocument/2006/relationships/image" Target="../media/image34.tmp"/></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3.tmp"/><Relationship Id="rId5" Type="http://schemas.openxmlformats.org/officeDocument/2006/relationships/image" Target="../media/image42.tmp"/><Relationship Id="rId10" Type="http://schemas.openxmlformats.org/officeDocument/2006/relationships/image" Target="../media/image46.png"/><Relationship Id="rId4" Type="http://schemas.openxmlformats.org/officeDocument/2006/relationships/image" Target="../media/image41.tmp"/><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1.pn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14.jpeg"/><Relationship Id="rId5" Type="http://schemas.openxmlformats.org/officeDocument/2006/relationships/image" Target="../media/image13.jpeg"/><Relationship Id="rId10" Type="http://schemas.microsoft.com/office/2007/relationships/diagramDrawing" Target="../diagrams/drawing2.xml"/><Relationship Id="rId4" Type="http://schemas.openxmlformats.org/officeDocument/2006/relationships/image" Target="../media/image12.jpe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FE7A-E570-781C-98E4-22F4A843640E}"/>
              </a:ext>
            </a:extLst>
          </p:cNvPr>
          <p:cNvSpPr>
            <a:spLocks noGrp="1"/>
          </p:cNvSpPr>
          <p:nvPr>
            <p:ph type="ctrTitle"/>
          </p:nvPr>
        </p:nvSpPr>
        <p:spPr/>
        <p:txBody>
          <a:bodyPr>
            <a:normAutofit/>
          </a:bodyPr>
          <a:lstStyle/>
          <a:p>
            <a:pPr marL="0" marR="0" algn="ctr">
              <a:lnSpc>
                <a:spcPct val="107000"/>
              </a:lnSpc>
              <a:spcBef>
                <a:spcPts val="0"/>
              </a:spcBef>
              <a:spcAft>
                <a:spcPts val="0"/>
              </a:spcAft>
            </a:pPr>
            <a:r>
              <a:rPr lang="en-US" sz="3600" b="1" kern="0" dirty="0">
                <a:effectLst/>
                <a:latin typeface="Times New Roman" panose="02020603050405020304" pitchFamily="18" charset="0"/>
                <a:ea typeface="Calibri" panose="020F0502020204030204" pitchFamily="34" charset="0"/>
                <a:cs typeface="Arial" panose="020B0604020202020204" pitchFamily="34" charset="0"/>
              </a:rPr>
              <a:t>Forecast Impact of Additional Radiosonde Ascents During the</a:t>
            </a:r>
            <a:r>
              <a:rPr lang="en-US" sz="3600" b="1" kern="0" dirty="0">
                <a:latin typeface="Times New Roman" panose="02020603050405020304" pitchFamily="18" charset="0"/>
                <a:ea typeface="Calibri" panose="020F0502020204030204" pitchFamily="34" charset="0"/>
                <a:cs typeface="Arial" panose="020B0604020202020204" pitchFamily="34" charset="0"/>
              </a:rPr>
              <a:t> </a:t>
            </a:r>
            <a:r>
              <a:rPr lang="en-US" sz="3600" b="1" kern="0" dirty="0">
                <a:effectLst/>
                <a:latin typeface="Times New Roman" panose="02020603050405020304" pitchFamily="18" charset="0"/>
                <a:ea typeface="Calibri" panose="020F0502020204030204" pitchFamily="34" charset="0"/>
                <a:cs typeface="Arial" panose="020B0604020202020204" pitchFamily="34" charset="0"/>
              </a:rPr>
              <a:t>YOPP-SH Winter Campaign</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A31BD05-61B8-8A48-5CCF-1B60283E519A}"/>
              </a:ext>
            </a:extLst>
          </p:cNvPr>
          <p:cNvSpPr>
            <a:spLocks noGrp="1"/>
          </p:cNvSpPr>
          <p:nvPr>
            <p:ph type="subTitle" idx="1"/>
          </p:nvPr>
        </p:nvSpPr>
        <p:spPr>
          <a:xfrm>
            <a:off x="1100051" y="4455620"/>
            <a:ext cx="10058400" cy="1643427"/>
          </a:xfrm>
        </p:spPr>
        <p:txBody>
          <a:bodyPr vert="horz" lIns="91440" tIns="45720" rIns="91440" bIns="45720" rtlCol="0" anchor="t">
            <a:normAutofit/>
          </a:bodyPr>
          <a:lstStyle/>
          <a:p>
            <a:pPr algn="ctr"/>
            <a:r>
              <a:rPr lang="en-US" sz="2000" dirty="0"/>
              <a:t>Mariana Fontolan Litell, David h. Bromwich, Jordan G. Powers, Kevin W. Manning and Sheng-Hung Wang</a:t>
            </a:r>
          </a:p>
          <a:p>
            <a:pPr algn="ctr"/>
            <a:r>
              <a:rPr lang="en-US" sz="2000"/>
              <a:t>20th WAMC </a:t>
            </a:r>
            <a:endParaRPr lang="en-US" sz="2000" dirty="0"/>
          </a:p>
          <a:p>
            <a:pPr algn="ctr"/>
            <a:r>
              <a:rPr lang="en-US" sz="2000" dirty="0"/>
              <a:t>Supported by </a:t>
            </a:r>
            <a:r>
              <a:rPr lang="en-US" sz="2000" dirty="0" err="1"/>
              <a:t>nsf</a:t>
            </a:r>
            <a:r>
              <a:rPr lang="en-US" sz="2000" dirty="0"/>
              <a:t> grant </a:t>
            </a:r>
            <a:r>
              <a:rPr lang="en-US" sz="2000" dirty="0">
                <a:effectLst/>
              </a:rPr>
              <a:t>2205398</a:t>
            </a:r>
            <a:endParaRPr lang="en-US" sz="2000" dirty="0">
              <a:ea typeface="Calibri Light"/>
              <a:cs typeface="Calibri Light"/>
            </a:endParaRPr>
          </a:p>
        </p:txBody>
      </p:sp>
      <p:pic>
        <p:nvPicPr>
          <p:cNvPr id="4" name="Picture 3">
            <a:extLst>
              <a:ext uri="{FF2B5EF4-FFF2-40B4-BE49-F238E27FC236}">
                <a16:creationId xmlns:a16="http://schemas.microsoft.com/office/drawing/2014/main" id="{0731DE1E-606B-2C20-543A-E3D1DB4349F8}"/>
              </a:ext>
            </a:extLst>
          </p:cNvPr>
          <p:cNvPicPr>
            <a:picLocks noChangeAspect="1"/>
          </p:cNvPicPr>
          <p:nvPr/>
        </p:nvPicPr>
        <p:blipFill>
          <a:blip r:embed="rId2"/>
          <a:stretch>
            <a:fillRect/>
          </a:stretch>
        </p:blipFill>
        <p:spPr>
          <a:xfrm>
            <a:off x="5985055" y="517103"/>
            <a:ext cx="4221271" cy="914400"/>
          </a:xfrm>
          <a:prstGeom prst="rect">
            <a:avLst/>
          </a:prstGeom>
        </p:spPr>
      </p:pic>
      <p:pic>
        <p:nvPicPr>
          <p:cNvPr id="5" name="Picture 4">
            <a:extLst>
              <a:ext uri="{FF2B5EF4-FFF2-40B4-BE49-F238E27FC236}">
                <a16:creationId xmlns:a16="http://schemas.microsoft.com/office/drawing/2014/main" id="{3A12944D-056B-8E8D-4ECA-480F2A231AC4}"/>
              </a:ext>
            </a:extLst>
          </p:cNvPr>
          <p:cNvPicPr>
            <a:picLocks noChangeAspect="1"/>
          </p:cNvPicPr>
          <p:nvPr/>
        </p:nvPicPr>
        <p:blipFill>
          <a:blip r:embed="rId3"/>
          <a:stretch>
            <a:fillRect/>
          </a:stretch>
        </p:blipFill>
        <p:spPr>
          <a:xfrm>
            <a:off x="1864937" y="517103"/>
            <a:ext cx="1356359" cy="914400"/>
          </a:xfrm>
          <a:prstGeom prst="rect">
            <a:avLst/>
          </a:prstGeom>
        </p:spPr>
      </p:pic>
      <p:pic>
        <p:nvPicPr>
          <p:cNvPr id="6" name="Picture 5">
            <a:extLst>
              <a:ext uri="{FF2B5EF4-FFF2-40B4-BE49-F238E27FC236}">
                <a16:creationId xmlns:a16="http://schemas.microsoft.com/office/drawing/2014/main" id="{BD09D4BF-7547-09BD-C68B-EE0514DDB8FA}"/>
              </a:ext>
            </a:extLst>
          </p:cNvPr>
          <p:cNvPicPr>
            <a:picLocks noChangeAspect="1"/>
          </p:cNvPicPr>
          <p:nvPr/>
        </p:nvPicPr>
        <p:blipFill>
          <a:blip r:embed="rId4"/>
          <a:stretch>
            <a:fillRect/>
          </a:stretch>
        </p:blipFill>
        <p:spPr>
          <a:xfrm>
            <a:off x="10775723" y="470424"/>
            <a:ext cx="998315" cy="914400"/>
          </a:xfrm>
          <a:prstGeom prst="rect">
            <a:avLst/>
          </a:prstGeom>
        </p:spPr>
      </p:pic>
      <p:pic>
        <p:nvPicPr>
          <p:cNvPr id="7" name="Picture 2">
            <a:extLst>
              <a:ext uri="{FF2B5EF4-FFF2-40B4-BE49-F238E27FC236}">
                <a16:creationId xmlns:a16="http://schemas.microsoft.com/office/drawing/2014/main" id="{82D6A102-BACF-E650-2A04-67C0F7BBD1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693" y="528500"/>
            <a:ext cx="1624965"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50C420D8-6409-27ED-26D0-2C5B2EE1B1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140" y="528500"/>
            <a:ext cx="914400" cy="914400"/>
          </a:xfrm>
          <a:prstGeom prst="rect">
            <a:avLst/>
          </a:prstGeom>
        </p:spPr>
      </p:pic>
    </p:spTree>
    <p:extLst>
      <p:ext uri="{BB962C8B-B14F-4D97-AF65-F5344CB8AC3E}">
        <p14:creationId xmlns:p14="http://schemas.microsoft.com/office/powerpoint/2010/main" val="3040506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F8DC-134F-9C58-C8E7-173E85FBDD88}"/>
              </a:ext>
            </a:extLst>
          </p:cNvPr>
          <p:cNvSpPr>
            <a:spLocks noGrp="1"/>
          </p:cNvSpPr>
          <p:nvPr>
            <p:ph type="title"/>
          </p:nvPr>
        </p:nvSpPr>
        <p:spPr/>
        <p:txBody>
          <a:bodyPr/>
          <a:lstStyle/>
          <a:p>
            <a:r>
              <a:rPr lang="en-US" dirty="0">
                <a:solidFill>
                  <a:schemeClr val="tx1"/>
                </a:solidFill>
              </a:rPr>
              <a:t>Determination of Forecast Impact</a:t>
            </a:r>
          </a:p>
        </p:txBody>
      </p:sp>
      <p:sp>
        <p:nvSpPr>
          <p:cNvPr id="3" name="Content Placeholder 2">
            <a:extLst>
              <a:ext uri="{FF2B5EF4-FFF2-40B4-BE49-F238E27FC236}">
                <a16:creationId xmlns:a16="http://schemas.microsoft.com/office/drawing/2014/main" id="{87627159-2F48-980A-583D-7C244F8B2223}"/>
              </a:ext>
            </a:extLst>
          </p:cNvPr>
          <p:cNvSpPr>
            <a:spLocks noGrp="1"/>
          </p:cNvSpPr>
          <p:nvPr>
            <p:ph idx="1"/>
          </p:nvPr>
        </p:nvSpPr>
        <p:spPr>
          <a:xfrm>
            <a:off x="748800" y="1979159"/>
            <a:ext cx="10943999" cy="4023360"/>
          </a:xfrm>
        </p:spPr>
        <p:txBody>
          <a:bodyPr vert="horz" lIns="0" tIns="45720" rIns="0" bIns="45720" rtlCol="0" anchor="t">
            <a:normAutofit/>
          </a:bodyPr>
          <a:lstStyle/>
          <a:p>
            <a:pPr marL="383540" lvl="1">
              <a:buFont typeface="Arial" panose="020B0604020202020204" pitchFamily="34" charset="0"/>
              <a:buChar char="•"/>
            </a:pPr>
            <a:r>
              <a:rPr lang="en-US" sz="2000" dirty="0">
                <a:solidFill>
                  <a:schemeClr val="tx1"/>
                </a:solidFill>
              </a:rPr>
              <a:t>Methods to quantify the benefits of the additional radiosondes for the winter SOP</a:t>
            </a:r>
            <a:endParaRPr lang="en-US" sz="2000" dirty="0">
              <a:solidFill>
                <a:schemeClr val="tx1"/>
              </a:solidFill>
              <a:ea typeface="Calibri"/>
              <a:cs typeface="Calibri"/>
            </a:endParaRPr>
          </a:p>
          <a:p>
            <a:pPr marL="383540" lvl="1">
              <a:buFont typeface="Arial" panose="020B0604020202020204" pitchFamily="34" charset="0"/>
              <a:buChar char="•"/>
            </a:pPr>
            <a:r>
              <a:rPr lang="en-US" sz="2000" dirty="0">
                <a:solidFill>
                  <a:schemeClr val="tx1"/>
                </a:solidFill>
              </a:rPr>
              <a:t>Calculate forecast errors against ECMWF reanalysis version 5 (ERA5) that is a close approximation to reality </a:t>
            </a:r>
            <a:endParaRPr lang="en-US" sz="2000" dirty="0">
              <a:solidFill>
                <a:schemeClr val="tx1"/>
              </a:solidFill>
              <a:ea typeface="Calibri"/>
              <a:cs typeface="Calibri"/>
            </a:endParaRPr>
          </a:p>
          <a:p>
            <a:pPr marL="383540" lvl="1">
              <a:buFont typeface="Arial" panose="020B0604020202020204" pitchFamily="34" charset="0"/>
              <a:buChar char="•"/>
            </a:pPr>
            <a:r>
              <a:rPr lang="en-US" sz="2000" dirty="0">
                <a:solidFill>
                  <a:schemeClr val="tx1"/>
                </a:solidFill>
              </a:rPr>
              <a:t>Mean Absolute Error and Student’s t–test of the significance of the MAE</a:t>
            </a:r>
            <a:endParaRPr lang="en-US" sz="2000" dirty="0">
              <a:solidFill>
                <a:schemeClr val="tx1"/>
              </a:solidFill>
              <a:ea typeface="Calibri"/>
              <a:cs typeface="Calibri"/>
            </a:endParaRPr>
          </a:p>
          <a:p>
            <a:pPr marL="383540" lvl="1">
              <a:buFont typeface="Arial" panose="020B0604020202020204" pitchFamily="34" charset="0"/>
              <a:buChar char="•"/>
            </a:pPr>
            <a:r>
              <a:rPr lang="en-US" sz="2000" dirty="0">
                <a:solidFill>
                  <a:schemeClr val="tx1"/>
                </a:solidFill>
              </a:rPr>
              <a:t>Statistical analyses performed for:</a:t>
            </a:r>
          </a:p>
          <a:p>
            <a:pPr marL="669290" lvl="2" indent="-285750">
              <a:buFont typeface="Courier New" panose="02070309020205020404" pitchFamily="49" charset="0"/>
              <a:buChar char="o"/>
            </a:pPr>
            <a:r>
              <a:rPr lang="en-US" sz="2000" dirty="0">
                <a:solidFill>
                  <a:schemeClr val="tx1"/>
                </a:solidFill>
              </a:rPr>
              <a:t> </a:t>
            </a:r>
            <a:r>
              <a:rPr lang="en-US" sz="2000" u="sng" dirty="0">
                <a:solidFill>
                  <a:schemeClr val="tx1"/>
                </a:solidFill>
              </a:rPr>
              <a:t>Entire domain</a:t>
            </a:r>
          </a:p>
          <a:p>
            <a:pPr marL="669290" lvl="2" indent="-285750">
              <a:buFont typeface="Courier New" panose="02070309020205020404" pitchFamily="49" charset="0"/>
              <a:buChar char="o"/>
            </a:pPr>
            <a:r>
              <a:rPr lang="en-US" sz="2000" dirty="0">
                <a:solidFill>
                  <a:schemeClr val="tx1"/>
                </a:solidFill>
              </a:rPr>
              <a:t> </a:t>
            </a:r>
            <a:r>
              <a:rPr lang="en-US" sz="2000" u="sng" dirty="0">
                <a:solidFill>
                  <a:schemeClr val="tx1"/>
                </a:solidFill>
              </a:rPr>
              <a:t>South of 60°S </a:t>
            </a:r>
            <a:r>
              <a:rPr lang="en-US" sz="2000" dirty="0">
                <a:solidFill>
                  <a:schemeClr val="tx1"/>
                </a:solidFill>
              </a:rPr>
              <a:t>– where the positive effect of the extra radiosondes was more prominent in the summer YOPP-SH (Bromwich et al. 2022)</a:t>
            </a:r>
          </a:p>
          <a:p>
            <a:pPr marL="669290" lvl="2" indent="-285750">
              <a:buFont typeface="Courier New" panose="02070309020205020404" pitchFamily="49" charset="0"/>
              <a:buChar char="o"/>
            </a:pPr>
            <a:r>
              <a:rPr lang="en-US" sz="2000" dirty="0">
                <a:solidFill>
                  <a:schemeClr val="tx1"/>
                </a:solidFill>
              </a:rPr>
              <a:t> </a:t>
            </a:r>
            <a:r>
              <a:rPr lang="en-US" sz="2000" u="sng" dirty="0">
                <a:solidFill>
                  <a:schemeClr val="tx1"/>
                </a:solidFill>
              </a:rPr>
              <a:t>50-70°S</a:t>
            </a:r>
            <a:r>
              <a:rPr lang="en-US" sz="2000" dirty="0">
                <a:solidFill>
                  <a:schemeClr val="tx1"/>
                </a:solidFill>
              </a:rPr>
              <a:t> – area with largest forecast impact with the extra dropsondes from the </a:t>
            </a:r>
            <a:r>
              <a:rPr lang="en-US" sz="2000" dirty="0" err="1">
                <a:solidFill>
                  <a:schemeClr val="tx1"/>
                </a:solidFill>
              </a:rPr>
              <a:t>Concordiasi</a:t>
            </a:r>
            <a:r>
              <a:rPr lang="en-US" sz="2000" dirty="0">
                <a:solidFill>
                  <a:schemeClr val="tx1"/>
                </a:solidFill>
              </a:rPr>
              <a:t> field experiment (</a:t>
            </a:r>
            <a:r>
              <a:rPr lang="en-US" sz="2000" dirty="0" err="1">
                <a:solidFill>
                  <a:schemeClr val="tx1"/>
                </a:solidFill>
              </a:rPr>
              <a:t>Boullot</a:t>
            </a:r>
            <a:r>
              <a:rPr lang="en-US" sz="2000" dirty="0">
                <a:solidFill>
                  <a:schemeClr val="tx1"/>
                </a:solidFill>
              </a:rPr>
              <a:t> et al. 2014)</a:t>
            </a:r>
          </a:p>
        </p:txBody>
      </p:sp>
    </p:spTree>
    <p:extLst>
      <p:ext uri="{BB962C8B-B14F-4D97-AF65-F5344CB8AC3E}">
        <p14:creationId xmlns:p14="http://schemas.microsoft.com/office/powerpoint/2010/main" val="1497192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51445F1-E86D-3D7D-F092-1FE350BBC775}"/>
            </a:ext>
          </a:extLst>
        </p:cNvPr>
        <p:cNvGrpSpPr/>
        <p:nvPr/>
      </p:nvGrpSpPr>
      <p:grpSpPr>
        <a:xfrm>
          <a:off x="0" y="0"/>
          <a:ext cx="0" cy="0"/>
          <a:chOff x="0" y="0"/>
          <a:chExt cx="0" cy="0"/>
        </a:xfrm>
      </p:grpSpPr>
      <p:pic>
        <p:nvPicPr>
          <p:cNvPr id="10" name="Picture 19" descr="A chart of weather forecast&#10;&#10;AI-generated content may be incorrect.">
            <a:extLst>
              <a:ext uri="{FF2B5EF4-FFF2-40B4-BE49-F238E27FC236}">
                <a16:creationId xmlns:a16="http://schemas.microsoft.com/office/drawing/2014/main" id="{C40C436C-E6EE-B9E1-C35D-3E7E5E1F32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293"/>
          <a:stretch/>
        </p:blipFill>
        <p:spPr bwMode="auto">
          <a:xfrm>
            <a:off x="438485" y="3736975"/>
            <a:ext cx="3290480" cy="29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a:extLst>
              <a:ext uri="{FF2B5EF4-FFF2-40B4-BE49-F238E27FC236}">
                <a16:creationId xmlns:a16="http://schemas.microsoft.com/office/drawing/2014/main" id="{82F54A6D-F99A-A62C-9283-448B80D2F5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293"/>
          <a:stretch/>
        </p:blipFill>
        <p:spPr bwMode="auto">
          <a:xfrm>
            <a:off x="8061073" y="3736975"/>
            <a:ext cx="3304089" cy="29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a:extLst>
              <a:ext uri="{FF2B5EF4-FFF2-40B4-BE49-F238E27FC236}">
                <a16:creationId xmlns:a16="http://schemas.microsoft.com/office/drawing/2014/main" id="{3D849597-A7D6-D83E-6CD6-AEC1206714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293"/>
          <a:stretch/>
        </p:blipFill>
        <p:spPr bwMode="auto">
          <a:xfrm>
            <a:off x="4377505" y="3736975"/>
            <a:ext cx="3287759" cy="29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a:extLst>
              <a:ext uri="{FF2B5EF4-FFF2-40B4-BE49-F238E27FC236}">
                <a16:creationId xmlns:a16="http://schemas.microsoft.com/office/drawing/2014/main" id="{4C6439B2-8A45-3ED9-6CF1-0486DCF81B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2391"/>
          <a:stretch/>
        </p:blipFill>
        <p:spPr bwMode="auto">
          <a:xfrm>
            <a:off x="8061073" y="1101315"/>
            <a:ext cx="3291840" cy="288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a:extLst>
              <a:ext uri="{FF2B5EF4-FFF2-40B4-BE49-F238E27FC236}">
                <a16:creationId xmlns:a16="http://schemas.microsoft.com/office/drawing/2014/main" id="{E93E4A27-62E6-7528-FB6C-D6F25ADD1E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391"/>
          <a:stretch/>
        </p:blipFill>
        <p:spPr bwMode="auto">
          <a:xfrm>
            <a:off x="4377505" y="1101315"/>
            <a:ext cx="3290481" cy="288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descr="A chart of weather forecast&#10;&#10;Description automatically generated">
            <a:extLst>
              <a:ext uri="{FF2B5EF4-FFF2-40B4-BE49-F238E27FC236}">
                <a16:creationId xmlns:a16="http://schemas.microsoft.com/office/drawing/2014/main" id="{2F2A7F77-CDF2-05E6-AF15-135FAFFE1C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2391"/>
          <a:stretch/>
        </p:blipFill>
        <p:spPr bwMode="auto">
          <a:xfrm>
            <a:off x="445214" y="1101315"/>
            <a:ext cx="3291839" cy="288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7A00586-2901-9485-E680-A94D67FCD886}"/>
              </a:ext>
            </a:extLst>
          </p:cNvPr>
          <p:cNvSpPr txBox="1">
            <a:spLocks noChangeArrowheads="1"/>
          </p:cNvSpPr>
          <p:nvPr/>
        </p:nvSpPr>
        <p:spPr bwMode="auto">
          <a:xfrm>
            <a:off x="438375" y="167991"/>
            <a:ext cx="11315249" cy="1077218"/>
          </a:xfrm>
          <a:prstGeom prst="rect">
            <a:avLst/>
          </a:prstGeom>
          <a:noFill/>
          <a:ln w="57150">
            <a:solidFill>
              <a:srgbClr val="00B0F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altLang="en-US" sz="2400" b="1" dirty="0">
                <a:solidFill>
                  <a:schemeClr val="tx1"/>
                </a:solidFill>
                <a:latin typeface="Arial" panose="020B0604020202020204" pitchFamily="34" charset="0"/>
                <a:cs typeface="Arial" panose="020B0604020202020204" pitchFamily="34" charset="0"/>
              </a:rPr>
              <a:t>Geopotential Heights</a:t>
            </a:r>
          </a:p>
          <a:p>
            <a:pPr algn="ctr"/>
            <a:r>
              <a:rPr lang="en-US" altLang="en-US" sz="2000" dirty="0">
                <a:solidFill>
                  <a:schemeClr val="tx1"/>
                </a:solidFill>
                <a:latin typeface="Arial" panose="020B0604020202020204" pitchFamily="34" charset="0"/>
                <a:cs typeface="Arial" panose="020B0604020202020204" pitchFamily="34" charset="0"/>
              </a:rPr>
              <a:t>MAE difference (MAE [Extra-ERA5] – MAE [Routine-ERA5]) averaged for each forecast hour</a:t>
            </a:r>
          </a:p>
          <a:p>
            <a:pPr algn="ctr"/>
            <a:r>
              <a:rPr lang="en-US" altLang="en-US" sz="2000" dirty="0">
                <a:solidFill>
                  <a:srgbClr val="0070C0"/>
                </a:solidFill>
                <a:latin typeface="Arial" panose="020B0604020202020204" pitchFamily="34" charset="0"/>
                <a:cs typeface="Arial" panose="020B0604020202020204" pitchFamily="34" charset="0"/>
              </a:rPr>
              <a:t>Blue</a:t>
            </a:r>
            <a:r>
              <a:rPr lang="en-US" altLang="en-US" sz="2000" dirty="0">
                <a:solidFill>
                  <a:schemeClr val="tx1"/>
                </a:solidFill>
                <a:latin typeface="Arial" panose="020B0604020202020204" pitchFamily="34" charset="0"/>
                <a:cs typeface="Arial" panose="020B0604020202020204" pitchFamily="34" charset="0"/>
              </a:rPr>
              <a:t> = Extra better </a:t>
            </a:r>
            <a:r>
              <a:rPr lang="en-US" altLang="en-US" sz="2000" dirty="0">
                <a:solidFill>
                  <a:srgbClr val="FF0000"/>
                </a:solidFill>
                <a:latin typeface="Arial" panose="020B0604020202020204" pitchFamily="34" charset="0"/>
                <a:cs typeface="Arial" panose="020B0604020202020204" pitchFamily="34" charset="0"/>
              </a:rPr>
              <a:t>Red </a:t>
            </a:r>
            <a:r>
              <a:rPr lang="en-US" altLang="en-US" sz="2000" dirty="0">
                <a:solidFill>
                  <a:schemeClr val="tx1"/>
                </a:solidFill>
                <a:latin typeface="Arial" panose="020B0604020202020204" pitchFamily="34" charset="0"/>
                <a:cs typeface="Arial" panose="020B0604020202020204" pitchFamily="34" charset="0"/>
              </a:rPr>
              <a:t>= Routine better (Hatching: significance &gt;95%) </a:t>
            </a:r>
          </a:p>
        </p:txBody>
      </p:sp>
      <p:sp>
        <p:nvSpPr>
          <p:cNvPr id="12" name="TextBox 16">
            <a:extLst>
              <a:ext uri="{FF2B5EF4-FFF2-40B4-BE49-F238E27FC236}">
                <a16:creationId xmlns:a16="http://schemas.microsoft.com/office/drawing/2014/main" id="{9DB0D1C3-D307-D9EF-99AB-4500C62F1C81}"/>
              </a:ext>
            </a:extLst>
          </p:cNvPr>
          <p:cNvSpPr txBox="1">
            <a:spLocks noChangeArrowheads="1"/>
          </p:cNvSpPr>
          <p:nvPr/>
        </p:nvSpPr>
        <p:spPr bwMode="auto">
          <a:xfrm>
            <a:off x="926796" y="1414838"/>
            <a:ext cx="235936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for entire domain</a:t>
            </a:r>
          </a:p>
        </p:txBody>
      </p:sp>
      <p:sp>
        <p:nvSpPr>
          <p:cNvPr id="13" name="TextBox 16">
            <a:extLst>
              <a:ext uri="{FF2B5EF4-FFF2-40B4-BE49-F238E27FC236}">
                <a16:creationId xmlns:a16="http://schemas.microsoft.com/office/drawing/2014/main" id="{5496BC08-33F1-4488-FF5C-BB438B8050F0}"/>
              </a:ext>
            </a:extLst>
          </p:cNvPr>
          <p:cNvSpPr txBox="1">
            <a:spLocks noChangeArrowheads="1"/>
          </p:cNvSpPr>
          <p:nvPr/>
        </p:nvSpPr>
        <p:spPr bwMode="auto">
          <a:xfrm>
            <a:off x="926796" y="4063765"/>
            <a:ext cx="2227918"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entire domain</a:t>
            </a:r>
          </a:p>
        </p:txBody>
      </p:sp>
      <p:sp>
        <p:nvSpPr>
          <p:cNvPr id="14" name="TextBox 16">
            <a:extLst>
              <a:ext uri="{FF2B5EF4-FFF2-40B4-BE49-F238E27FC236}">
                <a16:creationId xmlns:a16="http://schemas.microsoft.com/office/drawing/2014/main" id="{BEA9E652-7415-7B6C-7A6B-4C39F6418F0E}"/>
              </a:ext>
            </a:extLst>
          </p:cNvPr>
          <p:cNvSpPr txBox="1">
            <a:spLocks noChangeArrowheads="1"/>
          </p:cNvSpPr>
          <p:nvPr/>
        </p:nvSpPr>
        <p:spPr bwMode="auto">
          <a:xfrm>
            <a:off x="4377507" y="1414838"/>
            <a:ext cx="3154453"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averaged for south of 60°S</a:t>
            </a:r>
          </a:p>
        </p:txBody>
      </p:sp>
      <p:sp>
        <p:nvSpPr>
          <p:cNvPr id="15" name="TextBox 16">
            <a:extLst>
              <a:ext uri="{FF2B5EF4-FFF2-40B4-BE49-F238E27FC236}">
                <a16:creationId xmlns:a16="http://schemas.microsoft.com/office/drawing/2014/main" id="{542AC67B-A94D-1BAC-9AC0-7539C1B5260F}"/>
              </a:ext>
            </a:extLst>
          </p:cNvPr>
          <p:cNvSpPr txBox="1">
            <a:spLocks noChangeArrowheads="1"/>
          </p:cNvSpPr>
          <p:nvPr/>
        </p:nvSpPr>
        <p:spPr bwMode="auto">
          <a:xfrm>
            <a:off x="4377505" y="4063765"/>
            <a:ext cx="328269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averaged for south of 60°S</a:t>
            </a:r>
          </a:p>
        </p:txBody>
      </p:sp>
      <p:sp>
        <p:nvSpPr>
          <p:cNvPr id="16" name="TextBox 16">
            <a:extLst>
              <a:ext uri="{FF2B5EF4-FFF2-40B4-BE49-F238E27FC236}">
                <a16:creationId xmlns:a16="http://schemas.microsoft.com/office/drawing/2014/main" id="{0283E80B-F98F-A69A-0235-B95A32380250}"/>
              </a:ext>
            </a:extLst>
          </p:cNvPr>
          <p:cNvSpPr txBox="1">
            <a:spLocks noChangeArrowheads="1"/>
          </p:cNvSpPr>
          <p:nvPr/>
        </p:nvSpPr>
        <p:spPr bwMode="auto">
          <a:xfrm>
            <a:off x="8173647" y="1414838"/>
            <a:ext cx="3415743"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averaged for south of 50-70°S</a:t>
            </a:r>
          </a:p>
        </p:txBody>
      </p:sp>
      <p:sp>
        <p:nvSpPr>
          <p:cNvPr id="17" name="TextBox 16">
            <a:extLst>
              <a:ext uri="{FF2B5EF4-FFF2-40B4-BE49-F238E27FC236}">
                <a16:creationId xmlns:a16="http://schemas.microsoft.com/office/drawing/2014/main" id="{3A8E7137-DB1A-DFB2-9FB3-2A1DCF885159}"/>
              </a:ext>
            </a:extLst>
          </p:cNvPr>
          <p:cNvSpPr txBox="1">
            <a:spLocks noChangeArrowheads="1"/>
          </p:cNvSpPr>
          <p:nvPr/>
        </p:nvSpPr>
        <p:spPr bwMode="auto">
          <a:xfrm>
            <a:off x="8173647" y="4063765"/>
            <a:ext cx="354398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averaged for south of 50-70°S</a:t>
            </a:r>
          </a:p>
        </p:txBody>
      </p:sp>
    </p:spTree>
    <p:extLst>
      <p:ext uri="{BB962C8B-B14F-4D97-AF65-F5344CB8AC3E}">
        <p14:creationId xmlns:p14="http://schemas.microsoft.com/office/powerpoint/2010/main" val="317138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50DAA6-FB0F-20C5-D79F-4AB8EF758AF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8D4F8FE-A8CF-6163-951B-C5DC24EDBE95}"/>
              </a:ext>
            </a:extLst>
          </p:cNvPr>
          <p:cNvPicPr>
            <a:picLocks noChangeAspect="1"/>
          </p:cNvPicPr>
          <p:nvPr/>
        </p:nvPicPr>
        <p:blipFill>
          <a:blip r:embed="rId3"/>
          <a:stretch>
            <a:fillRect/>
          </a:stretch>
        </p:blipFill>
        <p:spPr>
          <a:xfrm>
            <a:off x="114697" y="1984486"/>
            <a:ext cx="4189865" cy="4193298"/>
          </a:xfrm>
          <a:prstGeom prst="rect">
            <a:avLst/>
          </a:prstGeom>
        </p:spPr>
      </p:pic>
      <p:sp>
        <p:nvSpPr>
          <p:cNvPr id="5" name="TextBox 4">
            <a:extLst>
              <a:ext uri="{FF2B5EF4-FFF2-40B4-BE49-F238E27FC236}">
                <a16:creationId xmlns:a16="http://schemas.microsoft.com/office/drawing/2014/main" id="{4B5CEA3F-267B-EFC6-3B15-895C8FA9D7F9}"/>
              </a:ext>
            </a:extLst>
          </p:cNvPr>
          <p:cNvSpPr txBox="1"/>
          <p:nvPr/>
        </p:nvSpPr>
        <p:spPr>
          <a:xfrm>
            <a:off x="1532988" y="2808214"/>
            <a:ext cx="1232838" cy="369332"/>
          </a:xfrm>
          <a:prstGeom prst="rect">
            <a:avLst/>
          </a:prstGeom>
          <a:noFill/>
        </p:spPr>
        <p:txBody>
          <a:bodyPr wrap="none" rtlCol="0">
            <a:spAutoFit/>
          </a:bodyPr>
          <a:lstStyle/>
          <a:p>
            <a:r>
              <a:rPr lang="en-US" dirty="0">
                <a:solidFill>
                  <a:schemeClr val="bg1"/>
                </a:solidFill>
              </a:rPr>
              <a:t>~ -5.5 to -7</a:t>
            </a:r>
          </a:p>
        </p:txBody>
      </p:sp>
      <p:cxnSp>
        <p:nvCxnSpPr>
          <p:cNvPr id="8" name="Straight Connector 7">
            <a:extLst>
              <a:ext uri="{FF2B5EF4-FFF2-40B4-BE49-F238E27FC236}">
                <a16:creationId xmlns:a16="http://schemas.microsoft.com/office/drawing/2014/main" id="{6DA8A4EA-EE3E-7C28-0AC1-5A633AAF8C0F}"/>
              </a:ext>
            </a:extLst>
          </p:cNvPr>
          <p:cNvCxnSpPr>
            <a:cxnSpLocks/>
          </p:cNvCxnSpPr>
          <p:nvPr/>
        </p:nvCxnSpPr>
        <p:spPr>
          <a:xfrm flipV="1">
            <a:off x="1078540" y="3177546"/>
            <a:ext cx="2274260" cy="22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16">
            <a:extLst>
              <a:ext uri="{FF2B5EF4-FFF2-40B4-BE49-F238E27FC236}">
                <a16:creationId xmlns:a16="http://schemas.microsoft.com/office/drawing/2014/main" id="{A5F48F50-E1F5-CED4-0C08-6F6F19A7D60C}"/>
              </a:ext>
            </a:extLst>
          </p:cNvPr>
          <p:cNvSpPr txBox="1">
            <a:spLocks noChangeArrowheads="1"/>
          </p:cNvSpPr>
          <p:nvPr/>
        </p:nvSpPr>
        <p:spPr bwMode="auto">
          <a:xfrm>
            <a:off x="641035" y="2226175"/>
            <a:ext cx="3282694" cy="525016"/>
          </a:xfrm>
          <a:prstGeom prst="rect">
            <a:avLst/>
          </a:prstGeom>
          <a:solidFill>
            <a:schemeClr val="bg1"/>
          </a:solidFill>
          <a:ln>
            <a:noFill/>
          </a:ln>
        </p:spPr>
        <p:txBody>
          <a:bodyPr wrap="none">
            <a:spAutoFit/>
          </a:bodyPr>
          <a:lstStyle/>
          <a:p>
            <a:pPr algn="ctr" defTabSz="449237">
              <a:defRPr/>
            </a:pPr>
            <a:r>
              <a:rPr lang="en-US" altLang="en-US" sz="1406" dirty="0">
                <a:solidFill>
                  <a:schemeClr val="tx1"/>
                </a:solidFill>
                <a:latin typeface="Arial" panose="020B0604020202020204" pitchFamily="34" charset="0"/>
                <a:cs typeface="Arial" panose="020B0604020202020204" pitchFamily="34" charset="0"/>
              </a:rPr>
              <a:t>Geopotential Heights</a:t>
            </a:r>
          </a:p>
          <a:p>
            <a:pPr defTabSz="449237">
              <a:defRPr/>
            </a:pPr>
            <a:r>
              <a:rPr lang="en-US" altLang="en-US" sz="1406" dirty="0">
                <a:solidFill>
                  <a:schemeClr val="tx1"/>
                </a:solidFill>
                <a:highlight>
                  <a:srgbClr val="FFFF00"/>
                </a:highlight>
                <a:latin typeface="Arial" panose="020B0604020202020204" pitchFamily="34" charset="0"/>
                <a:cs typeface="Arial" panose="020B0604020202020204" pitchFamily="34" charset="0"/>
              </a:rPr>
              <a:t> 4DVAR </a:t>
            </a:r>
            <a:r>
              <a:rPr lang="en-US" altLang="en-US" sz="1406" dirty="0">
                <a:solidFill>
                  <a:schemeClr val="tx1"/>
                </a:solidFill>
                <a:latin typeface="Arial" panose="020B0604020202020204" pitchFamily="34" charset="0"/>
                <a:cs typeface="Arial" panose="020B0604020202020204" pitchFamily="34" charset="0"/>
              </a:rPr>
              <a:t>for averaged for south of 60°S</a:t>
            </a:r>
          </a:p>
        </p:txBody>
      </p:sp>
      <p:sp>
        <p:nvSpPr>
          <p:cNvPr id="11" name="Title 1">
            <a:extLst>
              <a:ext uri="{FF2B5EF4-FFF2-40B4-BE49-F238E27FC236}">
                <a16:creationId xmlns:a16="http://schemas.microsoft.com/office/drawing/2014/main" id="{B439FEED-D12B-8924-1D79-4DAE856D026B}"/>
              </a:ext>
            </a:extLst>
          </p:cNvPr>
          <p:cNvSpPr>
            <a:spLocks noGrp="1"/>
          </p:cNvSpPr>
          <p:nvPr>
            <p:ph type="title"/>
          </p:nvPr>
        </p:nvSpPr>
        <p:spPr>
          <a:xfrm>
            <a:off x="4551041" y="-41130"/>
            <a:ext cx="6238879" cy="1325563"/>
          </a:xfrm>
        </p:spPr>
        <p:txBody>
          <a:bodyPr>
            <a:normAutofit/>
          </a:bodyPr>
          <a:lstStyle/>
          <a:p>
            <a:pPr algn="ctr"/>
            <a:r>
              <a:rPr lang="en-US" altLang="en-US" sz="3600" b="1" dirty="0">
                <a:solidFill>
                  <a:schemeClr val="tx1"/>
                </a:solidFill>
                <a:latin typeface="+mn-lt"/>
                <a:cs typeface="Arial" panose="020B0604020202020204" pitchFamily="34" charset="0"/>
              </a:rPr>
              <a:t>Geopotential Heights at </a:t>
            </a:r>
            <a:r>
              <a:rPr lang="en-US" sz="3600" b="1" dirty="0">
                <a:solidFill>
                  <a:schemeClr val="tx1"/>
                </a:solidFill>
                <a:latin typeface="+mn-lt"/>
              </a:rPr>
              <a:t>50 </a:t>
            </a:r>
            <a:r>
              <a:rPr lang="en-US" sz="3600" b="1" dirty="0" err="1">
                <a:solidFill>
                  <a:schemeClr val="tx1"/>
                </a:solidFill>
                <a:latin typeface="+mn-lt"/>
              </a:rPr>
              <a:t>hPa</a:t>
            </a:r>
            <a:br>
              <a:rPr lang="en-US" sz="3600" dirty="0"/>
            </a:br>
            <a:r>
              <a:rPr lang="en-US" sz="3600" dirty="0"/>
              <a:t>000h                   060h              120h</a:t>
            </a:r>
          </a:p>
        </p:txBody>
      </p:sp>
      <p:pic>
        <p:nvPicPr>
          <p:cNvPr id="13" name="Picture 12" descr="A map of the earth with numbers and a temperature&#10;&#10;AI-generated content may be incorrect.">
            <a:extLst>
              <a:ext uri="{FF2B5EF4-FFF2-40B4-BE49-F238E27FC236}">
                <a16:creationId xmlns:a16="http://schemas.microsoft.com/office/drawing/2014/main" id="{DB27E99C-07FF-EAD6-702F-9C0237256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986" y="1245775"/>
            <a:ext cx="3086259" cy="2254366"/>
          </a:xfrm>
          <a:prstGeom prst="rect">
            <a:avLst/>
          </a:prstGeom>
        </p:spPr>
      </p:pic>
      <p:pic>
        <p:nvPicPr>
          <p:cNvPr id="14" name="Picture 13" descr="A map of the earth with different directions&#10;&#10;AI-generated content may be incorrect.">
            <a:extLst>
              <a:ext uri="{FF2B5EF4-FFF2-40B4-BE49-F238E27FC236}">
                <a16:creationId xmlns:a16="http://schemas.microsoft.com/office/drawing/2014/main" id="{E893D57F-E716-CFE7-F424-48EE71B4D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4335" y="1245775"/>
            <a:ext cx="2717940" cy="2203563"/>
          </a:xfrm>
          <a:prstGeom prst="rect">
            <a:avLst/>
          </a:prstGeom>
        </p:spPr>
      </p:pic>
      <p:pic>
        <p:nvPicPr>
          <p:cNvPr id="15" name="Picture 14" descr="A map of the earth with different weather zones&#10;&#10;AI-generated content may be incorrect.">
            <a:extLst>
              <a:ext uri="{FF2B5EF4-FFF2-40B4-BE49-F238E27FC236}">
                <a16:creationId xmlns:a16="http://schemas.microsoft.com/office/drawing/2014/main" id="{651656B9-E3C0-5A39-0A2F-DCD54A8E1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2338" y="1245775"/>
            <a:ext cx="2794144" cy="2209914"/>
          </a:xfrm>
          <a:prstGeom prst="rect">
            <a:avLst/>
          </a:prstGeom>
        </p:spPr>
      </p:pic>
      <p:pic>
        <p:nvPicPr>
          <p:cNvPr id="16" name="Picture 15" descr="A map of the earth&#10;&#10;AI-generated content may be incorrect.">
            <a:extLst>
              <a:ext uri="{FF2B5EF4-FFF2-40B4-BE49-F238E27FC236}">
                <a16:creationId xmlns:a16="http://schemas.microsoft.com/office/drawing/2014/main" id="{EA81482F-71E7-0466-8757-7572BA753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4065" y="4486351"/>
            <a:ext cx="2902099" cy="2222614"/>
          </a:xfrm>
          <a:prstGeom prst="rect">
            <a:avLst/>
          </a:prstGeom>
        </p:spPr>
      </p:pic>
      <p:pic>
        <p:nvPicPr>
          <p:cNvPr id="17" name="Picture 16" descr="A map of the earth with different colored circles&#10;&#10;AI-generated content may be incorrect.">
            <a:extLst>
              <a:ext uri="{FF2B5EF4-FFF2-40B4-BE49-F238E27FC236}">
                <a16:creationId xmlns:a16="http://schemas.microsoft.com/office/drawing/2014/main" id="{C4B61A92-0DFE-82F2-149D-7D7D5FACA4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2218" y="4537153"/>
            <a:ext cx="2863997" cy="2171812"/>
          </a:xfrm>
          <a:prstGeom prst="rect">
            <a:avLst/>
          </a:prstGeom>
        </p:spPr>
      </p:pic>
      <p:pic>
        <p:nvPicPr>
          <p:cNvPr id="18" name="Picture 17" descr="A map of the north pole&#10;&#10;AI-generated content may be incorrect.">
            <a:extLst>
              <a:ext uri="{FF2B5EF4-FFF2-40B4-BE49-F238E27FC236}">
                <a16:creationId xmlns:a16="http://schemas.microsoft.com/office/drawing/2014/main" id="{2765E678-AB0E-69CC-E704-D95843C3A3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2338" y="4480000"/>
            <a:ext cx="2933851" cy="2228965"/>
          </a:xfrm>
          <a:prstGeom prst="rect">
            <a:avLst/>
          </a:prstGeom>
        </p:spPr>
      </p:pic>
      <p:cxnSp>
        <p:nvCxnSpPr>
          <p:cNvPr id="22" name="Straight Connector 21">
            <a:extLst>
              <a:ext uri="{FF2B5EF4-FFF2-40B4-BE49-F238E27FC236}">
                <a16:creationId xmlns:a16="http://schemas.microsoft.com/office/drawing/2014/main" id="{C72A844A-548C-FF08-F05A-836C73C18A5E}"/>
              </a:ext>
            </a:extLst>
          </p:cNvPr>
          <p:cNvCxnSpPr>
            <a:cxnSpLocks/>
          </p:cNvCxnSpPr>
          <p:nvPr/>
        </p:nvCxnSpPr>
        <p:spPr>
          <a:xfrm flipV="1">
            <a:off x="1072499" y="3329946"/>
            <a:ext cx="2274260" cy="22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0F03E49-751D-1B9C-233E-3BC78B292EEB}"/>
              </a:ext>
            </a:extLst>
          </p:cNvPr>
          <p:cNvSpPr txBox="1"/>
          <p:nvPr/>
        </p:nvSpPr>
        <p:spPr>
          <a:xfrm>
            <a:off x="519133" y="628003"/>
            <a:ext cx="3753651" cy="1200329"/>
          </a:xfrm>
          <a:prstGeom prst="rect">
            <a:avLst/>
          </a:prstGeom>
          <a:noFill/>
          <a:ln w="57150">
            <a:solidFill>
              <a:schemeClr val="accent1"/>
            </a:solidFill>
          </a:ln>
        </p:spPr>
        <p:txBody>
          <a:bodyPr wrap="square">
            <a:spAutoFit/>
          </a:bodyPr>
          <a:lstStyle/>
          <a:p>
            <a:r>
              <a:rPr lang="en-US" altLang="en-US" dirty="0">
                <a:solidFill>
                  <a:schemeClr val="tx1"/>
                </a:solidFill>
                <a:latin typeface="Arial" panose="020B0604020202020204" pitchFamily="34" charset="0"/>
                <a:cs typeface="Arial" panose="020B0604020202020204" pitchFamily="34" charset="0"/>
              </a:rPr>
              <a:t>Looking at the MAE differences: Spatial plots were generated to verify the accuracy of the zonal means on previous cross sections </a:t>
            </a:r>
            <a:endParaRPr lang="en-US" dirty="0"/>
          </a:p>
        </p:txBody>
      </p:sp>
      <p:sp>
        <p:nvSpPr>
          <p:cNvPr id="25" name="Title 1">
            <a:extLst>
              <a:ext uri="{FF2B5EF4-FFF2-40B4-BE49-F238E27FC236}">
                <a16:creationId xmlns:a16="http://schemas.microsoft.com/office/drawing/2014/main" id="{A8F81148-9697-BDF4-6271-13F895BEA601}"/>
              </a:ext>
            </a:extLst>
          </p:cNvPr>
          <p:cNvSpPr txBox="1">
            <a:spLocks/>
          </p:cNvSpPr>
          <p:nvPr/>
        </p:nvSpPr>
        <p:spPr>
          <a:xfrm>
            <a:off x="4606491" y="3262393"/>
            <a:ext cx="6597831"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600" b="1" dirty="0">
                <a:solidFill>
                  <a:schemeClr val="tx1"/>
                </a:solidFill>
                <a:latin typeface="+mn-lt"/>
                <a:cs typeface="Arial" panose="020B0604020202020204" pitchFamily="34" charset="0"/>
              </a:rPr>
              <a:t>Geopotential Heights at </a:t>
            </a:r>
            <a:r>
              <a:rPr lang="en-US" sz="3600" b="1" dirty="0">
                <a:solidFill>
                  <a:schemeClr val="tx1"/>
                </a:solidFill>
                <a:latin typeface="+mn-lt"/>
              </a:rPr>
              <a:t>70 </a:t>
            </a:r>
            <a:r>
              <a:rPr lang="en-US" sz="3600" b="1" dirty="0" err="1">
                <a:solidFill>
                  <a:schemeClr val="tx1"/>
                </a:solidFill>
                <a:latin typeface="+mn-lt"/>
              </a:rPr>
              <a:t>hPa</a:t>
            </a:r>
            <a:br>
              <a:rPr lang="en-US" sz="3600" dirty="0"/>
            </a:br>
            <a:r>
              <a:rPr lang="en-US" sz="3600" dirty="0"/>
              <a:t>000h         060h            120h</a:t>
            </a:r>
          </a:p>
        </p:txBody>
      </p:sp>
    </p:spTree>
    <p:extLst>
      <p:ext uri="{BB962C8B-B14F-4D97-AF65-F5344CB8AC3E}">
        <p14:creationId xmlns:p14="http://schemas.microsoft.com/office/powerpoint/2010/main" val="328372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347902-94A2-82E6-B617-594578D396DE}"/>
            </a:ext>
          </a:extLst>
        </p:cNvPr>
        <p:cNvGrpSpPr/>
        <p:nvPr/>
      </p:nvGrpSpPr>
      <p:grpSpPr>
        <a:xfrm>
          <a:off x="0" y="0"/>
          <a:ext cx="0" cy="0"/>
          <a:chOff x="0" y="0"/>
          <a:chExt cx="0" cy="0"/>
        </a:xfrm>
      </p:grpSpPr>
      <p:pic>
        <p:nvPicPr>
          <p:cNvPr id="7" name="Picture 6" descr="A map of the earth with different colored circles&#10;&#10;AI-generated content may be incorrect.">
            <a:extLst>
              <a:ext uri="{FF2B5EF4-FFF2-40B4-BE49-F238E27FC236}">
                <a16:creationId xmlns:a16="http://schemas.microsoft.com/office/drawing/2014/main" id="{A08E43A9-6CD2-816F-6245-C7EE85A2A286}"/>
              </a:ext>
            </a:extLst>
          </p:cNvPr>
          <p:cNvPicPr>
            <a:picLocks noChangeAspect="1"/>
          </p:cNvPicPr>
          <p:nvPr/>
        </p:nvPicPr>
        <p:blipFill>
          <a:blip r:embed="rId3">
            <a:extLst>
              <a:ext uri="{28A0092B-C50C-407E-A947-70E740481C1C}">
                <a14:useLocalDpi xmlns:a14="http://schemas.microsoft.com/office/drawing/2010/main" val="0"/>
              </a:ext>
            </a:extLst>
          </a:blip>
          <a:srcRect l="16280" t="16382" r="7795" b="16636"/>
          <a:stretch/>
        </p:blipFill>
        <p:spPr>
          <a:xfrm>
            <a:off x="7779594" y="649617"/>
            <a:ext cx="4053370" cy="3575904"/>
          </a:xfrm>
          <a:prstGeom prst="rect">
            <a:avLst/>
          </a:prstGeom>
        </p:spPr>
      </p:pic>
      <p:pic>
        <p:nvPicPr>
          <p:cNvPr id="6" name="Picture 5" descr="A map of the earth with numbers and a temperature&#10;&#10;AI-generated content may be incorrect.">
            <a:extLst>
              <a:ext uri="{FF2B5EF4-FFF2-40B4-BE49-F238E27FC236}">
                <a16:creationId xmlns:a16="http://schemas.microsoft.com/office/drawing/2014/main" id="{F08FC550-E2FA-08CE-F729-F9505806B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 y="1141857"/>
            <a:ext cx="3086259" cy="2254366"/>
          </a:xfrm>
          <a:prstGeom prst="rect">
            <a:avLst/>
          </a:prstGeom>
        </p:spPr>
      </p:pic>
      <p:pic>
        <p:nvPicPr>
          <p:cNvPr id="9" name="Picture 8" descr="A map of the earth&#10;&#10;AI-generated content may be incorrect.">
            <a:extLst>
              <a:ext uri="{FF2B5EF4-FFF2-40B4-BE49-F238E27FC236}">
                <a16:creationId xmlns:a16="http://schemas.microsoft.com/office/drawing/2014/main" id="{721E7762-71DF-3F11-9731-BE92823895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 y="4415229"/>
            <a:ext cx="2902099" cy="2222614"/>
          </a:xfrm>
          <a:prstGeom prst="rect">
            <a:avLst/>
          </a:prstGeom>
        </p:spPr>
      </p:pic>
      <p:pic>
        <p:nvPicPr>
          <p:cNvPr id="10" name="Picture 9" descr="A map of the earth with different colored circles&#10;&#10;AI-generated content may be incorrect.">
            <a:extLst>
              <a:ext uri="{FF2B5EF4-FFF2-40B4-BE49-F238E27FC236}">
                <a16:creationId xmlns:a16="http://schemas.microsoft.com/office/drawing/2014/main" id="{DA1EA91C-369D-53FF-1789-D9DBD68E78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5721" y="4389828"/>
            <a:ext cx="2825895" cy="2178162"/>
          </a:xfrm>
          <a:prstGeom prst="rect">
            <a:avLst/>
          </a:prstGeom>
        </p:spPr>
      </p:pic>
      <p:pic>
        <p:nvPicPr>
          <p:cNvPr id="14" name="Picture 13" descr="A map of the earth with numbers and a map of the earth&#10;&#10;AI-generated content may be incorrect.">
            <a:extLst>
              <a:ext uri="{FF2B5EF4-FFF2-40B4-BE49-F238E27FC236}">
                <a16:creationId xmlns:a16="http://schemas.microsoft.com/office/drawing/2014/main" id="{682D8B35-695F-2C28-0866-99C79D92E1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3918" y="4383478"/>
            <a:ext cx="2895749" cy="2184512"/>
          </a:xfrm>
          <a:prstGeom prst="rect">
            <a:avLst/>
          </a:prstGeom>
        </p:spPr>
      </p:pic>
      <p:pic>
        <p:nvPicPr>
          <p:cNvPr id="16" name="Picture 15" descr="A map of the earth with numbers and letters&#10;&#10;AI-generated content may be incorrect.">
            <a:extLst>
              <a:ext uri="{FF2B5EF4-FFF2-40B4-BE49-F238E27FC236}">
                <a16:creationId xmlns:a16="http://schemas.microsoft.com/office/drawing/2014/main" id="{DD72F5EA-5BED-1FF1-E53D-3BE2F5F965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5387" y="1141857"/>
            <a:ext cx="2914800" cy="2279767"/>
          </a:xfrm>
          <a:prstGeom prst="rect">
            <a:avLst/>
          </a:prstGeom>
        </p:spPr>
      </p:pic>
      <p:pic>
        <p:nvPicPr>
          <p:cNvPr id="18" name="Picture 17" descr="A map of the earth with different directions&#10;&#10;AI-generated content may be incorrect.">
            <a:extLst>
              <a:ext uri="{FF2B5EF4-FFF2-40B4-BE49-F238E27FC236}">
                <a16:creationId xmlns:a16="http://schemas.microsoft.com/office/drawing/2014/main" id="{A82272C2-3C63-C453-400D-93936D81B2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7851" y="1141857"/>
            <a:ext cx="2806844" cy="2190863"/>
          </a:xfrm>
          <a:prstGeom prst="rect">
            <a:avLst/>
          </a:prstGeom>
        </p:spPr>
      </p:pic>
      <p:sp>
        <p:nvSpPr>
          <p:cNvPr id="25" name="Block Arc 24">
            <a:extLst>
              <a:ext uri="{FF2B5EF4-FFF2-40B4-BE49-F238E27FC236}">
                <a16:creationId xmlns:a16="http://schemas.microsoft.com/office/drawing/2014/main" id="{814A2FCD-E232-6587-7024-BD2FA4E50ED3}"/>
              </a:ext>
            </a:extLst>
          </p:cNvPr>
          <p:cNvSpPr/>
          <p:nvPr/>
        </p:nvSpPr>
        <p:spPr>
          <a:xfrm rot="14711587">
            <a:off x="8923164" y="1679422"/>
            <a:ext cx="1346756" cy="1516293"/>
          </a:xfrm>
          <a:prstGeom prst="blockArc">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3520CD65-1EBE-B4D2-FF13-69DC58DFFA72}"/>
              </a:ext>
            </a:extLst>
          </p:cNvPr>
          <p:cNvSpPr/>
          <p:nvPr/>
        </p:nvSpPr>
        <p:spPr>
          <a:xfrm rot="14216470">
            <a:off x="3353683" y="1699897"/>
            <a:ext cx="889972" cy="992497"/>
          </a:xfrm>
          <a:prstGeom prst="blockArc">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1">
            <a:extLst>
              <a:ext uri="{FF2B5EF4-FFF2-40B4-BE49-F238E27FC236}">
                <a16:creationId xmlns:a16="http://schemas.microsoft.com/office/drawing/2014/main" id="{FD01D940-10D4-EE25-A532-0F2D8ABDB59A}"/>
              </a:ext>
            </a:extLst>
          </p:cNvPr>
          <p:cNvSpPr txBox="1">
            <a:spLocks/>
          </p:cNvSpPr>
          <p:nvPr/>
        </p:nvSpPr>
        <p:spPr>
          <a:xfrm>
            <a:off x="585840" y="-97622"/>
            <a:ext cx="6238879"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600" b="1" dirty="0">
                <a:solidFill>
                  <a:schemeClr val="tx1"/>
                </a:solidFill>
                <a:latin typeface="+mn-lt"/>
                <a:cs typeface="Arial" panose="020B0604020202020204" pitchFamily="34" charset="0"/>
              </a:rPr>
              <a:t>Geopotential Heights at </a:t>
            </a:r>
            <a:r>
              <a:rPr lang="en-US" sz="3600" b="1" dirty="0">
                <a:solidFill>
                  <a:schemeClr val="tx1"/>
                </a:solidFill>
                <a:latin typeface="+mn-lt"/>
              </a:rPr>
              <a:t>50 </a:t>
            </a:r>
            <a:r>
              <a:rPr lang="en-US" sz="3600" b="1" dirty="0" err="1">
                <a:solidFill>
                  <a:schemeClr val="tx1"/>
                </a:solidFill>
                <a:latin typeface="+mn-lt"/>
              </a:rPr>
              <a:t>hPa</a:t>
            </a:r>
            <a:br>
              <a:rPr lang="en-US" sz="3600" dirty="0"/>
            </a:br>
            <a:r>
              <a:rPr lang="en-US" sz="3600" dirty="0"/>
              <a:t>000h                   012h              024h</a:t>
            </a:r>
          </a:p>
        </p:txBody>
      </p:sp>
      <p:sp>
        <p:nvSpPr>
          <p:cNvPr id="12" name="Title 1">
            <a:extLst>
              <a:ext uri="{FF2B5EF4-FFF2-40B4-BE49-F238E27FC236}">
                <a16:creationId xmlns:a16="http://schemas.microsoft.com/office/drawing/2014/main" id="{FC925C2A-8815-E3A5-0CA6-1AB57A984E98}"/>
              </a:ext>
            </a:extLst>
          </p:cNvPr>
          <p:cNvSpPr txBox="1">
            <a:spLocks/>
          </p:cNvSpPr>
          <p:nvPr/>
        </p:nvSpPr>
        <p:spPr>
          <a:xfrm>
            <a:off x="585840" y="3099297"/>
            <a:ext cx="6238879"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600" b="1" dirty="0">
                <a:solidFill>
                  <a:schemeClr val="tx1"/>
                </a:solidFill>
                <a:latin typeface="+mn-lt"/>
                <a:cs typeface="Arial" panose="020B0604020202020204" pitchFamily="34" charset="0"/>
              </a:rPr>
              <a:t>Geopotential Heights at </a:t>
            </a:r>
            <a:r>
              <a:rPr lang="en-US" sz="3600" b="1" dirty="0">
                <a:solidFill>
                  <a:schemeClr val="tx1"/>
                </a:solidFill>
                <a:latin typeface="+mn-lt"/>
              </a:rPr>
              <a:t>70 </a:t>
            </a:r>
            <a:r>
              <a:rPr lang="en-US" sz="3600" b="1" dirty="0" err="1">
                <a:solidFill>
                  <a:schemeClr val="tx1"/>
                </a:solidFill>
                <a:latin typeface="+mn-lt"/>
              </a:rPr>
              <a:t>hPa</a:t>
            </a:r>
            <a:br>
              <a:rPr lang="en-US" sz="3600" dirty="0"/>
            </a:br>
            <a:r>
              <a:rPr lang="en-US" sz="3600" dirty="0"/>
              <a:t>000h                   012h              024h</a:t>
            </a:r>
          </a:p>
        </p:txBody>
      </p:sp>
      <p:sp>
        <p:nvSpPr>
          <p:cNvPr id="15" name="TextBox 14">
            <a:extLst>
              <a:ext uri="{FF2B5EF4-FFF2-40B4-BE49-F238E27FC236}">
                <a16:creationId xmlns:a16="http://schemas.microsoft.com/office/drawing/2014/main" id="{564B3EB1-2F90-36F8-1EE8-E0A2F621A009}"/>
              </a:ext>
            </a:extLst>
          </p:cNvPr>
          <p:cNvSpPr txBox="1"/>
          <p:nvPr/>
        </p:nvSpPr>
        <p:spPr>
          <a:xfrm>
            <a:off x="9414296" y="316816"/>
            <a:ext cx="1242073" cy="369332"/>
          </a:xfrm>
          <a:prstGeom prst="rect">
            <a:avLst/>
          </a:prstGeom>
          <a:noFill/>
        </p:spPr>
        <p:txBody>
          <a:bodyPr wrap="square">
            <a:spAutoFit/>
          </a:bodyPr>
          <a:lstStyle/>
          <a:p>
            <a:r>
              <a:rPr lang="en-US" altLang="en-US" sz="1800" b="1" dirty="0">
                <a:solidFill>
                  <a:schemeClr val="tx1"/>
                </a:solidFill>
                <a:highlight>
                  <a:srgbClr val="FFFF00"/>
                </a:highlight>
                <a:latin typeface="+mn-lt"/>
                <a:cs typeface="Arial" panose="020B0604020202020204" pitchFamily="34" charset="0"/>
              </a:rPr>
              <a:t>4DVAR</a:t>
            </a:r>
            <a:endParaRPr lang="en-US" dirty="0">
              <a:highlight>
                <a:srgbClr val="FFFF00"/>
              </a:highlight>
            </a:endParaRPr>
          </a:p>
        </p:txBody>
      </p:sp>
      <p:sp>
        <p:nvSpPr>
          <p:cNvPr id="2" name="TextBox 1">
            <a:extLst>
              <a:ext uri="{FF2B5EF4-FFF2-40B4-BE49-F238E27FC236}">
                <a16:creationId xmlns:a16="http://schemas.microsoft.com/office/drawing/2014/main" id="{96417165-B1CE-47FC-A461-F41C8CDBC47D}"/>
              </a:ext>
            </a:extLst>
          </p:cNvPr>
          <p:cNvSpPr txBox="1"/>
          <p:nvPr/>
        </p:nvSpPr>
        <p:spPr>
          <a:xfrm>
            <a:off x="7779594" y="5714513"/>
            <a:ext cx="4244766" cy="923330"/>
          </a:xfrm>
          <a:prstGeom prst="rect">
            <a:avLst/>
          </a:prstGeom>
          <a:noFill/>
          <a:ln w="57150">
            <a:solidFill>
              <a:schemeClr val="accent1"/>
            </a:solidFill>
          </a:ln>
        </p:spPr>
        <p:txBody>
          <a:bodyPr wrap="square">
            <a:spAutoFit/>
          </a:bodyPr>
          <a:lstStyle/>
          <a:p>
            <a:r>
              <a:rPr lang="en-US" dirty="0"/>
              <a:t>Regions where extra soundings were assimilated showed improvements in forecast accuracy!</a:t>
            </a:r>
          </a:p>
        </p:txBody>
      </p:sp>
      <p:sp>
        <p:nvSpPr>
          <p:cNvPr id="4" name="TextBox 3">
            <a:extLst>
              <a:ext uri="{FF2B5EF4-FFF2-40B4-BE49-F238E27FC236}">
                <a16:creationId xmlns:a16="http://schemas.microsoft.com/office/drawing/2014/main" id="{74C32CC4-27F7-4C1F-430F-90560AB8D7F9}"/>
              </a:ext>
            </a:extLst>
          </p:cNvPr>
          <p:cNvSpPr txBox="1"/>
          <p:nvPr/>
        </p:nvSpPr>
        <p:spPr>
          <a:xfrm>
            <a:off x="7779594" y="4326207"/>
            <a:ext cx="4244766" cy="1200329"/>
          </a:xfrm>
          <a:prstGeom prst="rect">
            <a:avLst/>
          </a:prstGeom>
          <a:noFill/>
          <a:ln w="57150">
            <a:solidFill>
              <a:schemeClr val="accent1"/>
            </a:solidFill>
          </a:ln>
        </p:spPr>
        <p:txBody>
          <a:bodyPr wrap="square">
            <a:spAutoFit/>
          </a:bodyPr>
          <a:lstStyle/>
          <a:p>
            <a:r>
              <a:rPr lang="en-US" altLang="en-US" dirty="0">
                <a:solidFill>
                  <a:schemeClr val="tx1"/>
                </a:solidFill>
                <a:latin typeface="Arial" panose="020B0604020202020204" pitchFamily="34" charset="0"/>
                <a:cs typeface="Arial" panose="020B0604020202020204" pitchFamily="34" charset="0"/>
              </a:rPr>
              <a:t>Looking at the MAE differences: Spatial plots were generated to verify the accuracy of the zonal means on previous cross sections </a:t>
            </a:r>
            <a:endParaRPr lang="en-US" dirty="0"/>
          </a:p>
        </p:txBody>
      </p:sp>
    </p:spTree>
    <p:extLst>
      <p:ext uri="{BB962C8B-B14F-4D97-AF65-F5344CB8AC3E}">
        <p14:creationId xmlns:p14="http://schemas.microsoft.com/office/powerpoint/2010/main" val="180267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96830B5-585F-4439-B0A7-6C2B7C7402FB}"/>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A91D009B-94E6-B3D4-70F2-7ECAB9422727}"/>
              </a:ext>
            </a:extLst>
          </p:cNvPr>
          <p:cNvPicPr>
            <a:picLocks noChangeAspect="1"/>
          </p:cNvPicPr>
          <p:nvPr/>
        </p:nvPicPr>
        <p:blipFill>
          <a:blip r:embed="rId3"/>
          <a:srcRect b="8930"/>
          <a:stretch/>
        </p:blipFill>
        <p:spPr>
          <a:xfrm>
            <a:off x="8237650" y="3745807"/>
            <a:ext cx="3287736" cy="2997893"/>
          </a:xfrm>
          <a:prstGeom prst="rect">
            <a:avLst/>
          </a:prstGeom>
        </p:spPr>
      </p:pic>
      <p:pic>
        <p:nvPicPr>
          <p:cNvPr id="2" name="Picture 1">
            <a:extLst>
              <a:ext uri="{FF2B5EF4-FFF2-40B4-BE49-F238E27FC236}">
                <a16:creationId xmlns:a16="http://schemas.microsoft.com/office/drawing/2014/main" id="{D8F5A9E1-6BE4-1977-730F-3757339ED980}"/>
              </a:ext>
            </a:extLst>
          </p:cNvPr>
          <p:cNvPicPr>
            <a:picLocks noChangeAspect="1"/>
          </p:cNvPicPr>
          <p:nvPr/>
        </p:nvPicPr>
        <p:blipFill>
          <a:blip r:embed="rId4"/>
          <a:srcRect b="8930"/>
          <a:stretch/>
        </p:blipFill>
        <p:spPr>
          <a:xfrm>
            <a:off x="472697" y="3745807"/>
            <a:ext cx="3287732" cy="2997893"/>
          </a:xfrm>
          <a:prstGeom prst="rect">
            <a:avLst/>
          </a:prstGeom>
        </p:spPr>
      </p:pic>
      <p:pic>
        <p:nvPicPr>
          <p:cNvPr id="3" name="Picture 2">
            <a:extLst>
              <a:ext uri="{FF2B5EF4-FFF2-40B4-BE49-F238E27FC236}">
                <a16:creationId xmlns:a16="http://schemas.microsoft.com/office/drawing/2014/main" id="{DA25F19D-09A7-8ED3-B64F-CB3A01033FBE}"/>
              </a:ext>
            </a:extLst>
          </p:cNvPr>
          <p:cNvPicPr>
            <a:picLocks noChangeAspect="1"/>
          </p:cNvPicPr>
          <p:nvPr/>
        </p:nvPicPr>
        <p:blipFill>
          <a:blip r:embed="rId5"/>
          <a:stretch>
            <a:fillRect/>
          </a:stretch>
        </p:blipFill>
        <p:spPr>
          <a:xfrm>
            <a:off x="462088" y="1080599"/>
            <a:ext cx="3291840" cy="3291840"/>
          </a:xfrm>
          <a:prstGeom prst="rect">
            <a:avLst/>
          </a:prstGeom>
        </p:spPr>
      </p:pic>
      <p:pic>
        <p:nvPicPr>
          <p:cNvPr id="4" name="Picture 3">
            <a:extLst>
              <a:ext uri="{FF2B5EF4-FFF2-40B4-BE49-F238E27FC236}">
                <a16:creationId xmlns:a16="http://schemas.microsoft.com/office/drawing/2014/main" id="{602802CB-60D1-3011-FC8F-7EAAFB6BEDE0}"/>
              </a:ext>
            </a:extLst>
          </p:cNvPr>
          <p:cNvPicPr>
            <a:picLocks noChangeAspect="1"/>
          </p:cNvPicPr>
          <p:nvPr/>
        </p:nvPicPr>
        <p:blipFill>
          <a:blip r:embed="rId6"/>
          <a:srcRect b="10561"/>
          <a:stretch/>
        </p:blipFill>
        <p:spPr>
          <a:xfrm>
            <a:off x="4328786" y="3745807"/>
            <a:ext cx="3289140" cy="2944202"/>
          </a:xfrm>
          <a:prstGeom prst="rect">
            <a:avLst/>
          </a:prstGeom>
        </p:spPr>
      </p:pic>
      <p:pic>
        <p:nvPicPr>
          <p:cNvPr id="18" name="Picture 17">
            <a:extLst>
              <a:ext uri="{FF2B5EF4-FFF2-40B4-BE49-F238E27FC236}">
                <a16:creationId xmlns:a16="http://schemas.microsoft.com/office/drawing/2014/main" id="{47DB6A9F-F3BB-A5F5-6A87-122882E2742C}"/>
              </a:ext>
            </a:extLst>
          </p:cNvPr>
          <p:cNvPicPr>
            <a:picLocks noChangeAspect="1"/>
          </p:cNvPicPr>
          <p:nvPr/>
        </p:nvPicPr>
        <p:blipFill>
          <a:blip r:embed="rId7"/>
          <a:stretch>
            <a:fillRect/>
          </a:stretch>
        </p:blipFill>
        <p:spPr>
          <a:xfrm>
            <a:off x="4308813" y="1080599"/>
            <a:ext cx="3291840" cy="3291840"/>
          </a:xfrm>
          <a:prstGeom prst="rect">
            <a:avLst/>
          </a:prstGeom>
        </p:spPr>
      </p:pic>
      <p:pic>
        <p:nvPicPr>
          <p:cNvPr id="20" name="Picture 19">
            <a:extLst>
              <a:ext uri="{FF2B5EF4-FFF2-40B4-BE49-F238E27FC236}">
                <a16:creationId xmlns:a16="http://schemas.microsoft.com/office/drawing/2014/main" id="{142CDD2F-549B-CEA7-916E-698BA174EB8C}"/>
              </a:ext>
            </a:extLst>
          </p:cNvPr>
          <p:cNvPicPr>
            <a:picLocks noChangeAspect="1"/>
          </p:cNvPicPr>
          <p:nvPr/>
        </p:nvPicPr>
        <p:blipFill>
          <a:blip r:embed="rId8"/>
          <a:stretch>
            <a:fillRect/>
          </a:stretch>
        </p:blipFill>
        <p:spPr>
          <a:xfrm>
            <a:off x="8089242" y="1080599"/>
            <a:ext cx="3291840" cy="3291840"/>
          </a:xfrm>
          <a:prstGeom prst="rect">
            <a:avLst/>
          </a:prstGeom>
        </p:spPr>
      </p:pic>
      <p:sp>
        <p:nvSpPr>
          <p:cNvPr id="5" name="TextBox 4">
            <a:extLst>
              <a:ext uri="{FF2B5EF4-FFF2-40B4-BE49-F238E27FC236}">
                <a16:creationId xmlns:a16="http://schemas.microsoft.com/office/drawing/2014/main" id="{7CD6064B-7BBD-0C79-1192-AACC44E87EAC}"/>
              </a:ext>
            </a:extLst>
          </p:cNvPr>
          <p:cNvSpPr txBox="1">
            <a:spLocks noChangeArrowheads="1"/>
          </p:cNvSpPr>
          <p:nvPr/>
        </p:nvSpPr>
        <p:spPr bwMode="auto">
          <a:xfrm>
            <a:off x="438375" y="167991"/>
            <a:ext cx="11315249" cy="1077218"/>
          </a:xfrm>
          <a:prstGeom prst="rect">
            <a:avLst/>
          </a:prstGeom>
          <a:noFill/>
          <a:ln w="57150">
            <a:solidFill>
              <a:srgbClr val="00B0F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altLang="en-US" sz="2400" b="1" dirty="0">
                <a:solidFill>
                  <a:schemeClr val="tx1"/>
                </a:solidFill>
                <a:latin typeface="Arial" panose="020B0604020202020204" pitchFamily="34" charset="0"/>
                <a:cs typeface="Arial" panose="020B0604020202020204" pitchFamily="34" charset="0"/>
              </a:rPr>
              <a:t>Temperature</a:t>
            </a:r>
          </a:p>
          <a:p>
            <a:pPr algn="ctr"/>
            <a:r>
              <a:rPr lang="en-US" altLang="en-US" sz="2000" dirty="0">
                <a:solidFill>
                  <a:schemeClr val="tx1"/>
                </a:solidFill>
                <a:latin typeface="Arial" panose="020B0604020202020204" pitchFamily="34" charset="0"/>
                <a:cs typeface="Arial" panose="020B0604020202020204" pitchFamily="34" charset="0"/>
              </a:rPr>
              <a:t>MAE difference (MAE [Extra-ERA5] – MAE [Routine-ERA5]) averaged for each forecast hour</a:t>
            </a:r>
          </a:p>
          <a:p>
            <a:pPr algn="ctr"/>
            <a:r>
              <a:rPr lang="en-US" altLang="en-US" sz="2000" dirty="0">
                <a:solidFill>
                  <a:srgbClr val="0070C0"/>
                </a:solidFill>
                <a:latin typeface="Arial" panose="020B0604020202020204" pitchFamily="34" charset="0"/>
                <a:cs typeface="Arial" panose="020B0604020202020204" pitchFamily="34" charset="0"/>
              </a:rPr>
              <a:t>Blue</a:t>
            </a:r>
            <a:r>
              <a:rPr lang="en-US" altLang="en-US" sz="2000" dirty="0">
                <a:solidFill>
                  <a:schemeClr val="tx1"/>
                </a:solidFill>
                <a:latin typeface="Arial" panose="020B0604020202020204" pitchFamily="34" charset="0"/>
                <a:cs typeface="Arial" panose="020B0604020202020204" pitchFamily="34" charset="0"/>
              </a:rPr>
              <a:t> = Extra better </a:t>
            </a:r>
            <a:r>
              <a:rPr lang="en-US" altLang="en-US" sz="2000" dirty="0">
                <a:solidFill>
                  <a:srgbClr val="FF0000"/>
                </a:solidFill>
                <a:latin typeface="Arial" panose="020B0604020202020204" pitchFamily="34" charset="0"/>
                <a:cs typeface="Arial" panose="020B0604020202020204" pitchFamily="34" charset="0"/>
              </a:rPr>
              <a:t>Red </a:t>
            </a:r>
            <a:r>
              <a:rPr lang="en-US" altLang="en-US" sz="2000" dirty="0">
                <a:solidFill>
                  <a:schemeClr val="tx1"/>
                </a:solidFill>
                <a:latin typeface="Arial" panose="020B0604020202020204" pitchFamily="34" charset="0"/>
                <a:cs typeface="Arial" panose="020B0604020202020204" pitchFamily="34" charset="0"/>
              </a:rPr>
              <a:t>= Routine better (Hatching: significance &gt;95%) </a:t>
            </a:r>
          </a:p>
        </p:txBody>
      </p:sp>
      <p:sp>
        <p:nvSpPr>
          <p:cNvPr id="12" name="TextBox 16">
            <a:extLst>
              <a:ext uri="{FF2B5EF4-FFF2-40B4-BE49-F238E27FC236}">
                <a16:creationId xmlns:a16="http://schemas.microsoft.com/office/drawing/2014/main" id="{008235BA-ACA8-06D9-79F6-9511F540563D}"/>
              </a:ext>
            </a:extLst>
          </p:cNvPr>
          <p:cNvSpPr txBox="1">
            <a:spLocks noChangeArrowheads="1"/>
          </p:cNvSpPr>
          <p:nvPr/>
        </p:nvSpPr>
        <p:spPr bwMode="auto">
          <a:xfrm>
            <a:off x="926796" y="1414838"/>
            <a:ext cx="235936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for entire domain</a:t>
            </a:r>
          </a:p>
        </p:txBody>
      </p:sp>
      <p:sp>
        <p:nvSpPr>
          <p:cNvPr id="13" name="TextBox 16">
            <a:extLst>
              <a:ext uri="{FF2B5EF4-FFF2-40B4-BE49-F238E27FC236}">
                <a16:creationId xmlns:a16="http://schemas.microsoft.com/office/drawing/2014/main" id="{CB06347A-ABD2-D44A-ADFE-5580FBAA04B6}"/>
              </a:ext>
            </a:extLst>
          </p:cNvPr>
          <p:cNvSpPr txBox="1">
            <a:spLocks noChangeArrowheads="1"/>
          </p:cNvSpPr>
          <p:nvPr/>
        </p:nvSpPr>
        <p:spPr bwMode="auto">
          <a:xfrm>
            <a:off x="926796" y="4063765"/>
            <a:ext cx="2227918"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entire domain</a:t>
            </a:r>
          </a:p>
        </p:txBody>
      </p:sp>
      <p:sp>
        <p:nvSpPr>
          <p:cNvPr id="14" name="TextBox 16">
            <a:extLst>
              <a:ext uri="{FF2B5EF4-FFF2-40B4-BE49-F238E27FC236}">
                <a16:creationId xmlns:a16="http://schemas.microsoft.com/office/drawing/2014/main" id="{2FF37294-4E03-BE7F-103C-4716E5BAA144}"/>
              </a:ext>
            </a:extLst>
          </p:cNvPr>
          <p:cNvSpPr txBox="1">
            <a:spLocks noChangeArrowheads="1"/>
          </p:cNvSpPr>
          <p:nvPr/>
        </p:nvSpPr>
        <p:spPr bwMode="auto">
          <a:xfrm>
            <a:off x="4377507" y="1414838"/>
            <a:ext cx="3154453"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averaged for south of 60°S</a:t>
            </a:r>
          </a:p>
        </p:txBody>
      </p:sp>
      <p:sp>
        <p:nvSpPr>
          <p:cNvPr id="15" name="TextBox 16">
            <a:extLst>
              <a:ext uri="{FF2B5EF4-FFF2-40B4-BE49-F238E27FC236}">
                <a16:creationId xmlns:a16="http://schemas.microsoft.com/office/drawing/2014/main" id="{0649C834-2A90-DDAC-297F-6954B684E72B}"/>
              </a:ext>
            </a:extLst>
          </p:cNvPr>
          <p:cNvSpPr txBox="1">
            <a:spLocks noChangeArrowheads="1"/>
          </p:cNvSpPr>
          <p:nvPr/>
        </p:nvSpPr>
        <p:spPr bwMode="auto">
          <a:xfrm>
            <a:off x="4377505" y="4063765"/>
            <a:ext cx="328269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averaged for south of 60°S</a:t>
            </a:r>
          </a:p>
        </p:txBody>
      </p:sp>
      <p:sp>
        <p:nvSpPr>
          <p:cNvPr id="16" name="TextBox 16">
            <a:extLst>
              <a:ext uri="{FF2B5EF4-FFF2-40B4-BE49-F238E27FC236}">
                <a16:creationId xmlns:a16="http://schemas.microsoft.com/office/drawing/2014/main" id="{44B6AFE1-2FBD-4C7D-573C-335198D21D2B}"/>
              </a:ext>
            </a:extLst>
          </p:cNvPr>
          <p:cNvSpPr txBox="1">
            <a:spLocks noChangeArrowheads="1"/>
          </p:cNvSpPr>
          <p:nvPr/>
        </p:nvSpPr>
        <p:spPr bwMode="auto">
          <a:xfrm>
            <a:off x="8173647" y="1414838"/>
            <a:ext cx="3415743"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averaged for south of 50-70°S</a:t>
            </a:r>
          </a:p>
        </p:txBody>
      </p:sp>
      <p:sp>
        <p:nvSpPr>
          <p:cNvPr id="17" name="TextBox 16">
            <a:extLst>
              <a:ext uri="{FF2B5EF4-FFF2-40B4-BE49-F238E27FC236}">
                <a16:creationId xmlns:a16="http://schemas.microsoft.com/office/drawing/2014/main" id="{EE07876D-C13A-B8CA-4EE6-AA6D3845813F}"/>
              </a:ext>
            </a:extLst>
          </p:cNvPr>
          <p:cNvSpPr txBox="1">
            <a:spLocks noChangeArrowheads="1"/>
          </p:cNvSpPr>
          <p:nvPr/>
        </p:nvSpPr>
        <p:spPr bwMode="auto">
          <a:xfrm>
            <a:off x="8173647" y="4063765"/>
            <a:ext cx="354398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averaged for south of 50-70°S</a:t>
            </a:r>
          </a:p>
        </p:txBody>
      </p:sp>
    </p:spTree>
    <p:extLst>
      <p:ext uri="{BB962C8B-B14F-4D97-AF65-F5344CB8AC3E}">
        <p14:creationId xmlns:p14="http://schemas.microsoft.com/office/powerpoint/2010/main" val="39013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9A2098-7864-76E0-E3CC-C81388680005}"/>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AAFB91DB-AFFC-2188-F852-8C1014ADF8E3}"/>
              </a:ext>
            </a:extLst>
          </p:cNvPr>
          <p:cNvPicPr>
            <a:picLocks noChangeAspect="1"/>
          </p:cNvPicPr>
          <p:nvPr/>
        </p:nvPicPr>
        <p:blipFill>
          <a:blip r:embed="rId3"/>
          <a:stretch>
            <a:fillRect/>
          </a:stretch>
        </p:blipFill>
        <p:spPr>
          <a:xfrm>
            <a:off x="8270662" y="-11948"/>
            <a:ext cx="3023519" cy="3025996"/>
          </a:xfrm>
          <a:prstGeom prst="rect">
            <a:avLst/>
          </a:prstGeom>
        </p:spPr>
      </p:pic>
      <p:pic>
        <p:nvPicPr>
          <p:cNvPr id="2" name="Picture 1" descr="A map of the earth with different colored circles&#10;&#10;AI-generated content may be incorrect.">
            <a:extLst>
              <a:ext uri="{FF2B5EF4-FFF2-40B4-BE49-F238E27FC236}">
                <a16:creationId xmlns:a16="http://schemas.microsoft.com/office/drawing/2014/main" id="{4F255730-572B-88E6-6B1F-6B7D1F5A2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36" y="4901191"/>
            <a:ext cx="2646683" cy="2010938"/>
          </a:xfrm>
          <a:prstGeom prst="rect">
            <a:avLst/>
          </a:prstGeom>
        </p:spPr>
      </p:pic>
      <p:pic>
        <p:nvPicPr>
          <p:cNvPr id="4" name="Picture 3" descr="A map of the earth with different colored circles&#10;&#10;AI-generated content may be incorrect.">
            <a:extLst>
              <a:ext uri="{FF2B5EF4-FFF2-40B4-BE49-F238E27FC236}">
                <a16:creationId xmlns:a16="http://schemas.microsoft.com/office/drawing/2014/main" id="{B0942B11-99C8-54AE-23A3-0D39D1984E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4780" y="4877980"/>
            <a:ext cx="2479856" cy="2028973"/>
          </a:xfrm>
          <a:prstGeom prst="rect">
            <a:avLst/>
          </a:prstGeom>
        </p:spPr>
      </p:pic>
      <p:pic>
        <p:nvPicPr>
          <p:cNvPr id="5" name="Picture 4" descr="A map of the earth with different colored circles&#10;&#10;AI-generated content may be incorrect.">
            <a:extLst>
              <a:ext uri="{FF2B5EF4-FFF2-40B4-BE49-F238E27FC236}">
                <a16:creationId xmlns:a16="http://schemas.microsoft.com/office/drawing/2014/main" id="{6DECC41F-6A0D-25B9-29AA-40B4BFBFA9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0574" y="4850926"/>
            <a:ext cx="2457312" cy="2083079"/>
          </a:xfrm>
          <a:prstGeom prst="rect">
            <a:avLst/>
          </a:prstGeom>
        </p:spPr>
      </p:pic>
      <p:pic>
        <p:nvPicPr>
          <p:cNvPr id="7" name="Picture 6" descr="A map of the earth with different colored circles&#10;&#10;AI-generated content may be incorrect.">
            <a:extLst>
              <a:ext uri="{FF2B5EF4-FFF2-40B4-BE49-F238E27FC236}">
                <a16:creationId xmlns:a16="http://schemas.microsoft.com/office/drawing/2014/main" id="{B7445513-90F3-4374-ED2A-B17E2B094BC5}"/>
              </a:ext>
            </a:extLst>
          </p:cNvPr>
          <p:cNvPicPr>
            <a:picLocks noChangeAspect="1"/>
          </p:cNvPicPr>
          <p:nvPr/>
        </p:nvPicPr>
        <p:blipFill>
          <a:blip r:embed="rId7">
            <a:extLst>
              <a:ext uri="{28A0092B-C50C-407E-A947-70E740481C1C}">
                <a14:useLocalDpi xmlns:a14="http://schemas.microsoft.com/office/drawing/2010/main" val="0"/>
              </a:ext>
            </a:extLst>
          </a:blip>
          <a:srcRect l="16280" t="16382" r="7795" b="16636"/>
          <a:stretch/>
        </p:blipFill>
        <p:spPr>
          <a:xfrm>
            <a:off x="7947328" y="2460125"/>
            <a:ext cx="4053370" cy="3575904"/>
          </a:xfrm>
          <a:prstGeom prst="rect">
            <a:avLst/>
          </a:prstGeom>
        </p:spPr>
      </p:pic>
      <p:sp>
        <p:nvSpPr>
          <p:cNvPr id="25" name="Block Arc 24">
            <a:extLst>
              <a:ext uri="{FF2B5EF4-FFF2-40B4-BE49-F238E27FC236}">
                <a16:creationId xmlns:a16="http://schemas.microsoft.com/office/drawing/2014/main" id="{B87DDEB8-B178-80C5-E65E-2F61922688D3}"/>
              </a:ext>
            </a:extLst>
          </p:cNvPr>
          <p:cNvSpPr/>
          <p:nvPr/>
        </p:nvSpPr>
        <p:spPr>
          <a:xfrm rot="14711587">
            <a:off x="9064165" y="3410643"/>
            <a:ext cx="1346756" cy="1516293"/>
          </a:xfrm>
          <a:prstGeom prst="blockArc">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0FBC96F0-EC9A-74C3-7E7A-0CF8785DC931}"/>
              </a:ext>
            </a:extLst>
          </p:cNvPr>
          <p:cNvSpPr/>
          <p:nvPr/>
        </p:nvSpPr>
        <p:spPr>
          <a:xfrm rot="14216470">
            <a:off x="3288458" y="1713549"/>
            <a:ext cx="889972" cy="992497"/>
          </a:xfrm>
          <a:prstGeom prst="blockArc">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1">
            <a:extLst>
              <a:ext uri="{FF2B5EF4-FFF2-40B4-BE49-F238E27FC236}">
                <a16:creationId xmlns:a16="http://schemas.microsoft.com/office/drawing/2014/main" id="{662F221F-497D-B62C-A8F4-DBB4C1827685}"/>
              </a:ext>
            </a:extLst>
          </p:cNvPr>
          <p:cNvSpPr txBox="1">
            <a:spLocks/>
          </p:cNvSpPr>
          <p:nvPr/>
        </p:nvSpPr>
        <p:spPr>
          <a:xfrm>
            <a:off x="585840" y="624273"/>
            <a:ext cx="6238879"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200" b="1" dirty="0">
                <a:solidFill>
                  <a:schemeClr val="tx1"/>
                </a:solidFill>
                <a:latin typeface="+mn-lt"/>
                <a:cs typeface="Arial" panose="020B0604020202020204" pitchFamily="34" charset="0"/>
              </a:rPr>
              <a:t>Temperature at </a:t>
            </a:r>
            <a:r>
              <a:rPr lang="en-US" sz="3200" b="1" dirty="0">
                <a:solidFill>
                  <a:schemeClr val="tx1"/>
                </a:solidFill>
                <a:latin typeface="+mn-lt"/>
              </a:rPr>
              <a:t>50 </a:t>
            </a:r>
            <a:r>
              <a:rPr lang="en-US" sz="3200" b="1" dirty="0" err="1">
                <a:solidFill>
                  <a:schemeClr val="tx1"/>
                </a:solidFill>
                <a:latin typeface="+mn-lt"/>
              </a:rPr>
              <a:t>hPa</a:t>
            </a:r>
            <a:br>
              <a:rPr lang="en-US" sz="3200" dirty="0"/>
            </a:br>
            <a:r>
              <a:rPr lang="en-US" sz="3200" dirty="0"/>
              <a:t>000h            012h              024h</a:t>
            </a:r>
          </a:p>
        </p:txBody>
      </p:sp>
      <p:sp>
        <p:nvSpPr>
          <p:cNvPr id="12" name="Title 1">
            <a:extLst>
              <a:ext uri="{FF2B5EF4-FFF2-40B4-BE49-F238E27FC236}">
                <a16:creationId xmlns:a16="http://schemas.microsoft.com/office/drawing/2014/main" id="{D42B2040-1A1C-C41F-1691-CEE55F281A4F}"/>
              </a:ext>
            </a:extLst>
          </p:cNvPr>
          <p:cNvSpPr txBox="1">
            <a:spLocks/>
          </p:cNvSpPr>
          <p:nvPr/>
        </p:nvSpPr>
        <p:spPr>
          <a:xfrm>
            <a:off x="585840" y="3644728"/>
            <a:ext cx="6238879"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200" b="1" dirty="0">
                <a:solidFill>
                  <a:schemeClr val="tx1"/>
                </a:solidFill>
                <a:latin typeface="+mn-lt"/>
                <a:cs typeface="Arial" panose="020B0604020202020204" pitchFamily="34" charset="0"/>
              </a:rPr>
              <a:t>Temperature at </a:t>
            </a:r>
            <a:r>
              <a:rPr lang="en-US" sz="3200" b="1" dirty="0">
                <a:solidFill>
                  <a:schemeClr val="tx1"/>
                </a:solidFill>
                <a:latin typeface="+mn-lt"/>
              </a:rPr>
              <a:t>250 </a:t>
            </a:r>
            <a:r>
              <a:rPr lang="en-US" sz="3200" b="1" dirty="0" err="1">
                <a:solidFill>
                  <a:schemeClr val="tx1"/>
                </a:solidFill>
                <a:latin typeface="+mn-lt"/>
              </a:rPr>
              <a:t>hPa</a:t>
            </a:r>
            <a:br>
              <a:rPr lang="en-US" sz="3200" dirty="0"/>
            </a:br>
            <a:r>
              <a:rPr lang="en-US" sz="3200" dirty="0"/>
              <a:t>000h                012h              024h</a:t>
            </a:r>
          </a:p>
        </p:txBody>
      </p:sp>
      <p:sp>
        <p:nvSpPr>
          <p:cNvPr id="17" name="Block Arc 16">
            <a:extLst>
              <a:ext uri="{FF2B5EF4-FFF2-40B4-BE49-F238E27FC236}">
                <a16:creationId xmlns:a16="http://schemas.microsoft.com/office/drawing/2014/main" id="{17B0B099-6204-00EA-2E03-630F5082FA7B}"/>
              </a:ext>
            </a:extLst>
          </p:cNvPr>
          <p:cNvSpPr/>
          <p:nvPr/>
        </p:nvSpPr>
        <p:spPr>
          <a:xfrm rot="14216470">
            <a:off x="3271996" y="5386802"/>
            <a:ext cx="889972" cy="992497"/>
          </a:xfrm>
          <a:prstGeom prst="blockArc">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86E24C91-F941-E60E-E9A9-5F24AC62F31C}"/>
              </a:ext>
            </a:extLst>
          </p:cNvPr>
          <p:cNvSpPr txBox="1"/>
          <p:nvPr/>
        </p:nvSpPr>
        <p:spPr>
          <a:xfrm>
            <a:off x="9277209" y="524601"/>
            <a:ext cx="1010424" cy="369332"/>
          </a:xfrm>
          <a:prstGeom prst="rect">
            <a:avLst/>
          </a:prstGeom>
          <a:noFill/>
        </p:spPr>
        <p:txBody>
          <a:bodyPr wrap="square" rtlCol="0">
            <a:spAutoFit/>
          </a:bodyPr>
          <a:lstStyle/>
          <a:p>
            <a:r>
              <a:rPr lang="en-US" dirty="0">
                <a:solidFill>
                  <a:schemeClr val="bg1"/>
                </a:solidFill>
              </a:rPr>
              <a:t>~ -0.22</a:t>
            </a:r>
          </a:p>
        </p:txBody>
      </p:sp>
      <p:cxnSp>
        <p:nvCxnSpPr>
          <p:cNvPr id="21" name="Straight Connector 20">
            <a:extLst>
              <a:ext uri="{FF2B5EF4-FFF2-40B4-BE49-F238E27FC236}">
                <a16:creationId xmlns:a16="http://schemas.microsoft.com/office/drawing/2014/main" id="{EEED1C6A-B4EC-DD6C-27B7-2D49A6FA0E53}"/>
              </a:ext>
            </a:extLst>
          </p:cNvPr>
          <p:cNvCxnSpPr>
            <a:cxnSpLocks/>
          </p:cNvCxnSpPr>
          <p:nvPr/>
        </p:nvCxnSpPr>
        <p:spPr>
          <a:xfrm>
            <a:off x="8878984" y="821971"/>
            <a:ext cx="171711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4D15CEF-4A7A-68EF-5A6A-19BDFA2A738A}"/>
              </a:ext>
            </a:extLst>
          </p:cNvPr>
          <p:cNvCxnSpPr>
            <a:cxnSpLocks/>
          </p:cNvCxnSpPr>
          <p:nvPr/>
        </p:nvCxnSpPr>
        <p:spPr>
          <a:xfrm>
            <a:off x="8923862" y="1430482"/>
            <a:ext cx="171711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16">
            <a:extLst>
              <a:ext uri="{FF2B5EF4-FFF2-40B4-BE49-F238E27FC236}">
                <a16:creationId xmlns:a16="http://schemas.microsoft.com/office/drawing/2014/main" id="{D7C9B202-9FE4-3565-1615-27108D571788}"/>
              </a:ext>
            </a:extLst>
          </p:cNvPr>
          <p:cNvSpPr txBox="1">
            <a:spLocks noChangeArrowheads="1"/>
          </p:cNvSpPr>
          <p:nvPr/>
        </p:nvSpPr>
        <p:spPr bwMode="auto">
          <a:xfrm>
            <a:off x="8195125" y="213461"/>
            <a:ext cx="328269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highlight>
                  <a:srgbClr val="FFFF00"/>
                </a:highlight>
                <a:latin typeface="Arial" panose="020B0604020202020204" pitchFamily="34" charset="0"/>
                <a:cs typeface="Arial" panose="020B0604020202020204" pitchFamily="34" charset="0"/>
              </a:rPr>
              <a:t> 4DVAR </a:t>
            </a:r>
            <a:r>
              <a:rPr lang="en-US" altLang="en-US" sz="1406" dirty="0">
                <a:solidFill>
                  <a:schemeClr val="tx1"/>
                </a:solidFill>
                <a:latin typeface="Arial" panose="020B0604020202020204" pitchFamily="34" charset="0"/>
                <a:cs typeface="Arial" panose="020B0604020202020204" pitchFamily="34" charset="0"/>
              </a:rPr>
              <a:t>for averaged for south of 60°S</a:t>
            </a:r>
          </a:p>
        </p:txBody>
      </p:sp>
      <p:sp>
        <p:nvSpPr>
          <p:cNvPr id="6" name="TextBox 5">
            <a:extLst>
              <a:ext uri="{FF2B5EF4-FFF2-40B4-BE49-F238E27FC236}">
                <a16:creationId xmlns:a16="http://schemas.microsoft.com/office/drawing/2014/main" id="{A801EBF5-61E3-3CBF-CEF9-E35454857F92}"/>
              </a:ext>
            </a:extLst>
          </p:cNvPr>
          <p:cNvSpPr txBox="1"/>
          <p:nvPr/>
        </p:nvSpPr>
        <p:spPr>
          <a:xfrm>
            <a:off x="7463943" y="6096186"/>
            <a:ext cx="4280421" cy="584775"/>
          </a:xfrm>
          <a:prstGeom prst="rect">
            <a:avLst/>
          </a:prstGeom>
          <a:noFill/>
          <a:ln w="57150">
            <a:solidFill>
              <a:schemeClr val="accent1"/>
            </a:solidFill>
          </a:ln>
        </p:spPr>
        <p:txBody>
          <a:bodyPr wrap="square">
            <a:spAutoFit/>
          </a:bodyPr>
          <a:lstStyle/>
          <a:p>
            <a:r>
              <a:rPr lang="en-US" sz="1600" dirty="0"/>
              <a:t>Regions where extra soundings were assimilated showed improvements in forecast accuracy!</a:t>
            </a:r>
          </a:p>
        </p:txBody>
      </p:sp>
      <p:sp>
        <p:nvSpPr>
          <p:cNvPr id="9" name="TextBox 8">
            <a:extLst>
              <a:ext uri="{FF2B5EF4-FFF2-40B4-BE49-F238E27FC236}">
                <a16:creationId xmlns:a16="http://schemas.microsoft.com/office/drawing/2014/main" id="{02B074AA-02F3-3515-FB50-FB81CEFCC93F}"/>
              </a:ext>
            </a:extLst>
          </p:cNvPr>
          <p:cNvSpPr txBox="1"/>
          <p:nvPr/>
        </p:nvSpPr>
        <p:spPr>
          <a:xfrm>
            <a:off x="655460" y="300789"/>
            <a:ext cx="7036391" cy="646331"/>
          </a:xfrm>
          <a:prstGeom prst="rect">
            <a:avLst/>
          </a:prstGeom>
          <a:noFill/>
          <a:ln w="57150">
            <a:solidFill>
              <a:schemeClr val="accent1"/>
            </a:solidFill>
          </a:ln>
        </p:spPr>
        <p:txBody>
          <a:bodyPr wrap="square">
            <a:spAutoFit/>
          </a:bodyPr>
          <a:lstStyle/>
          <a:p>
            <a:r>
              <a:rPr lang="en-US" altLang="en-US" dirty="0">
                <a:solidFill>
                  <a:schemeClr val="tx1"/>
                </a:solidFill>
                <a:latin typeface="Arial" panose="020B0604020202020204" pitchFamily="34" charset="0"/>
                <a:cs typeface="Arial" panose="020B0604020202020204" pitchFamily="34" charset="0"/>
              </a:rPr>
              <a:t>Looking at the MAE differences: Spatial plots were generated to verify the accuracy of the zonal means on previous cross sections </a:t>
            </a:r>
            <a:endParaRPr lang="en-US" dirty="0"/>
          </a:p>
        </p:txBody>
      </p:sp>
      <p:pic>
        <p:nvPicPr>
          <p:cNvPr id="10" name="Picture 9">
            <a:extLst>
              <a:ext uri="{FF2B5EF4-FFF2-40B4-BE49-F238E27FC236}">
                <a16:creationId xmlns:a16="http://schemas.microsoft.com/office/drawing/2014/main" id="{7BAFA0E4-4E53-3703-DE3F-BE062793F09B}"/>
              </a:ext>
            </a:extLst>
          </p:cNvPr>
          <p:cNvPicPr>
            <a:picLocks noChangeAspect="1"/>
          </p:cNvPicPr>
          <p:nvPr/>
        </p:nvPicPr>
        <p:blipFill>
          <a:blip r:embed="rId8"/>
          <a:stretch>
            <a:fillRect/>
          </a:stretch>
        </p:blipFill>
        <p:spPr>
          <a:xfrm>
            <a:off x="-8501" y="1830073"/>
            <a:ext cx="2910165" cy="2268266"/>
          </a:xfrm>
          <a:prstGeom prst="rect">
            <a:avLst/>
          </a:prstGeom>
        </p:spPr>
      </p:pic>
      <p:pic>
        <p:nvPicPr>
          <p:cNvPr id="14" name="Picture 13">
            <a:extLst>
              <a:ext uri="{FF2B5EF4-FFF2-40B4-BE49-F238E27FC236}">
                <a16:creationId xmlns:a16="http://schemas.microsoft.com/office/drawing/2014/main" id="{604195C5-BF26-91B2-6C39-331986D25FAB}"/>
              </a:ext>
            </a:extLst>
          </p:cNvPr>
          <p:cNvPicPr>
            <a:picLocks noChangeAspect="1"/>
          </p:cNvPicPr>
          <p:nvPr/>
        </p:nvPicPr>
        <p:blipFill>
          <a:blip r:embed="rId9"/>
          <a:stretch>
            <a:fillRect/>
          </a:stretch>
        </p:blipFill>
        <p:spPr>
          <a:xfrm>
            <a:off x="2385428" y="1830073"/>
            <a:ext cx="2831229" cy="2216846"/>
          </a:xfrm>
          <a:prstGeom prst="rect">
            <a:avLst/>
          </a:prstGeom>
        </p:spPr>
      </p:pic>
      <p:pic>
        <p:nvPicPr>
          <p:cNvPr id="15" name="Picture 14">
            <a:extLst>
              <a:ext uri="{FF2B5EF4-FFF2-40B4-BE49-F238E27FC236}">
                <a16:creationId xmlns:a16="http://schemas.microsoft.com/office/drawing/2014/main" id="{750330B0-796D-1942-4F6F-04758B02E4AB}"/>
              </a:ext>
            </a:extLst>
          </p:cNvPr>
          <p:cNvPicPr>
            <a:picLocks noChangeAspect="1"/>
          </p:cNvPicPr>
          <p:nvPr/>
        </p:nvPicPr>
        <p:blipFill>
          <a:blip r:embed="rId10"/>
          <a:stretch>
            <a:fillRect/>
          </a:stretch>
        </p:blipFill>
        <p:spPr>
          <a:xfrm>
            <a:off x="4691074" y="1830073"/>
            <a:ext cx="2632434" cy="2163036"/>
          </a:xfrm>
          <a:prstGeom prst="rect">
            <a:avLst/>
          </a:prstGeom>
        </p:spPr>
      </p:pic>
    </p:spTree>
    <p:extLst>
      <p:ext uri="{BB962C8B-B14F-4D97-AF65-F5344CB8AC3E}">
        <p14:creationId xmlns:p14="http://schemas.microsoft.com/office/powerpoint/2010/main" val="75535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F930FC-E90A-3DAC-B5C2-78F9C469BA83}"/>
            </a:ext>
          </a:extLst>
        </p:cNvPr>
        <p:cNvGrpSpPr/>
        <p:nvPr/>
      </p:nvGrpSpPr>
      <p:grpSpPr>
        <a:xfrm>
          <a:off x="0" y="0"/>
          <a:ext cx="0" cy="0"/>
          <a:chOff x="0" y="0"/>
          <a:chExt cx="0" cy="0"/>
        </a:xfrm>
      </p:grpSpPr>
      <p:pic>
        <p:nvPicPr>
          <p:cNvPr id="19" name="Picture 18" descr="A chart of weather forecast&#10;&#10;AI-generated content may be incorrect.">
            <a:extLst>
              <a:ext uri="{FF2B5EF4-FFF2-40B4-BE49-F238E27FC236}">
                <a16:creationId xmlns:a16="http://schemas.microsoft.com/office/drawing/2014/main" id="{A9821D81-49EF-9B8D-BD9B-11277AD77FEA}"/>
              </a:ext>
            </a:extLst>
          </p:cNvPr>
          <p:cNvPicPr>
            <a:picLocks noChangeAspect="1"/>
          </p:cNvPicPr>
          <p:nvPr/>
        </p:nvPicPr>
        <p:blipFill>
          <a:blip r:embed="rId3"/>
          <a:srcRect b="11565"/>
          <a:stretch/>
        </p:blipFill>
        <p:spPr>
          <a:xfrm>
            <a:off x="8249907" y="3778894"/>
            <a:ext cx="3309617" cy="2911115"/>
          </a:xfrm>
          <a:prstGeom prst="rect">
            <a:avLst/>
          </a:prstGeom>
        </p:spPr>
      </p:pic>
      <p:pic>
        <p:nvPicPr>
          <p:cNvPr id="4" name="Picture 3">
            <a:extLst>
              <a:ext uri="{FF2B5EF4-FFF2-40B4-BE49-F238E27FC236}">
                <a16:creationId xmlns:a16="http://schemas.microsoft.com/office/drawing/2014/main" id="{2B87F2DD-9951-EB84-C99A-8C24ACF9C99E}"/>
              </a:ext>
            </a:extLst>
          </p:cNvPr>
          <p:cNvPicPr>
            <a:picLocks noChangeAspect="1"/>
          </p:cNvPicPr>
          <p:nvPr/>
        </p:nvPicPr>
        <p:blipFill>
          <a:blip r:embed="rId4"/>
          <a:srcRect b="10166"/>
          <a:stretch/>
        </p:blipFill>
        <p:spPr>
          <a:xfrm>
            <a:off x="4125943" y="3794134"/>
            <a:ext cx="3287550" cy="2957186"/>
          </a:xfrm>
          <a:prstGeom prst="rect">
            <a:avLst/>
          </a:prstGeom>
        </p:spPr>
      </p:pic>
      <p:pic>
        <p:nvPicPr>
          <p:cNvPr id="2" name="Picture 1" descr="A chart with different colors and numbers&#10;&#10;AI-generated content may be incorrect.">
            <a:extLst>
              <a:ext uri="{FF2B5EF4-FFF2-40B4-BE49-F238E27FC236}">
                <a16:creationId xmlns:a16="http://schemas.microsoft.com/office/drawing/2014/main" id="{CE569C96-6632-5D40-B978-E9D2BAC01059}"/>
              </a:ext>
            </a:extLst>
          </p:cNvPr>
          <p:cNvPicPr>
            <a:picLocks noChangeAspect="1"/>
          </p:cNvPicPr>
          <p:nvPr/>
        </p:nvPicPr>
        <p:blipFill>
          <a:blip r:embed="rId5"/>
          <a:srcRect b="8777"/>
          <a:stretch/>
        </p:blipFill>
        <p:spPr>
          <a:xfrm>
            <a:off x="382197" y="3748414"/>
            <a:ext cx="3304478" cy="3002906"/>
          </a:xfrm>
          <a:prstGeom prst="rect">
            <a:avLst/>
          </a:prstGeom>
        </p:spPr>
      </p:pic>
      <p:pic>
        <p:nvPicPr>
          <p:cNvPr id="18" name="Picture 17">
            <a:extLst>
              <a:ext uri="{FF2B5EF4-FFF2-40B4-BE49-F238E27FC236}">
                <a16:creationId xmlns:a16="http://schemas.microsoft.com/office/drawing/2014/main" id="{1CD0CAD9-36EA-E6B2-4F87-B05BC47D10B1}"/>
              </a:ext>
            </a:extLst>
          </p:cNvPr>
          <p:cNvPicPr>
            <a:picLocks noChangeAspect="1"/>
          </p:cNvPicPr>
          <p:nvPr/>
        </p:nvPicPr>
        <p:blipFill>
          <a:blip r:embed="rId6"/>
          <a:stretch>
            <a:fillRect/>
          </a:stretch>
        </p:blipFill>
        <p:spPr>
          <a:xfrm>
            <a:off x="4121653" y="1080599"/>
            <a:ext cx="3291840" cy="3291840"/>
          </a:xfrm>
          <a:prstGeom prst="rect">
            <a:avLst/>
          </a:prstGeom>
        </p:spPr>
      </p:pic>
      <p:pic>
        <p:nvPicPr>
          <p:cNvPr id="20" name="Picture 19">
            <a:extLst>
              <a:ext uri="{FF2B5EF4-FFF2-40B4-BE49-F238E27FC236}">
                <a16:creationId xmlns:a16="http://schemas.microsoft.com/office/drawing/2014/main" id="{929D84FA-A29F-92D1-6086-BBD452687031}"/>
              </a:ext>
            </a:extLst>
          </p:cNvPr>
          <p:cNvPicPr>
            <a:picLocks noChangeAspect="1"/>
          </p:cNvPicPr>
          <p:nvPr/>
        </p:nvPicPr>
        <p:blipFill>
          <a:blip r:embed="rId7"/>
          <a:stretch>
            <a:fillRect/>
          </a:stretch>
        </p:blipFill>
        <p:spPr>
          <a:xfrm>
            <a:off x="8267684" y="1080599"/>
            <a:ext cx="3291840" cy="3291840"/>
          </a:xfrm>
          <a:prstGeom prst="rect">
            <a:avLst/>
          </a:prstGeom>
        </p:spPr>
      </p:pic>
      <p:pic>
        <p:nvPicPr>
          <p:cNvPr id="3" name="Picture 2">
            <a:extLst>
              <a:ext uri="{FF2B5EF4-FFF2-40B4-BE49-F238E27FC236}">
                <a16:creationId xmlns:a16="http://schemas.microsoft.com/office/drawing/2014/main" id="{22F2137B-2E08-9160-29C0-46579AE0A120}"/>
              </a:ext>
            </a:extLst>
          </p:cNvPr>
          <p:cNvPicPr>
            <a:picLocks noChangeAspect="1"/>
          </p:cNvPicPr>
          <p:nvPr/>
        </p:nvPicPr>
        <p:blipFill>
          <a:blip r:embed="rId8"/>
          <a:stretch>
            <a:fillRect/>
          </a:stretch>
        </p:blipFill>
        <p:spPr>
          <a:xfrm>
            <a:off x="394835" y="1080599"/>
            <a:ext cx="3291840" cy="3291840"/>
          </a:xfrm>
          <a:prstGeom prst="rect">
            <a:avLst/>
          </a:prstGeom>
        </p:spPr>
      </p:pic>
      <p:sp>
        <p:nvSpPr>
          <p:cNvPr id="5" name="TextBox 4">
            <a:extLst>
              <a:ext uri="{FF2B5EF4-FFF2-40B4-BE49-F238E27FC236}">
                <a16:creationId xmlns:a16="http://schemas.microsoft.com/office/drawing/2014/main" id="{FCAA608D-5A1D-20E2-F40A-E36CA65394AA}"/>
              </a:ext>
            </a:extLst>
          </p:cNvPr>
          <p:cNvSpPr txBox="1">
            <a:spLocks noChangeArrowheads="1"/>
          </p:cNvSpPr>
          <p:nvPr/>
        </p:nvSpPr>
        <p:spPr bwMode="auto">
          <a:xfrm>
            <a:off x="438375" y="167991"/>
            <a:ext cx="11315249" cy="1077218"/>
          </a:xfrm>
          <a:prstGeom prst="rect">
            <a:avLst/>
          </a:prstGeom>
          <a:noFill/>
          <a:ln w="57150">
            <a:solidFill>
              <a:srgbClr val="00B0F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altLang="en-US" sz="2400" b="1" dirty="0">
                <a:solidFill>
                  <a:schemeClr val="tx1"/>
                </a:solidFill>
                <a:latin typeface="Arial" panose="020B0604020202020204" pitchFamily="34" charset="0"/>
                <a:cs typeface="Arial" panose="020B0604020202020204" pitchFamily="34" charset="0"/>
              </a:rPr>
              <a:t>Wind Speed</a:t>
            </a:r>
          </a:p>
          <a:p>
            <a:pPr algn="ctr"/>
            <a:r>
              <a:rPr lang="en-US" altLang="en-US" sz="2000" dirty="0">
                <a:solidFill>
                  <a:schemeClr val="tx1"/>
                </a:solidFill>
                <a:latin typeface="Arial" panose="020B0604020202020204" pitchFamily="34" charset="0"/>
                <a:cs typeface="Arial" panose="020B0604020202020204" pitchFamily="34" charset="0"/>
              </a:rPr>
              <a:t>MAE difference (MAE [Extra-ERA5] – MAE [Routine-ERA5]) averaged for each forecast hour</a:t>
            </a:r>
          </a:p>
          <a:p>
            <a:pPr algn="ctr"/>
            <a:r>
              <a:rPr lang="en-US" altLang="en-US" sz="2000" dirty="0">
                <a:solidFill>
                  <a:srgbClr val="0070C0"/>
                </a:solidFill>
                <a:latin typeface="Arial" panose="020B0604020202020204" pitchFamily="34" charset="0"/>
                <a:cs typeface="Arial" panose="020B0604020202020204" pitchFamily="34" charset="0"/>
              </a:rPr>
              <a:t>Blue</a:t>
            </a:r>
            <a:r>
              <a:rPr lang="en-US" altLang="en-US" sz="2000" dirty="0">
                <a:solidFill>
                  <a:schemeClr val="tx1"/>
                </a:solidFill>
                <a:latin typeface="Arial" panose="020B0604020202020204" pitchFamily="34" charset="0"/>
                <a:cs typeface="Arial" panose="020B0604020202020204" pitchFamily="34" charset="0"/>
              </a:rPr>
              <a:t> = Extra better </a:t>
            </a:r>
            <a:r>
              <a:rPr lang="en-US" altLang="en-US" sz="2000" dirty="0">
                <a:solidFill>
                  <a:srgbClr val="FF0000"/>
                </a:solidFill>
                <a:latin typeface="Arial" panose="020B0604020202020204" pitchFamily="34" charset="0"/>
                <a:cs typeface="Arial" panose="020B0604020202020204" pitchFamily="34" charset="0"/>
              </a:rPr>
              <a:t>Red </a:t>
            </a:r>
            <a:r>
              <a:rPr lang="en-US" altLang="en-US" sz="2000" dirty="0">
                <a:solidFill>
                  <a:schemeClr val="tx1"/>
                </a:solidFill>
                <a:latin typeface="Arial" panose="020B0604020202020204" pitchFamily="34" charset="0"/>
                <a:cs typeface="Arial" panose="020B0604020202020204" pitchFamily="34" charset="0"/>
              </a:rPr>
              <a:t>= Routine better (Hatching: significance &gt;95%) </a:t>
            </a:r>
          </a:p>
        </p:txBody>
      </p:sp>
      <p:sp>
        <p:nvSpPr>
          <p:cNvPr id="12" name="TextBox 16">
            <a:extLst>
              <a:ext uri="{FF2B5EF4-FFF2-40B4-BE49-F238E27FC236}">
                <a16:creationId xmlns:a16="http://schemas.microsoft.com/office/drawing/2014/main" id="{7C1DF74F-1346-DF72-7AA9-6F719C639F5B}"/>
              </a:ext>
            </a:extLst>
          </p:cNvPr>
          <p:cNvSpPr txBox="1">
            <a:spLocks noChangeArrowheads="1"/>
          </p:cNvSpPr>
          <p:nvPr/>
        </p:nvSpPr>
        <p:spPr bwMode="auto">
          <a:xfrm>
            <a:off x="926796" y="1414838"/>
            <a:ext cx="235936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for entire domain</a:t>
            </a:r>
          </a:p>
        </p:txBody>
      </p:sp>
      <p:sp>
        <p:nvSpPr>
          <p:cNvPr id="13" name="TextBox 16">
            <a:extLst>
              <a:ext uri="{FF2B5EF4-FFF2-40B4-BE49-F238E27FC236}">
                <a16:creationId xmlns:a16="http://schemas.microsoft.com/office/drawing/2014/main" id="{FE0B15D5-BE0B-3CF7-E57A-139A683FAAC1}"/>
              </a:ext>
            </a:extLst>
          </p:cNvPr>
          <p:cNvSpPr txBox="1">
            <a:spLocks noChangeArrowheads="1"/>
          </p:cNvSpPr>
          <p:nvPr/>
        </p:nvSpPr>
        <p:spPr bwMode="auto">
          <a:xfrm>
            <a:off x="926796" y="4063765"/>
            <a:ext cx="2227918"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entire domain</a:t>
            </a:r>
          </a:p>
        </p:txBody>
      </p:sp>
      <p:sp>
        <p:nvSpPr>
          <p:cNvPr id="14" name="TextBox 16">
            <a:extLst>
              <a:ext uri="{FF2B5EF4-FFF2-40B4-BE49-F238E27FC236}">
                <a16:creationId xmlns:a16="http://schemas.microsoft.com/office/drawing/2014/main" id="{FDBC98FC-2860-EDE4-6699-CEDF7544D63F}"/>
              </a:ext>
            </a:extLst>
          </p:cNvPr>
          <p:cNvSpPr txBox="1">
            <a:spLocks noChangeArrowheads="1"/>
          </p:cNvSpPr>
          <p:nvPr/>
        </p:nvSpPr>
        <p:spPr bwMode="auto">
          <a:xfrm>
            <a:off x="4377507" y="1414838"/>
            <a:ext cx="3154453"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averaged for south of 60°S</a:t>
            </a:r>
          </a:p>
        </p:txBody>
      </p:sp>
      <p:sp>
        <p:nvSpPr>
          <p:cNvPr id="15" name="TextBox 16">
            <a:extLst>
              <a:ext uri="{FF2B5EF4-FFF2-40B4-BE49-F238E27FC236}">
                <a16:creationId xmlns:a16="http://schemas.microsoft.com/office/drawing/2014/main" id="{A5CBA751-5A52-7EDF-7CB3-9507B3D23392}"/>
              </a:ext>
            </a:extLst>
          </p:cNvPr>
          <p:cNvSpPr txBox="1">
            <a:spLocks noChangeArrowheads="1"/>
          </p:cNvSpPr>
          <p:nvPr/>
        </p:nvSpPr>
        <p:spPr bwMode="auto">
          <a:xfrm>
            <a:off x="4377505" y="4063765"/>
            <a:ext cx="328269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averaged for south of 60°S</a:t>
            </a:r>
          </a:p>
        </p:txBody>
      </p:sp>
      <p:sp>
        <p:nvSpPr>
          <p:cNvPr id="16" name="TextBox 16">
            <a:extLst>
              <a:ext uri="{FF2B5EF4-FFF2-40B4-BE49-F238E27FC236}">
                <a16:creationId xmlns:a16="http://schemas.microsoft.com/office/drawing/2014/main" id="{DD9D388B-8AF3-AA2E-718B-DAFD1189B7E3}"/>
              </a:ext>
            </a:extLst>
          </p:cNvPr>
          <p:cNvSpPr txBox="1">
            <a:spLocks noChangeArrowheads="1"/>
          </p:cNvSpPr>
          <p:nvPr/>
        </p:nvSpPr>
        <p:spPr bwMode="auto">
          <a:xfrm>
            <a:off x="8173647" y="1414838"/>
            <a:ext cx="3415743"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3DEnVar averaged for south of 50-70°S</a:t>
            </a:r>
          </a:p>
        </p:txBody>
      </p:sp>
      <p:sp>
        <p:nvSpPr>
          <p:cNvPr id="17" name="TextBox 16">
            <a:extLst>
              <a:ext uri="{FF2B5EF4-FFF2-40B4-BE49-F238E27FC236}">
                <a16:creationId xmlns:a16="http://schemas.microsoft.com/office/drawing/2014/main" id="{CD29E855-349E-D036-A85B-F6846746A885}"/>
              </a:ext>
            </a:extLst>
          </p:cNvPr>
          <p:cNvSpPr txBox="1">
            <a:spLocks noChangeArrowheads="1"/>
          </p:cNvSpPr>
          <p:nvPr/>
        </p:nvSpPr>
        <p:spPr bwMode="auto">
          <a:xfrm>
            <a:off x="8173647" y="4063765"/>
            <a:ext cx="354398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averaged for south of 50-70°S</a:t>
            </a:r>
          </a:p>
        </p:txBody>
      </p:sp>
    </p:spTree>
    <p:extLst>
      <p:ext uri="{BB962C8B-B14F-4D97-AF65-F5344CB8AC3E}">
        <p14:creationId xmlns:p14="http://schemas.microsoft.com/office/powerpoint/2010/main" val="366075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F9C9E4-D125-FB60-EE3D-4C6771B4D96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BB8F97B-185F-4DCF-EF1E-6F5798795DCE}"/>
              </a:ext>
            </a:extLst>
          </p:cNvPr>
          <p:cNvPicPr>
            <a:picLocks noChangeAspect="1"/>
          </p:cNvPicPr>
          <p:nvPr/>
        </p:nvPicPr>
        <p:blipFill>
          <a:blip r:embed="rId3"/>
          <a:srcRect b="10166"/>
          <a:stretch/>
        </p:blipFill>
        <p:spPr>
          <a:xfrm>
            <a:off x="8129459" y="220307"/>
            <a:ext cx="3287550" cy="2957186"/>
          </a:xfrm>
          <a:prstGeom prst="rect">
            <a:avLst/>
          </a:prstGeom>
        </p:spPr>
      </p:pic>
      <p:pic>
        <p:nvPicPr>
          <p:cNvPr id="7" name="Picture 6" descr="A map of the earth with different colored circles&#10;&#10;AI-generated content may be incorrect.">
            <a:extLst>
              <a:ext uri="{FF2B5EF4-FFF2-40B4-BE49-F238E27FC236}">
                <a16:creationId xmlns:a16="http://schemas.microsoft.com/office/drawing/2014/main" id="{96018304-E1F7-DFA3-F783-AA81A6A82EE1}"/>
              </a:ext>
            </a:extLst>
          </p:cNvPr>
          <p:cNvPicPr>
            <a:picLocks noChangeAspect="1"/>
          </p:cNvPicPr>
          <p:nvPr/>
        </p:nvPicPr>
        <p:blipFill>
          <a:blip r:embed="rId4">
            <a:extLst>
              <a:ext uri="{28A0092B-C50C-407E-A947-70E740481C1C}">
                <a14:useLocalDpi xmlns:a14="http://schemas.microsoft.com/office/drawing/2010/main" val="0"/>
              </a:ext>
            </a:extLst>
          </a:blip>
          <a:srcRect l="16280" t="16382" r="7795" b="16636"/>
          <a:stretch/>
        </p:blipFill>
        <p:spPr>
          <a:xfrm>
            <a:off x="8195125" y="3284814"/>
            <a:ext cx="3515477" cy="3101372"/>
          </a:xfrm>
          <a:prstGeom prst="rect">
            <a:avLst/>
          </a:prstGeom>
        </p:spPr>
      </p:pic>
      <p:sp>
        <p:nvSpPr>
          <p:cNvPr id="25" name="Block Arc 24">
            <a:extLst>
              <a:ext uri="{FF2B5EF4-FFF2-40B4-BE49-F238E27FC236}">
                <a16:creationId xmlns:a16="http://schemas.microsoft.com/office/drawing/2014/main" id="{39C5F41C-607F-975F-9353-A64E8EA1FC67}"/>
              </a:ext>
            </a:extLst>
          </p:cNvPr>
          <p:cNvSpPr/>
          <p:nvPr/>
        </p:nvSpPr>
        <p:spPr>
          <a:xfrm rot="14711587">
            <a:off x="9163094" y="4077354"/>
            <a:ext cx="1346756" cy="1516293"/>
          </a:xfrm>
          <a:prstGeom prst="blockArc">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1">
            <a:extLst>
              <a:ext uri="{FF2B5EF4-FFF2-40B4-BE49-F238E27FC236}">
                <a16:creationId xmlns:a16="http://schemas.microsoft.com/office/drawing/2014/main" id="{C4460702-0DE2-E786-61EE-51670216CECE}"/>
              </a:ext>
            </a:extLst>
          </p:cNvPr>
          <p:cNvSpPr txBox="1">
            <a:spLocks/>
          </p:cNvSpPr>
          <p:nvPr/>
        </p:nvSpPr>
        <p:spPr>
          <a:xfrm>
            <a:off x="774991" y="2528034"/>
            <a:ext cx="6238879" cy="132556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600" b="1" dirty="0">
                <a:solidFill>
                  <a:schemeClr val="tx1"/>
                </a:solidFill>
                <a:latin typeface="+mn-lt"/>
                <a:cs typeface="Arial" panose="020B0604020202020204" pitchFamily="34" charset="0"/>
              </a:rPr>
              <a:t>Wind Speed at </a:t>
            </a:r>
            <a:r>
              <a:rPr lang="en-US" sz="3600" b="1" dirty="0">
                <a:solidFill>
                  <a:schemeClr val="tx1"/>
                </a:solidFill>
                <a:latin typeface="+mn-lt"/>
              </a:rPr>
              <a:t>50 </a:t>
            </a:r>
            <a:r>
              <a:rPr lang="en-US" sz="3600" b="1" dirty="0" err="1">
                <a:solidFill>
                  <a:schemeClr val="tx1"/>
                </a:solidFill>
                <a:latin typeface="+mn-lt"/>
              </a:rPr>
              <a:t>hPa</a:t>
            </a:r>
            <a:br>
              <a:rPr lang="en-US" sz="3600" dirty="0"/>
            </a:br>
            <a:r>
              <a:rPr lang="en-US" sz="3600" dirty="0"/>
              <a:t>000h            012h              024h</a:t>
            </a:r>
          </a:p>
        </p:txBody>
      </p:sp>
      <p:sp>
        <p:nvSpPr>
          <p:cNvPr id="27" name="TextBox 16">
            <a:extLst>
              <a:ext uri="{FF2B5EF4-FFF2-40B4-BE49-F238E27FC236}">
                <a16:creationId xmlns:a16="http://schemas.microsoft.com/office/drawing/2014/main" id="{F37F14D2-99DD-3C86-1BA7-C72A1B454357}"/>
              </a:ext>
            </a:extLst>
          </p:cNvPr>
          <p:cNvSpPr txBox="1">
            <a:spLocks noChangeArrowheads="1"/>
          </p:cNvSpPr>
          <p:nvPr/>
        </p:nvSpPr>
        <p:spPr bwMode="auto">
          <a:xfrm>
            <a:off x="8195125" y="511843"/>
            <a:ext cx="3282694" cy="308674"/>
          </a:xfrm>
          <a:prstGeom prst="rect">
            <a:avLst/>
          </a:prstGeom>
          <a:solidFill>
            <a:schemeClr val="bg1"/>
          </a:solidFill>
          <a:ln>
            <a:noFill/>
          </a:ln>
        </p:spPr>
        <p:txBody>
          <a:bodyPr wrap="none">
            <a:spAutoFit/>
          </a:bodyPr>
          <a:lstStyle/>
          <a:p>
            <a:pPr defTabSz="449237">
              <a:defRPr/>
            </a:pPr>
            <a:r>
              <a:rPr lang="en-US" altLang="en-US" sz="1406" dirty="0">
                <a:solidFill>
                  <a:schemeClr val="tx1"/>
                </a:solidFill>
                <a:latin typeface="Arial" panose="020B0604020202020204" pitchFamily="34" charset="0"/>
                <a:cs typeface="Arial" panose="020B0604020202020204" pitchFamily="34" charset="0"/>
              </a:rPr>
              <a:t> 4DVAR for averaged for south of 60°S</a:t>
            </a:r>
          </a:p>
        </p:txBody>
      </p:sp>
      <p:pic>
        <p:nvPicPr>
          <p:cNvPr id="6" name="Picture 5">
            <a:extLst>
              <a:ext uri="{FF2B5EF4-FFF2-40B4-BE49-F238E27FC236}">
                <a16:creationId xmlns:a16="http://schemas.microsoft.com/office/drawing/2014/main" id="{484DCF50-922C-D5B4-3A21-4DFA60EF8967}"/>
              </a:ext>
            </a:extLst>
          </p:cNvPr>
          <p:cNvPicPr>
            <a:picLocks noChangeAspect="1"/>
          </p:cNvPicPr>
          <p:nvPr/>
        </p:nvPicPr>
        <p:blipFill>
          <a:blip r:embed="rId5"/>
          <a:stretch>
            <a:fillRect/>
          </a:stretch>
        </p:blipFill>
        <p:spPr>
          <a:xfrm>
            <a:off x="289782" y="3767878"/>
            <a:ext cx="2854012" cy="2322081"/>
          </a:xfrm>
          <a:prstGeom prst="rect">
            <a:avLst/>
          </a:prstGeom>
        </p:spPr>
      </p:pic>
      <p:pic>
        <p:nvPicPr>
          <p:cNvPr id="9" name="Picture 8">
            <a:extLst>
              <a:ext uri="{FF2B5EF4-FFF2-40B4-BE49-F238E27FC236}">
                <a16:creationId xmlns:a16="http://schemas.microsoft.com/office/drawing/2014/main" id="{9FA95334-302C-BF96-496F-262C7A78A5CC}"/>
              </a:ext>
            </a:extLst>
          </p:cNvPr>
          <p:cNvPicPr>
            <a:picLocks noChangeAspect="1"/>
          </p:cNvPicPr>
          <p:nvPr/>
        </p:nvPicPr>
        <p:blipFill>
          <a:blip r:embed="rId6"/>
          <a:stretch>
            <a:fillRect/>
          </a:stretch>
        </p:blipFill>
        <p:spPr>
          <a:xfrm>
            <a:off x="2668954" y="3767878"/>
            <a:ext cx="2787176" cy="2322081"/>
          </a:xfrm>
          <a:prstGeom prst="rect">
            <a:avLst/>
          </a:prstGeom>
        </p:spPr>
      </p:pic>
      <p:pic>
        <p:nvPicPr>
          <p:cNvPr id="10" name="Picture 9">
            <a:extLst>
              <a:ext uri="{FF2B5EF4-FFF2-40B4-BE49-F238E27FC236}">
                <a16:creationId xmlns:a16="http://schemas.microsoft.com/office/drawing/2014/main" id="{C6D82E7C-BEC4-CBA8-EB17-689B865FC3A2}"/>
              </a:ext>
            </a:extLst>
          </p:cNvPr>
          <p:cNvPicPr>
            <a:picLocks noChangeAspect="1"/>
          </p:cNvPicPr>
          <p:nvPr/>
        </p:nvPicPr>
        <p:blipFill>
          <a:blip r:embed="rId7"/>
          <a:stretch>
            <a:fillRect/>
          </a:stretch>
        </p:blipFill>
        <p:spPr>
          <a:xfrm>
            <a:off x="5052723" y="3767878"/>
            <a:ext cx="2910928" cy="2381986"/>
          </a:xfrm>
          <a:prstGeom prst="rect">
            <a:avLst/>
          </a:prstGeom>
        </p:spPr>
      </p:pic>
      <p:sp>
        <p:nvSpPr>
          <p:cNvPr id="26" name="Block Arc 25">
            <a:extLst>
              <a:ext uri="{FF2B5EF4-FFF2-40B4-BE49-F238E27FC236}">
                <a16:creationId xmlns:a16="http://schemas.microsoft.com/office/drawing/2014/main" id="{EE60884A-70F6-C4F3-A713-F56688E4BB7B}"/>
              </a:ext>
            </a:extLst>
          </p:cNvPr>
          <p:cNvSpPr/>
          <p:nvPr/>
        </p:nvSpPr>
        <p:spPr>
          <a:xfrm rot="15484350">
            <a:off x="6005124" y="4384728"/>
            <a:ext cx="990270" cy="1180372"/>
          </a:xfrm>
          <a:prstGeom prst="blockArc">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id="{09D0AE4B-78D6-2DE5-972B-8BEA91F659B8}"/>
              </a:ext>
            </a:extLst>
          </p:cNvPr>
          <p:cNvCxnSpPr>
            <a:cxnSpLocks/>
          </p:cNvCxnSpPr>
          <p:nvPr/>
        </p:nvCxnSpPr>
        <p:spPr>
          <a:xfrm>
            <a:off x="8865758" y="1149744"/>
            <a:ext cx="171711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CE1A42F-C260-BC03-AC7B-4365C90B8A9B}"/>
              </a:ext>
            </a:extLst>
          </p:cNvPr>
          <p:cNvSpPr txBox="1"/>
          <p:nvPr/>
        </p:nvSpPr>
        <p:spPr>
          <a:xfrm>
            <a:off x="1144775" y="758718"/>
            <a:ext cx="3753651" cy="1200329"/>
          </a:xfrm>
          <a:prstGeom prst="rect">
            <a:avLst/>
          </a:prstGeom>
          <a:noFill/>
          <a:ln w="57150">
            <a:solidFill>
              <a:schemeClr val="accent1"/>
            </a:solidFill>
          </a:ln>
        </p:spPr>
        <p:txBody>
          <a:bodyPr wrap="square">
            <a:spAutoFit/>
          </a:bodyPr>
          <a:lstStyle/>
          <a:p>
            <a:r>
              <a:rPr lang="en-US" altLang="en-US" dirty="0">
                <a:solidFill>
                  <a:schemeClr val="tx1"/>
                </a:solidFill>
                <a:latin typeface="Arial" panose="020B0604020202020204" pitchFamily="34" charset="0"/>
                <a:cs typeface="Arial" panose="020B0604020202020204" pitchFamily="34" charset="0"/>
              </a:rPr>
              <a:t>Looking at the MAE differences: Spatial plots were generated to verify the accuracy of the zonal means on previous cross sections </a:t>
            </a:r>
            <a:endParaRPr lang="en-US" dirty="0"/>
          </a:p>
        </p:txBody>
      </p:sp>
    </p:spTree>
    <p:extLst>
      <p:ext uri="{BB962C8B-B14F-4D97-AF65-F5344CB8AC3E}">
        <p14:creationId xmlns:p14="http://schemas.microsoft.com/office/powerpoint/2010/main" val="87172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chart with numbers and a graph&#10;&#10;Description automatically generated with medium confidence">
            <a:extLst>
              <a:ext uri="{FF2B5EF4-FFF2-40B4-BE49-F238E27FC236}">
                <a16:creationId xmlns:a16="http://schemas.microsoft.com/office/drawing/2014/main" id="{2F713C48-2041-CCB1-A74F-0556FDEC8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435500"/>
            <a:ext cx="4480560" cy="4480560"/>
          </a:xfrm>
          <a:prstGeom prst="rect">
            <a:avLst/>
          </a:prstGeom>
        </p:spPr>
      </p:pic>
      <p:pic>
        <p:nvPicPr>
          <p:cNvPr id="7" name="Picture 6" descr="A graph with numbers and a chart&#10;&#10;Description automatically generated with medium confidence">
            <a:extLst>
              <a:ext uri="{FF2B5EF4-FFF2-40B4-BE49-F238E27FC236}">
                <a16:creationId xmlns:a16="http://schemas.microsoft.com/office/drawing/2014/main" id="{7D5907AB-3606-E80C-1643-E70FB9AC4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372" y="1435500"/>
            <a:ext cx="4480560" cy="4480560"/>
          </a:xfrm>
          <a:prstGeom prst="rect">
            <a:avLst/>
          </a:prstGeom>
        </p:spPr>
      </p:pic>
      <p:sp>
        <p:nvSpPr>
          <p:cNvPr id="2" name="Title 1">
            <a:extLst>
              <a:ext uri="{FF2B5EF4-FFF2-40B4-BE49-F238E27FC236}">
                <a16:creationId xmlns:a16="http://schemas.microsoft.com/office/drawing/2014/main" id="{12D0F33C-E771-5763-3F12-00BAAEDC0136}"/>
              </a:ext>
            </a:extLst>
          </p:cNvPr>
          <p:cNvSpPr>
            <a:spLocks noGrp="1"/>
          </p:cNvSpPr>
          <p:nvPr>
            <p:ph type="title"/>
          </p:nvPr>
        </p:nvSpPr>
        <p:spPr>
          <a:xfrm>
            <a:off x="1066800" y="219055"/>
            <a:ext cx="10058400" cy="646331"/>
          </a:xfrm>
        </p:spPr>
        <p:txBody>
          <a:bodyPr>
            <a:normAutofit fontScale="90000"/>
          </a:bodyPr>
          <a:lstStyle/>
          <a:p>
            <a:pPr algn="ctr"/>
            <a:r>
              <a:rPr lang="en-US" dirty="0"/>
              <a:t>Case study for MSLP 3DEnVar</a:t>
            </a:r>
          </a:p>
        </p:txBody>
      </p:sp>
      <p:sp>
        <p:nvSpPr>
          <p:cNvPr id="4" name="TextBox 6">
            <a:extLst>
              <a:ext uri="{FF2B5EF4-FFF2-40B4-BE49-F238E27FC236}">
                <a16:creationId xmlns:a16="http://schemas.microsoft.com/office/drawing/2014/main" id="{8140A87C-C641-88D4-EE34-68BABE2E4E20}"/>
              </a:ext>
            </a:extLst>
          </p:cNvPr>
          <p:cNvSpPr txBox="1">
            <a:spLocks noChangeArrowheads="1"/>
          </p:cNvSpPr>
          <p:nvPr/>
        </p:nvSpPr>
        <p:spPr bwMode="auto">
          <a:xfrm>
            <a:off x="364066" y="975081"/>
            <a:ext cx="11226799" cy="646331"/>
          </a:xfrm>
          <a:prstGeom prst="rect">
            <a:avLst/>
          </a:prstGeom>
          <a:noFill/>
          <a:ln w="57150">
            <a:solidFill>
              <a:srgbClr val="00B0F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altLang="en-US" b="1" dirty="0">
                <a:solidFill>
                  <a:schemeClr val="tx1"/>
                </a:solidFill>
                <a:latin typeface="Arial" panose="020B0604020202020204" pitchFamily="34" charset="0"/>
                <a:cs typeface="Arial" panose="020B0604020202020204" pitchFamily="34" charset="0"/>
              </a:rPr>
              <a:t>MAE difference (MAE [Extra-ERA5] – MAE [Routine-ERA5]) for each forecast and forecast lead time</a:t>
            </a:r>
          </a:p>
          <a:p>
            <a:pPr algn="ctr"/>
            <a:r>
              <a:rPr lang="en-US" altLang="en-US" b="1" dirty="0">
                <a:solidFill>
                  <a:srgbClr val="0070C0"/>
                </a:solidFill>
                <a:latin typeface="Arial" panose="020B0604020202020204" pitchFamily="34" charset="0"/>
                <a:cs typeface="Arial" panose="020B0604020202020204" pitchFamily="34" charset="0"/>
              </a:rPr>
              <a:t>Blue</a:t>
            </a:r>
            <a:r>
              <a:rPr lang="en-US" altLang="en-US" dirty="0">
                <a:solidFill>
                  <a:schemeClr val="tx1"/>
                </a:solidFill>
                <a:latin typeface="Arial" panose="020B0604020202020204" pitchFamily="34" charset="0"/>
                <a:cs typeface="Arial" panose="020B0604020202020204" pitchFamily="34" charset="0"/>
              </a:rPr>
              <a:t> = Extra better </a:t>
            </a:r>
            <a:r>
              <a:rPr lang="en-US" altLang="en-US" b="1" dirty="0">
                <a:solidFill>
                  <a:srgbClr val="FF0000"/>
                </a:solidFill>
                <a:latin typeface="Arial" panose="020B0604020202020204" pitchFamily="34" charset="0"/>
                <a:cs typeface="Arial" panose="020B0604020202020204" pitchFamily="34" charset="0"/>
              </a:rPr>
              <a:t>Red </a:t>
            </a:r>
            <a:r>
              <a:rPr lang="en-US" altLang="en-US" dirty="0">
                <a:solidFill>
                  <a:schemeClr val="tx1"/>
                </a:solidFill>
                <a:latin typeface="Arial" panose="020B0604020202020204" pitchFamily="34" charset="0"/>
                <a:cs typeface="Arial" panose="020B0604020202020204" pitchFamily="34" charset="0"/>
              </a:rPr>
              <a:t>= Routine better (Yellow dots: significance &gt; 95% )</a:t>
            </a:r>
          </a:p>
        </p:txBody>
      </p:sp>
      <p:sp>
        <p:nvSpPr>
          <p:cNvPr id="6" name="TextBox 5">
            <a:extLst>
              <a:ext uri="{FF2B5EF4-FFF2-40B4-BE49-F238E27FC236}">
                <a16:creationId xmlns:a16="http://schemas.microsoft.com/office/drawing/2014/main" id="{1F781AB4-08FF-773F-E011-CF81B82C0DE5}"/>
              </a:ext>
            </a:extLst>
          </p:cNvPr>
          <p:cNvSpPr txBox="1"/>
          <p:nvPr/>
        </p:nvSpPr>
        <p:spPr>
          <a:xfrm>
            <a:off x="2110315" y="5592894"/>
            <a:ext cx="8854018" cy="646331"/>
          </a:xfrm>
          <a:prstGeom prst="rect">
            <a:avLst/>
          </a:prstGeom>
          <a:noFill/>
        </p:spPr>
        <p:txBody>
          <a:bodyPr wrap="square">
            <a:spAutoFit/>
          </a:bodyPr>
          <a:lstStyle/>
          <a:p>
            <a:r>
              <a:rPr lang="en-US" altLang="en-US" sz="1800" dirty="0">
                <a:solidFill>
                  <a:schemeClr val="tx1"/>
                </a:solidFill>
                <a:latin typeface="Arial" panose="020B0604020202020204" pitchFamily="34" charset="0"/>
                <a:cs typeface="Arial" panose="020B0604020202020204" pitchFamily="34" charset="0"/>
              </a:rPr>
              <a:t>For most times, there is enhancement in the forecast with the extra radiosondes. </a:t>
            </a:r>
          </a:p>
          <a:p>
            <a:r>
              <a:rPr lang="en-US" altLang="en-US" sz="1800" dirty="0">
                <a:solidFill>
                  <a:schemeClr val="tx1"/>
                </a:solidFill>
                <a:latin typeface="Arial" panose="020B0604020202020204" pitchFamily="34" charset="0"/>
                <a:cs typeface="Arial" panose="020B0604020202020204" pitchFamily="34" charset="0"/>
              </a:rPr>
              <a:t>This is particularly pronounced when averaged for regions south of 60°S.</a:t>
            </a:r>
            <a:r>
              <a:rPr lang="en-US" altLang="en-US" dirty="0"/>
              <a:t>.</a:t>
            </a:r>
            <a:endParaRPr lang="en-US" altLang="en-US" dirty="0">
              <a:solidFill>
                <a:schemeClr val="tx1"/>
              </a:solidFill>
            </a:endParaRPr>
          </a:p>
        </p:txBody>
      </p:sp>
      <p:sp>
        <p:nvSpPr>
          <p:cNvPr id="3" name="Rectangle 2">
            <a:extLst>
              <a:ext uri="{FF2B5EF4-FFF2-40B4-BE49-F238E27FC236}">
                <a16:creationId xmlns:a16="http://schemas.microsoft.com/office/drawing/2014/main" id="{CBFB8FEA-4FA1-683B-8A8E-5AF6C5885B5B}"/>
              </a:ext>
            </a:extLst>
          </p:cNvPr>
          <p:cNvSpPr/>
          <p:nvPr/>
        </p:nvSpPr>
        <p:spPr>
          <a:xfrm>
            <a:off x="3407343" y="3811604"/>
            <a:ext cx="144379" cy="25025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C9ED50-C71C-64C5-65BF-D244FB6C06A0}"/>
              </a:ext>
            </a:extLst>
          </p:cNvPr>
          <p:cNvSpPr/>
          <p:nvPr/>
        </p:nvSpPr>
        <p:spPr>
          <a:xfrm>
            <a:off x="7439171" y="3811604"/>
            <a:ext cx="144379" cy="25025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8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0A97DF-C69D-3F64-C235-DEE3D4E633CB}"/>
            </a:ext>
          </a:extLst>
        </p:cNvPr>
        <p:cNvGrpSpPr/>
        <p:nvPr/>
      </p:nvGrpSpPr>
      <p:grpSpPr>
        <a:xfrm>
          <a:off x="0" y="0"/>
          <a:ext cx="0" cy="0"/>
          <a:chOff x="0" y="0"/>
          <a:chExt cx="0" cy="0"/>
        </a:xfrm>
      </p:grpSpPr>
      <p:pic>
        <p:nvPicPr>
          <p:cNvPr id="9" name="Picture 8" descr="A screenshot of a map&#10;&#10;AI-generated content may be incorrect.">
            <a:extLst>
              <a:ext uri="{FF2B5EF4-FFF2-40B4-BE49-F238E27FC236}">
                <a16:creationId xmlns:a16="http://schemas.microsoft.com/office/drawing/2014/main" id="{B1D49ED8-7593-A212-CA1A-92A89219D8F7}"/>
              </a:ext>
            </a:extLst>
          </p:cNvPr>
          <p:cNvPicPr>
            <a:picLocks noChangeAspect="1"/>
          </p:cNvPicPr>
          <p:nvPr/>
        </p:nvPicPr>
        <p:blipFill>
          <a:blip r:embed="rId3">
            <a:extLst>
              <a:ext uri="{28A0092B-C50C-407E-A947-70E740481C1C}">
                <a14:useLocalDpi xmlns:a14="http://schemas.microsoft.com/office/drawing/2010/main" val="0"/>
              </a:ext>
            </a:extLst>
          </a:blip>
          <a:srcRect t="29543" b="38671"/>
          <a:stretch/>
        </p:blipFill>
        <p:spPr>
          <a:xfrm>
            <a:off x="8174662" y="3575964"/>
            <a:ext cx="3860705" cy="1227175"/>
          </a:xfrm>
          <a:prstGeom prst="rect">
            <a:avLst/>
          </a:prstGeom>
        </p:spPr>
      </p:pic>
      <p:pic>
        <p:nvPicPr>
          <p:cNvPr id="4" name="Picture 3" descr="A screenshot of a weather map&#10;&#10;AI-generated content may be incorrect.">
            <a:extLst>
              <a:ext uri="{FF2B5EF4-FFF2-40B4-BE49-F238E27FC236}">
                <a16:creationId xmlns:a16="http://schemas.microsoft.com/office/drawing/2014/main" id="{2BE516D3-62C1-9DD2-6DAF-D0AD38C4CB79}"/>
              </a:ext>
            </a:extLst>
          </p:cNvPr>
          <p:cNvPicPr>
            <a:picLocks noChangeAspect="1"/>
          </p:cNvPicPr>
          <p:nvPr/>
        </p:nvPicPr>
        <p:blipFill>
          <a:blip r:embed="rId4">
            <a:extLst>
              <a:ext uri="{28A0092B-C50C-407E-A947-70E740481C1C}">
                <a14:useLocalDpi xmlns:a14="http://schemas.microsoft.com/office/drawing/2010/main" val="0"/>
              </a:ext>
            </a:extLst>
          </a:blip>
          <a:srcRect t="8572" b="58880"/>
          <a:stretch/>
        </p:blipFill>
        <p:spPr>
          <a:xfrm>
            <a:off x="3931196" y="822715"/>
            <a:ext cx="8260804" cy="2688715"/>
          </a:xfrm>
          <a:prstGeom prst="rect">
            <a:avLst/>
          </a:prstGeom>
        </p:spPr>
      </p:pic>
      <p:pic>
        <p:nvPicPr>
          <p:cNvPr id="5" name="Picture 4" descr="A screenshot of a weather map&#10;&#10;AI-generated content may be incorrect.">
            <a:extLst>
              <a:ext uri="{FF2B5EF4-FFF2-40B4-BE49-F238E27FC236}">
                <a16:creationId xmlns:a16="http://schemas.microsoft.com/office/drawing/2014/main" id="{8FBC4C92-0DD6-F030-E1EF-A72B772FE1A9}"/>
              </a:ext>
            </a:extLst>
          </p:cNvPr>
          <p:cNvPicPr>
            <a:picLocks noChangeAspect="1"/>
          </p:cNvPicPr>
          <p:nvPr/>
        </p:nvPicPr>
        <p:blipFill>
          <a:blip r:embed="rId4">
            <a:extLst>
              <a:ext uri="{28A0092B-C50C-407E-A947-70E740481C1C}">
                <a14:useLocalDpi xmlns:a14="http://schemas.microsoft.com/office/drawing/2010/main" val="0"/>
              </a:ext>
            </a:extLst>
          </a:blip>
          <a:srcRect l="23558" t="49857" r="23637" b="11112"/>
          <a:stretch/>
        </p:blipFill>
        <p:spPr>
          <a:xfrm>
            <a:off x="3828640" y="3390465"/>
            <a:ext cx="4346022" cy="3212358"/>
          </a:xfrm>
          <a:prstGeom prst="rect">
            <a:avLst/>
          </a:prstGeom>
        </p:spPr>
      </p:pic>
      <p:sp>
        <p:nvSpPr>
          <p:cNvPr id="6" name="Title 1">
            <a:extLst>
              <a:ext uri="{FF2B5EF4-FFF2-40B4-BE49-F238E27FC236}">
                <a16:creationId xmlns:a16="http://schemas.microsoft.com/office/drawing/2014/main" id="{2E949078-11B4-7353-EEC4-BE229008D5AD}"/>
              </a:ext>
            </a:extLst>
          </p:cNvPr>
          <p:cNvSpPr>
            <a:spLocks noGrp="1"/>
          </p:cNvSpPr>
          <p:nvPr>
            <p:ph type="title"/>
          </p:nvPr>
        </p:nvSpPr>
        <p:spPr>
          <a:xfrm>
            <a:off x="-1" y="21603"/>
            <a:ext cx="12192000" cy="877557"/>
          </a:xfrm>
        </p:spPr>
        <p:txBody>
          <a:bodyPr/>
          <a:lstStyle/>
          <a:p>
            <a:pPr algn="ctr"/>
            <a:r>
              <a:rPr lang="en-US" dirty="0">
                <a:solidFill>
                  <a:schemeClr val="tx1"/>
                </a:solidFill>
              </a:rPr>
              <a:t>Example of Spatial Impact of Extra Radiosondes</a:t>
            </a:r>
          </a:p>
        </p:txBody>
      </p:sp>
      <p:sp>
        <p:nvSpPr>
          <p:cNvPr id="7" name="Content Placeholder 2">
            <a:extLst>
              <a:ext uri="{FF2B5EF4-FFF2-40B4-BE49-F238E27FC236}">
                <a16:creationId xmlns:a16="http://schemas.microsoft.com/office/drawing/2014/main" id="{F46AC531-1A86-4385-60DD-6A858F01586B}"/>
              </a:ext>
            </a:extLst>
          </p:cNvPr>
          <p:cNvSpPr txBox="1">
            <a:spLocks/>
          </p:cNvSpPr>
          <p:nvPr/>
        </p:nvSpPr>
        <p:spPr>
          <a:xfrm>
            <a:off x="49400" y="1006621"/>
            <a:ext cx="3708188" cy="5937237"/>
          </a:xfrm>
          <a:prstGeom prst="rect">
            <a:avLst/>
          </a:prstGeom>
        </p:spPr>
        <p:txBody>
          <a:bodyPr vert="horz" lIns="0" tIns="45720" rIns="0" bIns="45720" rtlCol="0" anchor="t">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3540" lvl="1">
              <a:buFont typeface="Courier New" panose="02070309020205020404" pitchFamily="49" charset="0"/>
              <a:buChar char="o"/>
            </a:pPr>
            <a:r>
              <a:rPr lang="en-US" sz="2000" kern="100" dirty="0">
                <a:solidFill>
                  <a:srgbClr val="000000"/>
                </a:solidFill>
                <a:ea typeface="Calibri"/>
                <a:cs typeface="Arial"/>
              </a:rPr>
              <a:t>3DEnVar-initialized simulation is for August 25, 2022, at 0000UTC, after 48 forecast hours (initial time at 0000UTC, August 23, 2022) for SLP.</a:t>
            </a:r>
          </a:p>
          <a:p>
            <a:pPr marL="383540" lvl="1">
              <a:buFont typeface="Courier New" panose="02070309020205020404" pitchFamily="49" charset="0"/>
              <a:buChar char="o"/>
            </a:pPr>
            <a:r>
              <a:rPr lang="en-US" sz="2000" kern="100" dirty="0">
                <a:solidFill>
                  <a:srgbClr val="000000"/>
                </a:solidFill>
                <a:effectLst/>
                <a:ea typeface="Calibri"/>
                <a:cs typeface="Arial"/>
              </a:rPr>
              <a:t>ROUTINE (Figure </a:t>
            </a:r>
            <a:r>
              <a:rPr lang="en-US" sz="2000" kern="100" dirty="0">
                <a:solidFill>
                  <a:srgbClr val="000000"/>
                </a:solidFill>
                <a:ea typeface="Calibri"/>
                <a:cs typeface="Arial"/>
              </a:rPr>
              <a:t>b</a:t>
            </a:r>
            <a:r>
              <a:rPr lang="en-US" sz="2000" kern="100" dirty="0">
                <a:solidFill>
                  <a:srgbClr val="000000"/>
                </a:solidFill>
                <a:effectLst/>
                <a:ea typeface="Calibri"/>
                <a:cs typeface="Arial"/>
              </a:rPr>
              <a:t>) experiment </a:t>
            </a:r>
            <a:r>
              <a:rPr lang="en-US" sz="2000" b="1" kern="100" dirty="0" err="1">
                <a:solidFill>
                  <a:srgbClr val="000000"/>
                </a:solidFill>
                <a:effectLst/>
                <a:ea typeface="Calibri"/>
                <a:cs typeface="Arial"/>
              </a:rPr>
              <a:t>underintensifies</a:t>
            </a:r>
            <a:r>
              <a:rPr lang="en-US" sz="2000" b="1" kern="100" dirty="0">
                <a:solidFill>
                  <a:srgbClr val="000000"/>
                </a:solidFill>
                <a:effectLst/>
                <a:ea typeface="Calibri"/>
                <a:cs typeface="Arial"/>
              </a:rPr>
              <a:t> </a:t>
            </a:r>
            <a:r>
              <a:rPr lang="en-US" sz="2000" kern="100" dirty="0">
                <a:solidFill>
                  <a:srgbClr val="000000"/>
                </a:solidFill>
                <a:effectLst/>
                <a:ea typeface="Calibri"/>
                <a:cs typeface="Arial"/>
              </a:rPr>
              <a:t>the</a:t>
            </a:r>
            <a:r>
              <a:rPr lang="en-US" sz="2000" kern="100" dirty="0">
                <a:solidFill>
                  <a:srgbClr val="000000"/>
                </a:solidFill>
                <a:ea typeface="Calibri"/>
                <a:cs typeface="Arial"/>
              </a:rPr>
              <a:t> </a:t>
            </a:r>
            <a:r>
              <a:rPr lang="en-US" sz="2000" kern="100" dirty="0">
                <a:solidFill>
                  <a:srgbClr val="000000"/>
                </a:solidFill>
                <a:effectLst/>
                <a:ea typeface="Calibri"/>
                <a:cs typeface="Arial"/>
              </a:rPr>
              <a:t>low-pressure </a:t>
            </a:r>
            <a:r>
              <a:rPr lang="en-US" sz="2000" kern="100" dirty="0">
                <a:solidFill>
                  <a:srgbClr val="000000"/>
                </a:solidFill>
                <a:ea typeface="Calibri"/>
                <a:cs typeface="Arial"/>
              </a:rPr>
              <a:t>systems</a:t>
            </a:r>
            <a:endParaRPr lang="en-US" sz="2000" kern="100" dirty="0">
              <a:solidFill>
                <a:srgbClr val="000000"/>
              </a:solidFill>
              <a:effectLst/>
              <a:ea typeface="Calibri"/>
              <a:cs typeface="Arial"/>
            </a:endParaRPr>
          </a:p>
          <a:p>
            <a:pPr marL="383540" lvl="1">
              <a:buFont typeface="Courier New" panose="02070309020205020404" pitchFamily="49" charset="0"/>
              <a:buChar char="o"/>
            </a:pPr>
            <a:r>
              <a:rPr lang="en-US" sz="2000" kern="100" dirty="0">
                <a:solidFill>
                  <a:srgbClr val="000000"/>
                </a:solidFill>
                <a:effectLst/>
                <a:ea typeface="Calibri"/>
                <a:cs typeface="Arial"/>
              </a:rPr>
              <a:t>EXTRA (Figure </a:t>
            </a:r>
            <a:r>
              <a:rPr lang="en-US" sz="2000" kern="100" dirty="0">
                <a:solidFill>
                  <a:srgbClr val="000000"/>
                </a:solidFill>
                <a:ea typeface="Calibri"/>
                <a:cs typeface="Arial"/>
              </a:rPr>
              <a:t>a</a:t>
            </a:r>
            <a:r>
              <a:rPr lang="en-US" sz="2000" kern="100" dirty="0">
                <a:solidFill>
                  <a:srgbClr val="000000"/>
                </a:solidFill>
                <a:effectLst/>
                <a:ea typeface="Calibri"/>
                <a:cs typeface="Arial"/>
              </a:rPr>
              <a:t>) simulation is closer to ERA5 (Figure </a:t>
            </a:r>
            <a:r>
              <a:rPr lang="en-US" sz="2000" kern="100" dirty="0">
                <a:solidFill>
                  <a:srgbClr val="000000"/>
                </a:solidFill>
                <a:ea typeface="Calibri"/>
                <a:cs typeface="Arial"/>
              </a:rPr>
              <a:t>c</a:t>
            </a:r>
            <a:r>
              <a:rPr lang="en-US" sz="2000" kern="100" dirty="0">
                <a:solidFill>
                  <a:srgbClr val="000000"/>
                </a:solidFill>
                <a:effectLst/>
                <a:ea typeface="Calibri"/>
                <a:cs typeface="Arial"/>
              </a:rPr>
              <a:t>).</a:t>
            </a:r>
            <a:r>
              <a:rPr lang="en-US" sz="2000" kern="100" dirty="0">
                <a:solidFill>
                  <a:srgbClr val="000000"/>
                </a:solidFill>
                <a:ea typeface="Calibri"/>
                <a:cs typeface="Arial"/>
              </a:rPr>
              <a:t> </a:t>
            </a:r>
            <a:endParaRPr lang="en-US" sz="2000" kern="100" dirty="0">
              <a:solidFill>
                <a:srgbClr val="000000"/>
              </a:solidFill>
              <a:effectLst/>
              <a:ea typeface="Calibri" panose="020F0502020204030204" pitchFamily="34" charset="0"/>
              <a:cs typeface="Arial" panose="020B0604020202020204" pitchFamily="34" charset="0"/>
            </a:endParaRPr>
          </a:p>
          <a:p>
            <a:pPr marL="383540" lvl="1">
              <a:buFont typeface="Courier New" panose="02070309020205020404" pitchFamily="49" charset="0"/>
              <a:buChar char="o"/>
            </a:pPr>
            <a:r>
              <a:rPr lang="en-US" sz="2000" kern="100" dirty="0">
                <a:solidFill>
                  <a:srgbClr val="000000"/>
                </a:solidFill>
                <a:effectLst/>
                <a:ea typeface="Calibri"/>
                <a:cs typeface="Arial"/>
              </a:rPr>
              <a:t>The bias for EXTRA (</a:t>
            </a:r>
            <a:r>
              <a:rPr lang="en-US" sz="2000" kern="100" dirty="0">
                <a:solidFill>
                  <a:srgbClr val="000000"/>
                </a:solidFill>
                <a:ea typeface="Calibri"/>
                <a:cs typeface="Arial"/>
              </a:rPr>
              <a:t>calculated from ERA5)</a:t>
            </a:r>
            <a:r>
              <a:rPr lang="en-US" sz="2000" kern="100" dirty="0">
                <a:solidFill>
                  <a:srgbClr val="000000"/>
                </a:solidFill>
                <a:effectLst/>
                <a:ea typeface="Calibri"/>
                <a:cs typeface="Arial"/>
              </a:rPr>
              <a:t> is less than the bias for ROUTINE (Figures </a:t>
            </a:r>
            <a:r>
              <a:rPr lang="en-US" sz="2000" kern="100" dirty="0">
                <a:solidFill>
                  <a:srgbClr val="000000"/>
                </a:solidFill>
                <a:ea typeface="Calibri"/>
                <a:cs typeface="Arial"/>
              </a:rPr>
              <a:t>d</a:t>
            </a:r>
            <a:r>
              <a:rPr lang="en-US" sz="2000" kern="100" dirty="0">
                <a:solidFill>
                  <a:srgbClr val="000000"/>
                </a:solidFill>
                <a:effectLst/>
                <a:ea typeface="Calibri"/>
                <a:cs typeface="Arial"/>
              </a:rPr>
              <a:t> and </a:t>
            </a:r>
            <a:r>
              <a:rPr lang="en-US" sz="2000" kern="100" dirty="0">
                <a:solidFill>
                  <a:srgbClr val="000000"/>
                </a:solidFill>
                <a:ea typeface="Calibri"/>
                <a:cs typeface="Arial"/>
              </a:rPr>
              <a:t>e</a:t>
            </a:r>
            <a:r>
              <a:rPr lang="en-US" sz="2000" kern="100" dirty="0">
                <a:solidFill>
                  <a:srgbClr val="000000"/>
                </a:solidFill>
                <a:effectLst/>
                <a:ea typeface="Calibri"/>
                <a:cs typeface="Arial"/>
              </a:rPr>
              <a:t> respectively)</a:t>
            </a:r>
          </a:p>
          <a:p>
            <a:pPr marL="383540" lvl="1">
              <a:buFont typeface="Courier New" panose="02070309020205020404" pitchFamily="49" charset="0"/>
              <a:buChar char="o"/>
            </a:pPr>
            <a:r>
              <a:rPr lang="en-US" sz="2000" kern="100" dirty="0">
                <a:solidFill>
                  <a:srgbClr val="000000"/>
                </a:solidFill>
                <a:ea typeface="Calibri"/>
                <a:cs typeface="Arial"/>
              </a:rPr>
              <a:t>Experiment with extra radiosondes substantially improved the forecast of a cyclone along the coast of West Antarctica during summer YOPP-SH (Bromwich et al., 2022)</a:t>
            </a:r>
            <a:endParaRPr lang="en-US" sz="2000" kern="100" dirty="0">
              <a:solidFill>
                <a:srgbClr val="000000"/>
              </a:solidFill>
              <a:effectLst/>
              <a:ea typeface="Calibri"/>
              <a:cs typeface="Arial"/>
            </a:endParaRPr>
          </a:p>
          <a:p>
            <a:pPr marL="383540" lvl="1">
              <a:buFont typeface="Courier New" panose="02070309020205020404" pitchFamily="49" charset="0"/>
              <a:buChar char="o"/>
            </a:pPr>
            <a:endParaRPr lang="en-US" dirty="0"/>
          </a:p>
        </p:txBody>
      </p:sp>
      <p:pic>
        <p:nvPicPr>
          <p:cNvPr id="19" name="Picture 18" descr="A screenshot of a map&#10;&#10;Description automatically generated">
            <a:extLst>
              <a:ext uri="{FF2B5EF4-FFF2-40B4-BE49-F238E27FC236}">
                <a16:creationId xmlns:a16="http://schemas.microsoft.com/office/drawing/2014/main" id="{03C8B268-C909-065E-3FF2-E96BAAB8CBF6}"/>
              </a:ext>
            </a:extLst>
          </p:cNvPr>
          <p:cNvPicPr>
            <a:picLocks noChangeAspect="1"/>
          </p:cNvPicPr>
          <p:nvPr/>
        </p:nvPicPr>
        <p:blipFill rotWithShape="1">
          <a:blip r:embed="rId5">
            <a:extLst>
              <a:ext uri="{28A0092B-C50C-407E-A947-70E740481C1C}">
                <a14:useLocalDpi xmlns:a14="http://schemas.microsoft.com/office/drawing/2010/main" val="0"/>
              </a:ext>
            </a:extLst>
          </a:blip>
          <a:srcRect l="2310" t="61296" r="52222" b="30371"/>
          <a:stretch/>
        </p:blipFill>
        <p:spPr>
          <a:xfrm>
            <a:off x="8489289" y="4803140"/>
            <a:ext cx="3118151" cy="571500"/>
          </a:xfrm>
          <a:prstGeom prst="rect">
            <a:avLst/>
          </a:prstGeom>
        </p:spPr>
      </p:pic>
      <p:sp>
        <p:nvSpPr>
          <p:cNvPr id="20" name="TextBox 19">
            <a:extLst>
              <a:ext uri="{FF2B5EF4-FFF2-40B4-BE49-F238E27FC236}">
                <a16:creationId xmlns:a16="http://schemas.microsoft.com/office/drawing/2014/main" id="{D4342381-617F-540A-E39E-F3F536E192DB}"/>
              </a:ext>
            </a:extLst>
          </p:cNvPr>
          <p:cNvSpPr txBox="1"/>
          <p:nvPr/>
        </p:nvSpPr>
        <p:spPr>
          <a:xfrm>
            <a:off x="4114800" y="1028700"/>
            <a:ext cx="386644" cy="584775"/>
          </a:xfrm>
          <a:prstGeom prst="rect">
            <a:avLst/>
          </a:prstGeom>
          <a:noFill/>
        </p:spPr>
        <p:txBody>
          <a:bodyPr wrap="none" rtlCol="0">
            <a:spAutoFit/>
          </a:bodyPr>
          <a:lstStyle/>
          <a:p>
            <a:r>
              <a:rPr lang="en-US" sz="3200" b="1"/>
              <a:t>a</a:t>
            </a:r>
          </a:p>
        </p:txBody>
      </p:sp>
      <p:sp>
        <p:nvSpPr>
          <p:cNvPr id="21" name="TextBox 20">
            <a:extLst>
              <a:ext uri="{FF2B5EF4-FFF2-40B4-BE49-F238E27FC236}">
                <a16:creationId xmlns:a16="http://schemas.microsoft.com/office/drawing/2014/main" id="{79A6C4A3-7328-7086-066E-BE675B15D860}"/>
              </a:ext>
            </a:extLst>
          </p:cNvPr>
          <p:cNvSpPr txBox="1"/>
          <p:nvPr/>
        </p:nvSpPr>
        <p:spPr>
          <a:xfrm>
            <a:off x="8142990" y="3516480"/>
            <a:ext cx="404278" cy="584775"/>
          </a:xfrm>
          <a:prstGeom prst="rect">
            <a:avLst/>
          </a:prstGeom>
          <a:noFill/>
        </p:spPr>
        <p:txBody>
          <a:bodyPr wrap="none" rtlCol="0">
            <a:spAutoFit/>
          </a:bodyPr>
          <a:lstStyle/>
          <a:p>
            <a:r>
              <a:rPr lang="en-US" sz="3200" b="1"/>
              <a:t>d</a:t>
            </a:r>
          </a:p>
        </p:txBody>
      </p:sp>
      <p:sp>
        <p:nvSpPr>
          <p:cNvPr id="22" name="TextBox 21">
            <a:extLst>
              <a:ext uri="{FF2B5EF4-FFF2-40B4-BE49-F238E27FC236}">
                <a16:creationId xmlns:a16="http://schemas.microsoft.com/office/drawing/2014/main" id="{F37DA48D-80D5-16FF-2B08-177DB447845F}"/>
              </a:ext>
            </a:extLst>
          </p:cNvPr>
          <p:cNvSpPr txBox="1"/>
          <p:nvPr/>
        </p:nvSpPr>
        <p:spPr>
          <a:xfrm>
            <a:off x="4073301" y="3390465"/>
            <a:ext cx="356188" cy="584775"/>
          </a:xfrm>
          <a:prstGeom prst="rect">
            <a:avLst/>
          </a:prstGeom>
          <a:noFill/>
        </p:spPr>
        <p:txBody>
          <a:bodyPr wrap="none" rtlCol="0">
            <a:spAutoFit/>
          </a:bodyPr>
          <a:lstStyle/>
          <a:p>
            <a:r>
              <a:rPr lang="en-US" sz="3200" b="1"/>
              <a:t>c</a:t>
            </a:r>
          </a:p>
        </p:txBody>
      </p:sp>
      <p:sp>
        <p:nvSpPr>
          <p:cNvPr id="23" name="TextBox 22">
            <a:extLst>
              <a:ext uri="{FF2B5EF4-FFF2-40B4-BE49-F238E27FC236}">
                <a16:creationId xmlns:a16="http://schemas.microsoft.com/office/drawing/2014/main" id="{C2A1AB5E-931B-996B-D265-162B54065636}"/>
              </a:ext>
            </a:extLst>
          </p:cNvPr>
          <p:cNvSpPr txBox="1"/>
          <p:nvPr/>
        </p:nvSpPr>
        <p:spPr>
          <a:xfrm>
            <a:off x="8102645" y="1028699"/>
            <a:ext cx="404278" cy="584775"/>
          </a:xfrm>
          <a:prstGeom prst="rect">
            <a:avLst/>
          </a:prstGeom>
          <a:noFill/>
        </p:spPr>
        <p:txBody>
          <a:bodyPr wrap="none" rtlCol="0">
            <a:spAutoFit/>
          </a:bodyPr>
          <a:lstStyle/>
          <a:p>
            <a:r>
              <a:rPr lang="en-US" sz="3200" b="1"/>
              <a:t>b</a:t>
            </a:r>
          </a:p>
        </p:txBody>
      </p:sp>
      <p:sp>
        <p:nvSpPr>
          <p:cNvPr id="24" name="TextBox 23">
            <a:extLst>
              <a:ext uri="{FF2B5EF4-FFF2-40B4-BE49-F238E27FC236}">
                <a16:creationId xmlns:a16="http://schemas.microsoft.com/office/drawing/2014/main" id="{9E5AE0C6-FF85-29D8-AADC-7C641F7DD8B7}"/>
              </a:ext>
            </a:extLst>
          </p:cNvPr>
          <p:cNvSpPr txBox="1"/>
          <p:nvPr/>
        </p:nvSpPr>
        <p:spPr>
          <a:xfrm>
            <a:off x="10091221" y="3516480"/>
            <a:ext cx="391454" cy="584775"/>
          </a:xfrm>
          <a:prstGeom prst="rect">
            <a:avLst/>
          </a:prstGeom>
          <a:noFill/>
        </p:spPr>
        <p:txBody>
          <a:bodyPr wrap="none" rtlCol="0">
            <a:spAutoFit/>
          </a:bodyPr>
          <a:lstStyle/>
          <a:p>
            <a:r>
              <a:rPr lang="en-US" sz="3200" b="1"/>
              <a:t>e</a:t>
            </a:r>
          </a:p>
        </p:txBody>
      </p:sp>
      <p:sp>
        <p:nvSpPr>
          <p:cNvPr id="26" name="TextBox 25">
            <a:extLst>
              <a:ext uri="{FF2B5EF4-FFF2-40B4-BE49-F238E27FC236}">
                <a16:creationId xmlns:a16="http://schemas.microsoft.com/office/drawing/2014/main" id="{9FBB54CF-46DD-7B0D-C624-5AE4DD1D4259}"/>
              </a:ext>
            </a:extLst>
          </p:cNvPr>
          <p:cNvSpPr txBox="1"/>
          <p:nvPr/>
        </p:nvSpPr>
        <p:spPr>
          <a:xfrm>
            <a:off x="4599466" y="5243835"/>
            <a:ext cx="1009165" cy="261610"/>
          </a:xfrm>
          <a:prstGeom prst="rect">
            <a:avLst/>
          </a:prstGeom>
          <a:noFill/>
        </p:spPr>
        <p:txBody>
          <a:bodyPr wrap="square" rtlCol="0">
            <a:spAutoFit/>
          </a:bodyPr>
          <a:lstStyle/>
          <a:p>
            <a:r>
              <a:rPr lang="en-US" sz="1100"/>
              <a:t>Casey</a:t>
            </a:r>
          </a:p>
        </p:txBody>
      </p:sp>
      <p:sp>
        <p:nvSpPr>
          <p:cNvPr id="27" name="TextBox 26">
            <a:extLst>
              <a:ext uri="{FF2B5EF4-FFF2-40B4-BE49-F238E27FC236}">
                <a16:creationId xmlns:a16="http://schemas.microsoft.com/office/drawing/2014/main" id="{A7370D92-AB94-4AAA-393C-FFD6581CC6D7}"/>
              </a:ext>
            </a:extLst>
          </p:cNvPr>
          <p:cNvSpPr txBox="1"/>
          <p:nvPr/>
        </p:nvSpPr>
        <p:spPr>
          <a:xfrm>
            <a:off x="5307354" y="4951838"/>
            <a:ext cx="917707" cy="430887"/>
          </a:xfrm>
          <a:prstGeom prst="rect">
            <a:avLst/>
          </a:prstGeom>
          <a:noFill/>
        </p:spPr>
        <p:txBody>
          <a:bodyPr wrap="square" rtlCol="0">
            <a:spAutoFit/>
          </a:bodyPr>
          <a:lstStyle/>
          <a:p>
            <a:r>
              <a:rPr lang="en-US" sz="1100"/>
              <a:t>Jang</a:t>
            </a:r>
          </a:p>
          <a:p>
            <a:r>
              <a:rPr lang="en-US" sz="1100"/>
              <a:t>Bogo</a:t>
            </a:r>
          </a:p>
        </p:txBody>
      </p:sp>
      <p:sp>
        <p:nvSpPr>
          <p:cNvPr id="28" name="TextBox 27">
            <a:extLst>
              <a:ext uri="{FF2B5EF4-FFF2-40B4-BE49-F238E27FC236}">
                <a16:creationId xmlns:a16="http://schemas.microsoft.com/office/drawing/2014/main" id="{A5424B2F-5E51-BCAC-D859-E4C60A4A3F96}"/>
              </a:ext>
            </a:extLst>
          </p:cNvPr>
          <p:cNvSpPr txBox="1"/>
          <p:nvPr/>
        </p:nvSpPr>
        <p:spPr>
          <a:xfrm>
            <a:off x="5035376" y="5401152"/>
            <a:ext cx="1285056" cy="261610"/>
          </a:xfrm>
          <a:prstGeom prst="rect">
            <a:avLst/>
          </a:prstGeom>
          <a:noFill/>
        </p:spPr>
        <p:txBody>
          <a:bodyPr wrap="square" rtlCol="0">
            <a:spAutoFit/>
          </a:bodyPr>
          <a:lstStyle/>
          <a:p>
            <a:r>
              <a:rPr lang="en-US" sz="1100"/>
              <a:t>Dome C</a:t>
            </a:r>
          </a:p>
        </p:txBody>
      </p:sp>
      <p:sp>
        <p:nvSpPr>
          <p:cNvPr id="29" name="TextBox 28">
            <a:extLst>
              <a:ext uri="{FF2B5EF4-FFF2-40B4-BE49-F238E27FC236}">
                <a16:creationId xmlns:a16="http://schemas.microsoft.com/office/drawing/2014/main" id="{8FCE4D08-EBF8-D529-8511-623475CA56EC}"/>
              </a:ext>
            </a:extLst>
          </p:cNvPr>
          <p:cNvSpPr txBox="1"/>
          <p:nvPr/>
        </p:nvSpPr>
        <p:spPr>
          <a:xfrm>
            <a:off x="4802381" y="4803140"/>
            <a:ext cx="789483" cy="430887"/>
          </a:xfrm>
          <a:prstGeom prst="rect">
            <a:avLst/>
          </a:prstGeom>
          <a:noFill/>
        </p:spPr>
        <p:txBody>
          <a:bodyPr wrap="square" rtlCol="0">
            <a:spAutoFit/>
          </a:bodyPr>
          <a:lstStyle/>
          <a:p>
            <a:r>
              <a:rPr lang="en-US" sz="1100"/>
              <a:t>Dumont</a:t>
            </a:r>
          </a:p>
          <a:p>
            <a:r>
              <a:rPr lang="en-US" sz="1100" err="1"/>
              <a:t>D’Urvile</a:t>
            </a:r>
            <a:endParaRPr lang="en-US" sz="1100"/>
          </a:p>
        </p:txBody>
      </p:sp>
      <p:sp>
        <p:nvSpPr>
          <p:cNvPr id="30" name="TextBox 29">
            <a:extLst>
              <a:ext uri="{FF2B5EF4-FFF2-40B4-BE49-F238E27FC236}">
                <a16:creationId xmlns:a16="http://schemas.microsoft.com/office/drawing/2014/main" id="{FB4EFBD7-033C-92AD-15EE-913105C04E96}"/>
              </a:ext>
            </a:extLst>
          </p:cNvPr>
          <p:cNvSpPr txBox="1"/>
          <p:nvPr/>
        </p:nvSpPr>
        <p:spPr>
          <a:xfrm>
            <a:off x="5692959" y="5113030"/>
            <a:ext cx="1554536" cy="261610"/>
          </a:xfrm>
          <a:prstGeom prst="rect">
            <a:avLst/>
          </a:prstGeom>
          <a:noFill/>
        </p:spPr>
        <p:txBody>
          <a:bodyPr wrap="square" rtlCol="0">
            <a:spAutoFit/>
          </a:bodyPr>
          <a:lstStyle/>
          <a:p>
            <a:r>
              <a:rPr lang="en-US" sz="1100"/>
              <a:t>McMurdo</a:t>
            </a:r>
          </a:p>
        </p:txBody>
      </p:sp>
      <p:sp>
        <p:nvSpPr>
          <p:cNvPr id="2" name="TextBox 1">
            <a:extLst>
              <a:ext uri="{FF2B5EF4-FFF2-40B4-BE49-F238E27FC236}">
                <a16:creationId xmlns:a16="http://schemas.microsoft.com/office/drawing/2014/main" id="{868A6839-461C-ADDB-3EA8-A9883E4C4281}"/>
              </a:ext>
            </a:extLst>
          </p:cNvPr>
          <p:cNvSpPr txBox="1"/>
          <p:nvPr/>
        </p:nvSpPr>
        <p:spPr>
          <a:xfrm>
            <a:off x="8293948" y="5581931"/>
            <a:ext cx="3594545" cy="923330"/>
          </a:xfrm>
          <a:prstGeom prst="rect">
            <a:avLst/>
          </a:prstGeom>
          <a:noFill/>
        </p:spPr>
        <p:txBody>
          <a:bodyPr wrap="square" rtlCol="0">
            <a:spAutoFit/>
          </a:bodyPr>
          <a:lstStyle/>
          <a:p>
            <a:r>
              <a:rPr lang="en-US" dirty="0"/>
              <a:t>(a) EXTRA forecast, (b) ROUTINE forecast, (c) ERA5, (d) Bias (EXTRA-ERA5) and (e) Bias (ROUTINE-ERA5)</a:t>
            </a:r>
          </a:p>
        </p:txBody>
      </p:sp>
    </p:spTree>
    <p:extLst>
      <p:ext uri="{BB962C8B-B14F-4D97-AF65-F5344CB8AC3E}">
        <p14:creationId xmlns:p14="http://schemas.microsoft.com/office/powerpoint/2010/main" val="2754516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BB93E-60F3-B98F-EE11-C084C510EF5C}"/>
              </a:ext>
            </a:extLst>
          </p:cNvPr>
          <p:cNvSpPr>
            <a:spLocks noGrp="1"/>
          </p:cNvSpPr>
          <p:nvPr>
            <p:ph type="title"/>
          </p:nvPr>
        </p:nvSpPr>
        <p:spPr/>
        <p:txBody>
          <a:bodyPr/>
          <a:lstStyle/>
          <a:p>
            <a:pPr algn="ctr"/>
            <a:r>
              <a:rPr lang="en-US"/>
              <a:t>Outline</a:t>
            </a:r>
          </a:p>
        </p:txBody>
      </p:sp>
      <p:graphicFrame>
        <p:nvGraphicFramePr>
          <p:cNvPr id="5" name="Content Placeholder 2">
            <a:extLst>
              <a:ext uri="{FF2B5EF4-FFF2-40B4-BE49-F238E27FC236}">
                <a16:creationId xmlns:a16="http://schemas.microsoft.com/office/drawing/2014/main" id="{E697478A-9CDF-A942-5D9A-C7BCE82A5270}"/>
              </a:ext>
            </a:extLst>
          </p:cNvPr>
          <p:cNvGraphicFramePr>
            <a:graphicFrameLocks noGrp="1"/>
          </p:cNvGraphicFramePr>
          <p:nvPr>
            <p:ph idx="1"/>
            <p:extLst>
              <p:ext uri="{D42A27DB-BD31-4B8C-83A1-F6EECF244321}">
                <p14:modId xmlns:p14="http://schemas.microsoft.com/office/powerpoint/2010/main" val="3096344115"/>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4965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F3E75-E941-7185-5927-32506CCDB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F036F-6508-B68C-704E-8BFB5468320A}"/>
              </a:ext>
            </a:extLst>
          </p:cNvPr>
          <p:cNvSpPr>
            <a:spLocks noGrp="1"/>
          </p:cNvSpPr>
          <p:nvPr>
            <p:ph type="title"/>
          </p:nvPr>
        </p:nvSpPr>
        <p:spPr>
          <a:xfrm>
            <a:off x="1901163" y="1111753"/>
            <a:ext cx="3720353" cy="4634494"/>
          </a:xfrm>
          <a:ln w="25400" cap="sq">
            <a:noFill/>
            <a:miter lim="800000"/>
          </a:ln>
        </p:spPr>
        <p:txBody>
          <a:bodyPr anchor="ctr">
            <a:normAutofit/>
          </a:bodyPr>
          <a:lstStyle/>
          <a:p>
            <a:pPr algn="ctr"/>
            <a:r>
              <a:rPr lang="en-US" sz="3200">
                <a:solidFill>
                  <a:srgbClr val="FFFFFF"/>
                </a:solidFill>
              </a:rPr>
              <a:t>Conclusions</a:t>
            </a:r>
          </a:p>
        </p:txBody>
      </p:sp>
      <p:sp>
        <p:nvSpPr>
          <p:cNvPr id="3" name="Content Placeholder 2">
            <a:extLst>
              <a:ext uri="{FF2B5EF4-FFF2-40B4-BE49-F238E27FC236}">
                <a16:creationId xmlns:a16="http://schemas.microsoft.com/office/drawing/2014/main" id="{393615D3-6320-1060-5D1D-F5839C02D36A}"/>
              </a:ext>
            </a:extLst>
          </p:cNvPr>
          <p:cNvSpPr>
            <a:spLocks noGrp="1"/>
          </p:cNvSpPr>
          <p:nvPr>
            <p:ph idx="1"/>
          </p:nvPr>
        </p:nvSpPr>
        <p:spPr>
          <a:xfrm>
            <a:off x="579530" y="1737360"/>
            <a:ext cx="11093899" cy="4628275"/>
          </a:xfrm>
        </p:spPr>
        <p:txBody>
          <a:bodyPr anchor="ctr">
            <a:normAutofit lnSpcReduction="10000"/>
          </a:bodyPr>
          <a:lstStyle/>
          <a:p>
            <a:pPr marL="383540" lvl="1">
              <a:spcBef>
                <a:spcPts val="0"/>
              </a:spcBef>
              <a:spcAft>
                <a:spcPts val="600"/>
              </a:spcAft>
              <a:buFont typeface="Arial" panose="020B0604020202020204" pitchFamily="34" charset="0"/>
              <a:buChar char="•"/>
            </a:pPr>
            <a:r>
              <a:rPr lang="en-US" sz="2400" kern="100" dirty="0">
                <a:solidFill>
                  <a:schemeClr val="tx1"/>
                </a:solidFill>
                <a:effectLst/>
                <a:ea typeface="Calibri"/>
                <a:cs typeface="Arial"/>
              </a:rPr>
              <a:t>The need for improvement in Antarctic weather forecast is imperative, but challenging due to several limitations such as lack of observations for assimilation.</a:t>
            </a:r>
          </a:p>
          <a:p>
            <a:pPr marL="383540" lvl="1">
              <a:spcBef>
                <a:spcPts val="0"/>
              </a:spcBef>
              <a:spcAft>
                <a:spcPts val="600"/>
              </a:spcAft>
              <a:buFont typeface="Arial" panose="020B0604020202020204" pitchFamily="34" charset="0"/>
              <a:buChar char="•"/>
            </a:pPr>
            <a:r>
              <a:rPr lang="en-US" altLang="en-US" sz="2400" dirty="0">
                <a:solidFill>
                  <a:schemeClr val="tx1"/>
                </a:solidFill>
                <a:cs typeface="Arial" panose="020B0604020202020204" pitchFamily="34" charset="0"/>
              </a:rPr>
              <a:t>For TOP7: 4DVAR experiments produced larger differences in the Extra and Routine forecasts, and the enhancement is observed in all forecast hours. In contrast, 3DEnVar forecasts had lower differences, and the enhancement is observed in later forecast hours.</a:t>
            </a:r>
            <a:endParaRPr lang="en-US" sz="2400" dirty="0">
              <a:solidFill>
                <a:schemeClr val="tx1"/>
              </a:solidFill>
              <a:ea typeface="Calibri"/>
              <a:cs typeface="Arial"/>
            </a:endParaRPr>
          </a:p>
          <a:p>
            <a:pPr marL="383540" lvl="1">
              <a:spcBef>
                <a:spcPts val="0"/>
              </a:spcBef>
              <a:spcAft>
                <a:spcPts val="600"/>
              </a:spcAft>
              <a:buFont typeface="Arial" panose="020B0604020202020204" pitchFamily="34" charset="0"/>
              <a:buChar char="•"/>
            </a:pPr>
            <a:r>
              <a:rPr lang="en-US" sz="2400" kern="100" dirty="0">
                <a:solidFill>
                  <a:schemeClr val="tx1"/>
                </a:solidFill>
                <a:effectLst/>
                <a:ea typeface="Calibri"/>
                <a:cs typeface="Arial"/>
              </a:rPr>
              <a:t>Overall, the results of the TOP experiments with the winter YOPP-SH extra radiosondes</a:t>
            </a:r>
            <a:r>
              <a:rPr lang="en-US" sz="2400" kern="100" dirty="0">
                <a:solidFill>
                  <a:schemeClr val="tx1"/>
                </a:solidFill>
                <a:ea typeface="Calibri"/>
                <a:cs typeface="Arial"/>
              </a:rPr>
              <a:t> show a positive forecast impact from the soundings, </a:t>
            </a:r>
            <a:r>
              <a:rPr lang="en-US" altLang="en-US" sz="2400" dirty="0">
                <a:solidFill>
                  <a:schemeClr val="tx1"/>
                </a:solidFill>
                <a:ea typeface="Calibri" panose="020F0502020204030204" pitchFamily="34" charset="0"/>
                <a:cs typeface="Arial" panose="020B0604020202020204" pitchFamily="34" charset="0"/>
              </a:rPr>
              <a:t>particularly for south of 60°S and between 50-70°S.</a:t>
            </a:r>
          </a:p>
          <a:p>
            <a:pPr marL="383540" lvl="1">
              <a:spcBef>
                <a:spcPts val="0"/>
              </a:spcBef>
              <a:spcAft>
                <a:spcPts val="600"/>
              </a:spcAft>
              <a:buFont typeface="Arial" panose="020B0604020202020204" pitchFamily="34" charset="0"/>
              <a:buChar char="•"/>
            </a:pPr>
            <a:r>
              <a:rPr lang="en-US" sz="2400" kern="100" dirty="0">
                <a:solidFill>
                  <a:schemeClr val="tx1"/>
                </a:solidFill>
                <a:effectLst/>
                <a:ea typeface="Calibri" panose="020F0502020204030204" pitchFamily="34" charset="0"/>
                <a:cs typeface="Arial" panose="020B0604020202020204" pitchFamily="34" charset="0"/>
              </a:rPr>
              <a:t>TOP7 </a:t>
            </a:r>
            <a:r>
              <a:rPr lang="en-US" sz="2400" kern="100" dirty="0">
                <a:solidFill>
                  <a:schemeClr val="tx1"/>
                </a:solidFill>
                <a:ea typeface="Calibri" panose="020F0502020204030204" pitchFamily="34" charset="0"/>
                <a:cs typeface="Arial" panose="020B0604020202020204" pitchFamily="34" charset="0"/>
              </a:rPr>
              <a:t>had better results compared to other TOPs, suggesting that having longer periods with extra observations are more effective for significant forecast enhancement.</a:t>
            </a:r>
            <a:endParaRPr lang="en-US" sz="2400" kern="100" dirty="0">
              <a:solidFill>
                <a:schemeClr val="tx1"/>
              </a:solidFill>
              <a:effectLst/>
              <a:ea typeface="Calibri"/>
              <a:cs typeface="Arial"/>
            </a:endParaRPr>
          </a:p>
          <a:p>
            <a:pPr marL="383540" lvl="1">
              <a:spcBef>
                <a:spcPts val="0"/>
              </a:spcBef>
              <a:spcAft>
                <a:spcPts val="0"/>
              </a:spcAft>
              <a:buFont typeface="Arial" panose="020B0604020202020204" pitchFamily="34" charset="0"/>
              <a:buChar char="•"/>
            </a:pPr>
            <a:r>
              <a:rPr lang="en-US" sz="2400" kern="100" dirty="0">
                <a:solidFill>
                  <a:schemeClr val="tx1"/>
                </a:solidFill>
                <a:effectLst/>
                <a:ea typeface="Times New Roman" panose="02020603050405020304" pitchFamily="18" charset="0"/>
                <a:cs typeface="Arial"/>
              </a:rPr>
              <a:t>Analyses are continuing to verify the impact of additional soundings for all seven TOPs.</a:t>
            </a:r>
            <a:endParaRPr lang="en-US" sz="2400" kern="100" dirty="0">
              <a:solidFill>
                <a:schemeClr val="tx1"/>
              </a:solidFill>
              <a:effectLst/>
              <a:ea typeface="Times New Roman" panose="02020603050405020304" pitchFamily="18" charset="0"/>
              <a:cs typeface="Arial" panose="020B0604020202020204" pitchFamily="34" charset="0"/>
            </a:endParaRPr>
          </a:p>
        </p:txBody>
      </p:sp>
      <p:sp>
        <p:nvSpPr>
          <p:cNvPr id="4" name="Title 1">
            <a:extLst>
              <a:ext uri="{FF2B5EF4-FFF2-40B4-BE49-F238E27FC236}">
                <a16:creationId xmlns:a16="http://schemas.microsoft.com/office/drawing/2014/main" id="{D90E98F8-26A0-C970-DE6D-FE3821409268}"/>
              </a:ext>
            </a:extLst>
          </p:cNvPr>
          <p:cNvSpPr txBox="1">
            <a:spLocks/>
          </p:cNvSpPr>
          <p:nvPr/>
        </p:nvSpPr>
        <p:spPr>
          <a:xfrm>
            <a:off x="1097280" y="28660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dirty="0"/>
              <a:t>Conclusion</a:t>
            </a:r>
          </a:p>
        </p:txBody>
      </p:sp>
    </p:spTree>
    <p:extLst>
      <p:ext uri="{BB962C8B-B14F-4D97-AF65-F5344CB8AC3E}">
        <p14:creationId xmlns:p14="http://schemas.microsoft.com/office/powerpoint/2010/main" val="256550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B83111-8987-6B08-1A20-E115CEACA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B7260-7C22-4B08-99CF-7EF9B7DCC3DE}"/>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34E2B503-44EE-38DD-041E-F3D7719A9788}"/>
              </a:ext>
            </a:extLst>
          </p:cNvPr>
          <p:cNvSpPr>
            <a:spLocks noGrp="1"/>
          </p:cNvSpPr>
          <p:nvPr>
            <p:ph idx="1"/>
          </p:nvPr>
        </p:nvSpPr>
        <p:spPr>
          <a:xfrm>
            <a:off x="363633" y="1878155"/>
            <a:ext cx="11525693" cy="4342416"/>
          </a:xfrm>
        </p:spPr>
        <p:txBody>
          <a:bodyPr>
            <a:normAutofit fontScale="92500" lnSpcReduction="10000"/>
          </a:bodyPr>
          <a:lstStyle/>
          <a:p>
            <a:r>
              <a:rPr lang="pt-BR" sz="1800" kern="100" dirty="0">
                <a:effectLst/>
                <a:latin typeface="+mj-lt"/>
                <a:ea typeface="Calibri" panose="020F0502020204030204" pitchFamily="34" charset="0"/>
                <a:cs typeface="Calibri" panose="020F0502020204030204" pitchFamily="34" charset="0"/>
              </a:rPr>
              <a:t>Boullot N, Rabier F, Langland R, et al. Observation impact over the southern polar area during the Concordiasi field campaign. </a:t>
            </a:r>
            <a:r>
              <a:rPr lang="pt-BR" sz="1800" i="1" kern="100" dirty="0">
                <a:effectLst/>
                <a:latin typeface="+mj-lt"/>
                <a:ea typeface="Calibri" panose="020F0502020204030204" pitchFamily="34" charset="0"/>
                <a:cs typeface="Calibri" panose="020F0502020204030204" pitchFamily="34" charset="0"/>
              </a:rPr>
              <a:t>Q J R Meteorol Soc</a:t>
            </a:r>
            <a:r>
              <a:rPr lang="pt-BR" sz="1800" kern="100" dirty="0">
                <a:effectLst/>
                <a:latin typeface="+mj-lt"/>
                <a:ea typeface="Calibri" panose="020F0502020204030204" pitchFamily="34" charset="0"/>
                <a:cs typeface="Calibri" panose="020F0502020204030204" pitchFamily="34" charset="0"/>
              </a:rPr>
              <a:t>. 2016;142(695):597-610. doi:10.1002/qj.2470</a:t>
            </a:r>
            <a:endParaRPr lang="en-US" sz="1900" kern="100" dirty="0">
              <a:solidFill>
                <a:schemeClr val="tx1"/>
              </a:solidFill>
              <a:effectLst/>
              <a:latin typeface="+mj-lt"/>
              <a:ea typeface="Calibri" panose="020F0502020204030204" pitchFamily="34" charset="0"/>
              <a:cs typeface="Arial" panose="020B0604020202020204" pitchFamily="34" charset="0"/>
            </a:endParaRPr>
          </a:p>
          <a:p>
            <a:r>
              <a:rPr lang="en-US" sz="1800" kern="100" dirty="0">
                <a:solidFill>
                  <a:schemeClr val="tx1"/>
                </a:solidFill>
                <a:latin typeface="+mj-lt"/>
                <a:ea typeface="Calibri" panose="020F0502020204030204" pitchFamily="34" charset="0"/>
                <a:cs typeface="Arial" panose="020B0604020202020204" pitchFamily="34" charset="0"/>
              </a:rPr>
              <a:t>Bromwich D. H., and Coauthors, 2024: Winter Targeted Observing Periods during the Year of Polar Prediction in the Southern Hemisphere (YOPP-SH), </a:t>
            </a:r>
            <a:r>
              <a:rPr lang="pt-BR" sz="1800" i="1" dirty="0">
                <a:solidFill>
                  <a:schemeClr val="tx1"/>
                </a:solidFill>
                <a:latin typeface="+mj-lt"/>
                <a:ea typeface="Times New Roman" panose="02020603050405020304" pitchFamily="18" charset="0"/>
                <a:cs typeface="Times New Roman" panose="02020603050405020304" pitchFamily="18" charset="0"/>
              </a:rPr>
              <a:t>Bull. Amer. Meteor. Soc.</a:t>
            </a:r>
            <a:r>
              <a:rPr lang="pt-BR" sz="1800" dirty="0">
                <a:solidFill>
                  <a:schemeClr val="tx1"/>
                </a:solidFill>
                <a:latin typeface="+mj-lt"/>
                <a:ea typeface="Times New Roman" panose="02020603050405020304" pitchFamily="18" charset="0"/>
                <a:cs typeface="Times New Roman" panose="02020603050405020304" pitchFamily="18" charset="0"/>
              </a:rPr>
              <a:t>, </a:t>
            </a:r>
            <a:r>
              <a:rPr lang="pt-BR" sz="1800" b="1" dirty="0">
                <a:solidFill>
                  <a:schemeClr val="tx1"/>
                </a:solidFill>
                <a:latin typeface="+mj-lt"/>
                <a:ea typeface="Times New Roman" panose="02020603050405020304" pitchFamily="18" charset="0"/>
                <a:cs typeface="Times New Roman" panose="02020603050405020304" pitchFamily="18" charset="0"/>
              </a:rPr>
              <a:t>105</a:t>
            </a:r>
            <a:r>
              <a:rPr lang="pt-BR" sz="1800" dirty="0">
                <a:solidFill>
                  <a:schemeClr val="tx1"/>
                </a:solidFill>
                <a:latin typeface="+mj-lt"/>
                <a:ea typeface="Times New Roman" panose="02020603050405020304" pitchFamily="18" charset="0"/>
                <a:cs typeface="Times New Roman" panose="02020603050405020304" pitchFamily="18" charset="0"/>
              </a:rPr>
              <a:t>, E1662–E1684, https://doi.org/10.1175/BAMS-D-22-0249.1</a:t>
            </a:r>
            <a:endParaRPr lang="en-US" sz="1800" kern="100" dirty="0">
              <a:solidFill>
                <a:schemeClr val="tx1"/>
              </a:solidFill>
              <a:latin typeface="+mj-lt"/>
              <a:ea typeface="Calibri" panose="020F0502020204030204" pitchFamily="34" charset="0"/>
              <a:cs typeface="Arial" panose="020B0604020202020204" pitchFamily="34" charset="0"/>
            </a:endParaRPr>
          </a:p>
          <a:p>
            <a:r>
              <a:rPr lang="en-US" sz="1800" kern="100" dirty="0">
                <a:solidFill>
                  <a:schemeClr val="tx1"/>
                </a:solidFill>
                <a:latin typeface="+mj-lt"/>
                <a:ea typeface="Calibri" panose="020F0502020204030204" pitchFamily="34" charset="0"/>
                <a:cs typeface="Arial" panose="020B0604020202020204" pitchFamily="34" charset="0"/>
              </a:rPr>
              <a:t>Bromwich D. H.</a:t>
            </a:r>
            <a:r>
              <a:rPr lang="en-US" sz="1800" kern="100" dirty="0">
                <a:solidFill>
                  <a:schemeClr val="tx1"/>
                </a:solidFill>
                <a:effectLst/>
                <a:latin typeface="+mj-lt"/>
                <a:ea typeface="Calibri" panose="020F0502020204030204" pitchFamily="34" charset="0"/>
                <a:cs typeface="Arial" panose="020B0604020202020204" pitchFamily="34" charset="0"/>
              </a:rPr>
              <a:t>, D. F. Steinhoff, I. Simmonds, K. </a:t>
            </a:r>
            <a:r>
              <a:rPr lang="en-US" sz="1800" kern="100" dirty="0" err="1">
                <a:solidFill>
                  <a:schemeClr val="tx1"/>
                </a:solidFill>
                <a:effectLst/>
                <a:latin typeface="+mj-lt"/>
                <a:ea typeface="Calibri" panose="020F0502020204030204" pitchFamily="34" charset="0"/>
                <a:cs typeface="Arial" panose="020B0604020202020204" pitchFamily="34" charset="0"/>
              </a:rPr>
              <a:t>Keay</a:t>
            </a:r>
            <a:r>
              <a:rPr lang="en-US" sz="1800" kern="100" dirty="0">
                <a:solidFill>
                  <a:schemeClr val="tx1"/>
                </a:solidFill>
                <a:effectLst/>
                <a:latin typeface="+mj-lt"/>
                <a:ea typeface="Calibri" panose="020F0502020204030204" pitchFamily="34" charset="0"/>
                <a:cs typeface="Arial" panose="020B0604020202020204" pitchFamily="34" charset="0"/>
              </a:rPr>
              <a:t>, and R. L. </a:t>
            </a:r>
            <a:r>
              <a:rPr lang="en-US" sz="1800" kern="100" dirty="0" err="1">
                <a:solidFill>
                  <a:schemeClr val="tx1"/>
                </a:solidFill>
                <a:effectLst/>
                <a:latin typeface="+mj-lt"/>
                <a:ea typeface="Calibri" panose="020F0502020204030204" pitchFamily="34" charset="0"/>
                <a:cs typeface="Arial" panose="020B0604020202020204" pitchFamily="34" charset="0"/>
              </a:rPr>
              <a:t>Fogt</a:t>
            </a:r>
            <a:r>
              <a:rPr lang="en-US" sz="1800" kern="100" dirty="0">
                <a:solidFill>
                  <a:schemeClr val="tx1"/>
                </a:solidFill>
                <a:effectLst/>
                <a:latin typeface="+mj-lt"/>
                <a:ea typeface="Calibri" panose="020F0502020204030204" pitchFamily="34" charset="0"/>
                <a:cs typeface="Arial" panose="020B0604020202020204" pitchFamily="34" charset="0"/>
              </a:rPr>
              <a:t>, 2011: Climatological aspects of cyclogenesis near </a:t>
            </a:r>
            <a:r>
              <a:rPr lang="en-US" sz="1800" kern="100" dirty="0" err="1">
                <a:solidFill>
                  <a:schemeClr val="tx1"/>
                </a:solidFill>
                <a:effectLst/>
                <a:latin typeface="+mj-lt"/>
                <a:ea typeface="Calibri" panose="020F0502020204030204" pitchFamily="34" charset="0"/>
                <a:cs typeface="Arial" panose="020B0604020202020204" pitchFamily="34" charset="0"/>
              </a:rPr>
              <a:t>Ad´elie</a:t>
            </a:r>
            <a:r>
              <a:rPr lang="en-US" sz="1800" kern="100" dirty="0">
                <a:solidFill>
                  <a:schemeClr val="tx1"/>
                </a:solidFill>
                <a:effectLst/>
                <a:latin typeface="+mj-lt"/>
                <a:ea typeface="Calibri" panose="020F0502020204030204" pitchFamily="34" charset="0"/>
                <a:cs typeface="Arial" panose="020B0604020202020204" pitchFamily="34" charset="0"/>
              </a:rPr>
              <a:t> Land Antarctica. </a:t>
            </a:r>
            <a:r>
              <a:rPr lang="en-US" sz="1800" i="1" kern="100" dirty="0">
                <a:solidFill>
                  <a:schemeClr val="tx1"/>
                </a:solidFill>
                <a:effectLst/>
                <a:latin typeface="+mj-lt"/>
                <a:ea typeface="Calibri" panose="020F0502020204030204" pitchFamily="34" charset="0"/>
                <a:cs typeface="Arial" panose="020B0604020202020204" pitchFamily="34" charset="0"/>
              </a:rPr>
              <a:t>Tellus A: Dynamic Meteorology and Oceanography</a:t>
            </a:r>
            <a:r>
              <a:rPr lang="en-US" sz="1800" kern="100" dirty="0">
                <a:solidFill>
                  <a:schemeClr val="tx1"/>
                </a:solidFill>
                <a:effectLst/>
                <a:latin typeface="+mj-lt"/>
                <a:ea typeface="Calibri" panose="020F0502020204030204" pitchFamily="34" charset="0"/>
                <a:cs typeface="Arial" panose="020B0604020202020204" pitchFamily="34" charset="0"/>
              </a:rPr>
              <a:t>, </a:t>
            </a:r>
            <a:r>
              <a:rPr lang="en-US" sz="1800" b="1" kern="100" dirty="0">
                <a:solidFill>
                  <a:schemeClr val="tx1"/>
                </a:solidFill>
                <a:effectLst/>
                <a:latin typeface="+mj-lt"/>
                <a:ea typeface="Calibri" panose="020F0502020204030204" pitchFamily="34" charset="0"/>
                <a:cs typeface="Arial" panose="020B0604020202020204" pitchFamily="34" charset="0"/>
              </a:rPr>
              <a:t>63</a:t>
            </a:r>
            <a:r>
              <a:rPr lang="en-US" sz="1800" kern="100" dirty="0">
                <a:solidFill>
                  <a:schemeClr val="tx1"/>
                </a:solidFill>
                <a:effectLst/>
                <a:latin typeface="+mj-lt"/>
                <a:ea typeface="Calibri" panose="020F0502020204030204" pitchFamily="34" charset="0"/>
                <a:cs typeface="Arial" panose="020B0604020202020204" pitchFamily="34" charset="0"/>
              </a:rPr>
              <a:t>, 921, https://doi.org/10.1111/j.1600-0870.2011.00537.x.</a:t>
            </a:r>
          </a:p>
          <a:p>
            <a:r>
              <a:rPr lang="en-US" sz="1800" kern="100" dirty="0">
                <a:solidFill>
                  <a:schemeClr val="tx1"/>
                </a:solidFill>
                <a:effectLst/>
                <a:latin typeface="+mj-lt"/>
                <a:ea typeface="Calibri" panose="020F0502020204030204" pitchFamily="34" charset="0"/>
                <a:cs typeface="Arial" panose="020B0604020202020204" pitchFamily="34" charset="0"/>
              </a:rPr>
              <a:t>Bromwich D. H., J. G. Powers, K. W. Manning, and X. Zou, 2022: Antarctic data impact experiments with Polar WRF during the YOPP‐SH summer special observing period. </a:t>
            </a:r>
            <a:r>
              <a:rPr lang="en-US" sz="1800" i="1" kern="100" dirty="0">
                <a:solidFill>
                  <a:schemeClr val="tx1"/>
                </a:solidFill>
                <a:effectLst/>
                <a:latin typeface="+mj-lt"/>
                <a:ea typeface="Calibri" panose="020F0502020204030204" pitchFamily="34" charset="0"/>
                <a:cs typeface="Arial" panose="020B0604020202020204" pitchFamily="34" charset="0"/>
              </a:rPr>
              <a:t>Quarterly Journal of the Royal Meteorological Society</a:t>
            </a:r>
            <a:r>
              <a:rPr lang="en-US" sz="1800" kern="100" dirty="0">
                <a:solidFill>
                  <a:schemeClr val="tx1"/>
                </a:solidFill>
                <a:effectLst/>
                <a:latin typeface="+mj-lt"/>
                <a:ea typeface="Calibri" panose="020F0502020204030204" pitchFamily="34" charset="0"/>
                <a:cs typeface="Arial" panose="020B0604020202020204" pitchFamily="34" charset="0"/>
              </a:rPr>
              <a:t>, https://doi.org/10.1002/qj.4298.</a:t>
            </a:r>
            <a:endParaRPr lang="en-US" sz="1900" kern="100" dirty="0">
              <a:solidFill>
                <a:schemeClr val="tx1"/>
              </a:solidFill>
              <a:effectLst/>
              <a:latin typeface="+mj-lt"/>
              <a:ea typeface="Calibri" panose="020F0502020204030204" pitchFamily="34" charset="0"/>
              <a:cs typeface="Arial" panose="020B0604020202020204" pitchFamily="34" charset="0"/>
            </a:endParaRPr>
          </a:p>
          <a:p>
            <a:r>
              <a:rPr lang="en-US" sz="1800" kern="100" dirty="0">
                <a:solidFill>
                  <a:schemeClr val="tx1"/>
                </a:solidFill>
                <a:effectLst/>
                <a:latin typeface="+mj-lt"/>
                <a:ea typeface="Calibri" panose="020F0502020204030204" pitchFamily="34" charset="0"/>
                <a:cs typeface="Arial" panose="020B0604020202020204" pitchFamily="34" charset="0"/>
              </a:rPr>
              <a:t>Chen, S.-Y., T.-K. Wee, Y.-H. Kuo, and D. H. Bromwich, 2014: An Impact Assessment of GPS Radio Occultation Data on Prediction of a Rapidly Developing Cyclone over the Southern Ocean. </a:t>
            </a:r>
            <a:r>
              <a:rPr lang="en-US" sz="1800" i="1" kern="100" dirty="0">
                <a:solidFill>
                  <a:schemeClr val="tx1"/>
                </a:solidFill>
                <a:effectLst/>
                <a:latin typeface="+mj-lt"/>
                <a:ea typeface="Calibri" panose="020F0502020204030204" pitchFamily="34" charset="0"/>
                <a:cs typeface="Arial" panose="020B0604020202020204" pitchFamily="34" charset="0"/>
              </a:rPr>
              <a:t>Monthly Weather Review</a:t>
            </a:r>
            <a:r>
              <a:rPr lang="en-US" sz="1800" kern="100" dirty="0">
                <a:solidFill>
                  <a:schemeClr val="tx1"/>
                </a:solidFill>
                <a:effectLst/>
                <a:latin typeface="+mj-lt"/>
                <a:ea typeface="Calibri" panose="020F0502020204030204" pitchFamily="34" charset="0"/>
                <a:cs typeface="Arial" panose="020B0604020202020204" pitchFamily="34" charset="0"/>
              </a:rPr>
              <a:t>, </a:t>
            </a:r>
            <a:r>
              <a:rPr lang="en-US" sz="1800" b="1" kern="100" dirty="0">
                <a:solidFill>
                  <a:schemeClr val="tx1"/>
                </a:solidFill>
                <a:effectLst/>
                <a:latin typeface="+mj-lt"/>
                <a:ea typeface="Calibri" panose="020F0502020204030204" pitchFamily="34" charset="0"/>
                <a:cs typeface="Arial" panose="020B0604020202020204" pitchFamily="34" charset="0"/>
              </a:rPr>
              <a:t>142</a:t>
            </a:r>
            <a:r>
              <a:rPr lang="en-US" sz="1800" kern="100" dirty="0">
                <a:solidFill>
                  <a:schemeClr val="tx1"/>
                </a:solidFill>
                <a:effectLst/>
                <a:latin typeface="+mj-lt"/>
                <a:ea typeface="Calibri" panose="020F0502020204030204" pitchFamily="34" charset="0"/>
                <a:cs typeface="Arial" panose="020B0604020202020204" pitchFamily="34" charset="0"/>
              </a:rPr>
              <a:t>, 4187–4206, https://doi.org/10.1175/MWR-D-14-00024.1.</a:t>
            </a:r>
            <a:endParaRPr lang="en-US" sz="1800" dirty="0">
              <a:solidFill>
                <a:schemeClr val="tx1"/>
              </a:solidFill>
              <a:effectLst/>
              <a:latin typeface="+mj-lt"/>
              <a:ea typeface="Calibri" panose="020F0502020204030204" pitchFamily="34" charset="0"/>
            </a:endParaRPr>
          </a:p>
          <a:p>
            <a:r>
              <a:rPr lang="en-US" sz="1800" dirty="0">
                <a:solidFill>
                  <a:schemeClr val="tx1"/>
                </a:solidFill>
                <a:effectLst/>
                <a:latin typeface="+mj-lt"/>
                <a:ea typeface="Calibri" panose="020F0502020204030204" pitchFamily="34" charset="0"/>
              </a:rPr>
              <a:t>Hoskins, B. J., and K. I. Hodges, 2005: A New Perspective on Southern Hemisphere Storm Tracks. </a:t>
            </a:r>
            <a:r>
              <a:rPr lang="en-US" sz="1800" i="1" dirty="0">
                <a:solidFill>
                  <a:schemeClr val="tx1"/>
                </a:solidFill>
                <a:effectLst/>
                <a:latin typeface="+mj-lt"/>
                <a:ea typeface="Calibri" panose="020F0502020204030204" pitchFamily="34" charset="0"/>
              </a:rPr>
              <a:t>Journal of Climate</a:t>
            </a:r>
            <a:r>
              <a:rPr lang="en-US" sz="1800" dirty="0">
                <a:solidFill>
                  <a:schemeClr val="tx1"/>
                </a:solidFill>
                <a:effectLst/>
                <a:latin typeface="+mj-lt"/>
                <a:ea typeface="Calibri" panose="020F0502020204030204" pitchFamily="34" charset="0"/>
              </a:rPr>
              <a:t>, </a:t>
            </a:r>
            <a:r>
              <a:rPr lang="en-US" sz="1800" b="1" dirty="0">
                <a:solidFill>
                  <a:schemeClr val="tx1"/>
                </a:solidFill>
                <a:effectLst/>
                <a:latin typeface="+mj-lt"/>
                <a:ea typeface="Calibri" panose="020F0502020204030204" pitchFamily="34" charset="0"/>
              </a:rPr>
              <a:t>18</a:t>
            </a:r>
            <a:r>
              <a:rPr lang="en-US" sz="1800" dirty="0">
                <a:solidFill>
                  <a:schemeClr val="tx1"/>
                </a:solidFill>
                <a:effectLst/>
                <a:latin typeface="+mj-lt"/>
                <a:ea typeface="Calibri" panose="020F0502020204030204" pitchFamily="34" charset="0"/>
              </a:rPr>
              <a:t>, 4108–4129, https://doi.org/10.1175/JCLI3570.1.</a:t>
            </a:r>
          </a:p>
          <a:p>
            <a:r>
              <a:rPr lang="en-US" sz="1800" kern="100" dirty="0">
                <a:solidFill>
                  <a:schemeClr val="tx1"/>
                </a:solidFill>
                <a:effectLst/>
                <a:latin typeface="+mj-lt"/>
                <a:ea typeface="Calibri" panose="020F0502020204030204" pitchFamily="34" charset="0"/>
                <a:cs typeface="Arial" panose="020B0604020202020204" pitchFamily="34" charset="0"/>
              </a:rPr>
              <a:t>Powers, J. G., K. W. Manning, and D. H. Bromwich, 2023: THE AMPS WINTER YOPP-SH DATA IMPACT STUDY. The 18th Workshop on Antarctic Meteorology and Climate, Madison, WI, 7 https://amrc.ssec.wisc.edu/meetings/meeting2023/program.shtml.</a:t>
            </a:r>
          </a:p>
          <a:p>
            <a:endParaRPr lang="en-US" sz="1800" dirty="0">
              <a:solidFill>
                <a:schemeClr val="tx1"/>
              </a:solidFill>
              <a:effectLst/>
              <a:latin typeface="Times New Roman" panose="02020603050405020304" pitchFamily="18" charset="0"/>
              <a:ea typeface="Calibri" panose="020F0502020204030204" pitchFamily="34" charset="0"/>
            </a:endParaRPr>
          </a:p>
          <a:p>
            <a:endParaRPr lang="en-US" sz="1900" kern="100" dirty="0">
              <a:solidFill>
                <a:schemeClr val="tx1"/>
              </a:solidFill>
              <a:effectLst/>
              <a:ea typeface="Calibri" panose="020F0502020204030204" pitchFamily="34" charset="0"/>
              <a:cs typeface="Arial" panose="020B0604020202020204" pitchFamily="34" charset="0"/>
            </a:endParaRPr>
          </a:p>
          <a:p>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26002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5124B-96DF-4887-DBDF-714C81CD3164}"/>
            </a:ext>
          </a:extLst>
        </p:cNvPr>
        <p:cNvGrpSpPr/>
        <p:nvPr/>
      </p:nvGrpSpPr>
      <p:grpSpPr>
        <a:xfrm>
          <a:off x="0" y="0"/>
          <a:ext cx="0" cy="0"/>
          <a:chOff x="0" y="0"/>
          <a:chExt cx="0" cy="0"/>
        </a:xfrm>
      </p:grpSpPr>
      <p:pic>
        <p:nvPicPr>
          <p:cNvPr id="5" name="Picture 4" descr="A person holding a blue balloon&#10;&#10;AI-generated content may be incorrect.">
            <a:extLst>
              <a:ext uri="{FF2B5EF4-FFF2-40B4-BE49-F238E27FC236}">
                <a16:creationId xmlns:a16="http://schemas.microsoft.com/office/drawing/2014/main" id="{3787E4C2-18AC-1EEE-7BE9-11BB1D943D68}"/>
              </a:ext>
            </a:extLst>
          </p:cNvPr>
          <p:cNvPicPr>
            <a:picLocks noChangeAspect="1"/>
          </p:cNvPicPr>
          <p:nvPr/>
        </p:nvPicPr>
        <p:blipFill>
          <a:blip r:embed="rId3">
            <a:extLst>
              <a:ext uri="{28A0092B-C50C-407E-A947-70E740481C1C}">
                <a14:useLocalDpi xmlns:a14="http://schemas.microsoft.com/office/drawing/2010/main" val="0"/>
              </a:ext>
            </a:extLst>
          </a:blip>
          <a:srcRect t="28329" b="9943"/>
          <a:stretch/>
        </p:blipFill>
        <p:spPr>
          <a:xfrm>
            <a:off x="-16666" y="-657726"/>
            <a:ext cx="12208666" cy="5652097"/>
          </a:xfrm>
          <a:prstGeom prst="rect">
            <a:avLst/>
          </a:prstGeom>
        </p:spPr>
      </p:pic>
      <p:sp>
        <p:nvSpPr>
          <p:cNvPr id="2" name="Title 1">
            <a:extLst>
              <a:ext uri="{FF2B5EF4-FFF2-40B4-BE49-F238E27FC236}">
                <a16:creationId xmlns:a16="http://schemas.microsoft.com/office/drawing/2014/main" id="{B30DB17B-C088-F1A3-A26E-BCF98F1DB170}"/>
              </a:ext>
            </a:extLst>
          </p:cNvPr>
          <p:cNvSpPr>
            <a:spLocks noGrp="1"/>
          </p:cNvSpPr>
          <p:nvPr>
            <p:ph type="title"/>
          </p:nvPr>
        </p:nvSpPr>
        <p:spPr>
          <a:xfrm>
            <a:off x="1039177" y="5417820"/>
            <a:ext cx="10113645" cy="822960"/>
          </a:xfrm>
        </p:spPr>
        <p:txBody>
          <a:bodyPr/>
          <a:lstStyle/>
          <a:p>
            <a:pPr algn="ctr"/>
            <a:r>
              <a:rPr lang="en-US" dirty="0"/>
              <a:t>Thank you!</a:t>
            </a:r>
          </a:p>
        </p:txBody>
      </p:sp>
      <p:sp>
        <p:nvSpPr>
          <p:cNvPr id="4" name="Text Placeholder 3">
            <a:extLst>
              <a:ext uri="{FF2B5EF4-FFF2-40B4-BE49-F238E27FC236}">
                <a16:creationId xmlns:a16="http://schemas.microsoft.com/office/drawing/2014/main" id="{2FC0C97B-1D44-1C2F-0DA3-46424FF0C98C}"/>
              </a:ext>
            </a:extLst>
          </p:cNvPr>
          <p:cNvSpPr>
            <a:spLocks noGrp="1"/>
          </p:cNvSpPr>
          <p:nvPr>
            <p:ph type="body" sz="half" idx="2"/>
          </p:nvPr>
        </p:nvSpPr>
        <p:spPr>
          <a:xfrm>
            <a:off x="160421" y="4611736"/>
            <a:ext cx="10113264" cy="594360"/>
          </a:xfrm>
        </p:spPr>
        <p:txBody>
          <a:bodyPr>
            <a:normAutofit/>
          </a:bodyPr>
          <a:lstStyle/>
          <a:p>
            <a:r>
              <a:rPr lang="en-US" sz="2000" dirty="0"/>
              <a:t>Davis Station – Radiosonde launch during TOP4.</a:t>
            </a:r>
          </a:p>
        </p:txBody>
      </p:sp>
    </p:spTree>
    <p:extLst>
      <p:ext uri="{BB962C8B-B14F-4D97-AF65-F5344CB8AC3E}">
        <p14:creationId xmlns:p14="http://schemas.microsoft.com/office/powerpoint/2010/main" val="48477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6E27F-5776-81A2-2220-33D17AB1E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33DFB-C061-8086-4223-AA01F9BA660C}"/>
              </a:ext>
            </a:extLst>
          </p:cNvPr>
          <p:cNvSpPr>
            <a:spLocks noGrp="1"/>
          </p:cNvSpPr>
          <p:nvPr>
            <p:ph type="title"/>
          </p:nvPr>
        </p:nvSpPr>
        <p:spPr>
          <a:xfrm>
            <a:off x="0" y="0"/>
            <a:ext cx="12192000" cy="1657547"/>
          </a:xfrm>
          <a:solidFill>
            <a:schemeClr val="accent2"/>
          </a:solidFill>
          <a:ln>
            <a:solidFill>
              <a:schemeClr val="accent2"/>
            </a:solidFill>
          </a:ln>
        </p:spPr>
        <p:txBody>
          <a:bodyPr>
            <a:normAutofit/>
          </a:bodyPr>
          <a:lstStyle/>
          <a:p>
            <a:pPr algn="ctr"/>
            <a:r>
              <a:rPr lang="en-US" sz="5400" b="1" dirty="0">
                <a:solidFill>
                  <a:schemeClr val="bg1"/>
                </a:solidFill>
              </a:rPr>
              <a:t>Introduction</a:t>
            </a:r>
          </a:p>
        </p:txBody>
      </p:sp>
      <p:pic>
        <p:nvPicPr>
          <p:cNvPr id="3" name="Picture Placeholder 5" descr="A person standing in the snow&#10;&#10;Description automatically generated">
            <a:extLst>
              <a:ext uri="{FF2B5EF4-FFF2-40B4-BE49-F238E27FC236}">
                <a16:creationId xmlns:a16="http://schemas.microsoft.com/office/drawing/2014/main" id="{36EFC173-2747-BF6C-1CF4-2CC9A5CABC59}"/>
              </a:ext>
            </a:extLst>
          </p:cNvPr>
          <p:cNvPicPr>
            <a:picLocks noChangeAspect="1"/>
          </p:cNvPicPr>
          <p:nvPr/>
        </p:nvPicPr>
        <p:blipFill>
          <a:blip r:embed="rId3">
            <a:extLst>
              <a:ext uri="{28A0092B-C50C-407E-A947-70E740481C1C}">
                <a14:useLocalDpi xmlns:a14="http://schemas.microsoft.com/office/drawing/2010/main" val="0"/>
              </a:ext>
            </a:extLst>
          </a:blip>
          <a:srcRect t="14211" r="5487" b="14211"/>
          <a:stretch/>
        </p:blipFill>
        <p:spPr>
          <a:xfrm>
            <a:off x="0" y="1657547"/>
            <a:ext cx="12192000" cy="5200453"/>
          </a:xfrm>
          <a:prstGeom prst="rect">
            <a:avLst/>
          </a:prstGeom>
        </p:spPr>
      </p:pic>
      <p:sp>
        <p:nvSpPr>
          <p:cNvPr id="4" name="Text Placeholder 3">
            <a:extLst>
              <a:ext uri="{FF2B5EF4-FFF2-40B4-BE49-F238E27FC236}">
                <a16:creationId xmlns:a16="http://schemas.microsoft.com/office/drawing/2014/main" id="{0748DEA3-A50A-B256-58F7-46840830CA42}"/>
              </a:ext>
            </a:extLst>
          </p:cNvPr>
          <p:cNvSpPr txBox="1">
            <a:spLocks/>
          </p:cNvSpPr>
          <p:nvPr/>
        </p:nvSpPr>
        <p:spPr>
          <a:xfrm>
            <a:off x="-180565" y="6533782"/>
            <a:ext cx="10113264" cy="594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chemeClr val="bg1"/>
                </a:solidFill>
              </a:rPr>
              <a:t> King Sejong Station – Radiosonde launch during TOP2.</a:t>
            </a:r>
          </a:p>
        </p:txBody>
      </p:sp>
      <p:sp>
        <p:nvSpPr>
          <p:cNvPr id="6" name="TextBox 5">
            <a:extLst>
              <a:ext uri="{FF2B5EF4-FFF2-40B4-BE49-F238E27FC236}">
                <a16:creationId xmlns:a16="http://schemas.microsoft.com/office/drawing/2014/main" id="{444DA955-AA4D-FD8D-CEDF-9C29D7507EB0}"/>
              </a:ext>
            </a:extLst>
          </p:cNvPr>
          <p:cNvSpPr txBox="1"/>
          <p:nvPr/>
        </p:nvSpPr>
        <p:spPr>
          <a:xfrm>
            <a:off x="224590" y="1922842"/>
            <a:ext cx="11742820" cy="4524315"/>
          </a:xfrm>
          <a:prstGeom prst="rect">
            <a:avLst/>
          </a:prstGeom>
          <a:solidFill>
            <a:schemeClr val="bg1">
              <a:alpha val="70000"/>
            </a:schemeClr>
          </a:solidFill>
        </p:spPr>
        <p:txBody>
          <a:bodyPr wrap="square">
            <a:spAutoFit/>
          </a:bodyPr>
          <a:lstStyle/>
          <a:p>
            <a:pPr marL="285750" lvl="0" indent="-285750">
              <a:buClr>
                <a:schemeClr val="accent2"/>
              </a:buClr>
              <a:buFont typeface="Arial" panose="020B0604020202020204" pitchFamily="34" charset="0"/>
              <a:buChar char="•"/>
            </a:pPr>
            <a:r>
              <a:rPr lang="en-US" sz="2400" dirty="0"/>
              <a:t>Existing polar prediction capability requires improvement </a:t>
            </a:r>
          </a:p>
          <a:p>
            <a:pPr marL="285750" indent="-285750">
              <a:buClr>
                <a:schemeClr val="accent2"/>
              </a:buClr>
              <a:buFont typeface="Arial" panose="020B0604020202020204" pitchFamily="34" charset="0"/>
              <a:buChar char="•"/>
            </a:pPr>
            <a:r>
              <a:rPr lang="en-US" sz="2400" dirty="0"/>
              <a:t>Why access to a reliable forecast for Antarctica is important? </a:t>
            </a:r>
          </a:p>
          <a:p>
            <a:pPr marL="742950" lvl="1" indent="-285750">
              <a:buClr>
                <a:schemeClr val="accent2"/>
              </a:buClr>
              <a:buFont typeface="Courier New" panose="02070309020205020404" pitchFamily="49" charset="0"/>
              <a:buChar char="o"/>
            </a:pPr>
            <a:r>
              <a:rPr lang="en-US" sz="2400" b="1" dirty="0"/>
              <a:t>Importance for climate change studies: </a:t>
            </a:r>
            <a:r>
              <a:rPr lang="en-US" sz="2400" dirty="0"/>
              <a:t>More observational data improves the representation of physical processes in the climate models. This strengthens their ability to project long-term trends and assess the impacts of climate change. </a:t>
            </a:r>
          </a:p>
          <a:p>
            <a:pPr marL="742950" lvl="1" indent="-285750">
              <a:buClr>
                <a:schemeClr val="accent2"/>
              </a:buClr>
              <a:buFont typeface="Courier New" panose="02070309020205020404" pitchFamily="49" charset="0"/>
              <a:buChar char="o"/>
            </a:pPr>
            <a:r>
              <a:rPr lang="en-US" sz="2400" b="1" dirty="0"/>
              <a:t>Importance for the Southern Ocean and Antarctica: </a:t>
            </a:r>
            <a:r>
              <a:rPr lang="en-US" sz="2400" dirty="0"/>
              <a:t>Additional atmospheric observations over this region of the globe improve forecasts which further safe and efficient logistical operations, assist in the safeguard of personnel in the stations, and facilitate equipment maintenance.</a:t>
            </a:r>
          </a:p>
          <a:p>
            <a:pPr marL="742950" lvl="1" indent="-285750">
              <a:buClr>
                <a:schemeClr val="accent2"/>
              </a:buClr>
              <a:buFont typeface="Courier New" panose="02070309020205020404" pitchFamily="49" charset="0"/>
              <a:buChar char="o"/>
            </a:pPr>
            <a:r>
              <a:rPr lang="en-US" sz="2400" b="1" dirty="0"/>
              <a:t>Enhancing forecast models:</a:t>
            </a:r>
            <a:r>
              <a:rPr lang="en-US" sz="2400" dirty="0"/>
              <a:t> Better understanding of the Antarctic atmosphere significantly improves the forecast accuracy for the southern mid-latitudes as well.</a:t>
            </a:r>
          </a:p>
          <a:p>
            <a:pPr marL="285750" indent="-285750">
              <a:buClr>
                <a:schemeClr val="accent2"/>
              </a:buClr>
              <a:buFont typeface="Arial" panose="020B0604020202020204" pitchFamily="34" charset="0"/>
              <a:buChar char="•"/>
            </a:pPr>
            <a:r>
              <a:rPr lang="en-US" sz="2400" dirty="0"/>
              <a:t>Increasing observational is a key for better forecasting skill for the continent!</a:t>
            </a:r>
          </a:p>
        </p:txBody>
      </p:sp>
    </p:spTree>
    <p:extLst>
      <p:ext uri="{BB962C8B-B14F-4D97-AF65-F5344CB8AC3E}">
        <p14:creationId xmlns:p14="http://schemas.microsoft.com/office/powerpoint/2010/main" val="282962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05AA-D75C-5AFA-92EF-3D33D35AFA39}"/>
              </a:ext>
            </a:extLst>
          </p:cNvPr>
          <p:cNvSpPr>
            <a:spLocks noGrp="1"/>
          </p:cNvSpPr>
          <p:nvPr>
            <p:ph type="title"/>
          </p:nvPr>
        </p:nvSpPr>
        <p:spPr/>
        <p:txBody>
          <a:bodyPr/>
          <a:lstStyle/>
          <a:p>
            <a:r>
              <a:rPr lang="en-US"/>
              <a:t>YOPP-SH</a:t>
            </a:r>
          </a:p>
        </p:txBody>
      </p:sp>
      <p:pic>
        <p:nvPicPr>
          <p:cNvPr id="7" name="Picture 6">
            <a:extLst>
              <a:ext uri="{FF2B5EF4-FFF2-40B4-BE49-F238E27FC236}">
                <a16:creationId xmlns:a16="http://schemas.microsoft.com/office/drawing/2014/main" id="{20EB22B6-2E58-288F-71E3-2E2AC47DE5EA}"/>
              </a:ext>
            </a:extLst>
          </p:cNvPr>
          <p:cNvPicPr>
            <a:picLocks noChangeAspect="1"/>
          </p:cNvPicPr>
          <p:nvPr/>
        </p:nvPicPr>
        <p:blipFill>
          <a:blip r:embed="rId3"/>
          <a:stretch>
            <a:fillRect/>
          </a:stretch>
        </p:blipFill>
        <p:spPr>
          <a:xfrm>
            <a:off x="9911098" y="70232"/>
            <a:ext cx="1723118" cy="1352169"/>
          </a:xfrm>
          <a:prstGeom prst="rect">
            <a:avLst/>
          </a:prstGeom>
        </p:spPr>
      </p:pic>
      <p:pic>
        <p:nvPicPr>
          <p:cNvPr id="8" name="Picture 7">
            <a:extLst>
              <a:ext uri="{FF2B5EF4-FFF2-40B4-BE49-F238E27FC236}">
                <a16:creationId xmlns:a16="http://schemas.microsoft.com/office/drawing/2014/main" id="{C140B7B4-1947-325C-FE32-C104671083E6}"/>
              </a:ext>
            </a:extLst>
          </p:cNvPr>
          <p:cNvPicPr>
            <a:picLocks noChangeAspect="1"/>
          </p:cNvPicPr>
          <p:nvPr/>
        </p:nvPicPr>
        <p:blipFill>
          <a:blip r:embed="rId4"/>
          <a:stretch>
            <a:fillRect/>
          </a:stretch>
        </p:blipFill>
        <p:spPr>
          <a:xfrm>
            <a:off x="8277370" y="-17076"/>
            <a:ext cx="1365504" cy="1496174"/>
          </a:xfrm>
          <a:prstGeom prst="rect">
            <a:avLst/>
          </a:prstGeom>
        </p:spPr>
      </p:pic>
      <p:sp>
        <p:nvSpPr>
          <p:cNvPr id="9" name="Content Placeholder 2">
            <a:extLst>
              <a:ext uri="{FF2B5EF4-FFF2-40B4-BE49-F238E27FC236}">
                <a16:creationId xmlns:a16="http://schemas.microsoft.com/office/drawing/2014/main" id="{1FD84706-A282-5706-BF83-6A4B0AB31EF6}"/>
              </a:ext>
            </a:extLst>
          </p:cNvPr>
          <p:cNvSpPr txBox="1">
            <a:spLocks/>
          </p:cNvSpPr>
          <p:nvPr/>
        </p:nvSpPr>
        <p:spPr>
          <a:xfrm>
            <a:off x="184150" y="2041039"/>
            <a:ext cx="11823699" cy="4023360"/>
          </a:xfrm>
          <a:prstGeom prst="rect">
            <a:avLst/>
          </a:prstGeom>
        </p:spPr>
        <p:txBody>
          <a:bodyPr vert="horz" lIns="0" tIns="45720" rIns="0" bIns="45720" rtlCol="0" anchor="t">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3540" lvl="1">
              <a:buFont typeface="Arial" panose="020B0604020202020204" pitchFamily="34" charset="0"/>
              <a:buChar char="•"/>
            </a:pPr>
            <a:r>
              <a:rPr lang="en-US" sz="11200" dirty="0">
                <a:ea typeface="Calibri"/>
              </a:rPr>
              <a:t>This project is involved with the Year of Polar Prediction in the Southern    Hemisphere (YOPP-SH) that is part of the WMO Polar Prediction Project (PPP)</a:t>
            </a:r>
            <a:endParaRPr lang="en-US" dirty="0">
              <a:ea typeface="Calibri"/>
            </a:endParaRPr>
          </a:p>
          <a:p>
            <a:pPr marL="383540" lvl="1">
              <a:buFont typeface="Arial" panose="020B0604020202020204" pitchFamily="34" charset="0"/>
              <a:buChar char="•"/>
            </a:pPr>
            <a:r>
              <a:rPr lang="en-US" sz="11200" dirty="0"/>
              <a:t>Main goal: Promote research toward improved environmental prediction for the polar regions</a:t>
            </a:r>
          </a:p>
          <a:p>
            <a:pPr marL="383540" lvl="1">
              <a:buFont typeface="Arial" panose="020B0604020202020204" pitchFamily="34" charset="0"/>
              <a:buChar char="•"/>
            </a:pPr>
            <a:r>
              <a:rPr lang="en-US" sz="11200" dirty="0"/>
              <a:t>Summer Special Observing Period (SOP): November 2018-February 2019</a:t>
            </a:r>
            <a:endParaRPr lang="en-US" sz="11200" dirty="0">
              <a:ea typeface="Calibri" panose="020F0502020204030204"/>
              <a:cs typeface="Calibri" panose="020F0502020204030204"/>
            </a:endParaRPr>
          </a:p>
          <a:p>
            <a:pPr marL="200660" lvl="1" indent="0">
              <a:buNone/>
            </a:pPr>
            <a:endParaRPr lang="en-US" sz="11200" dirty="0">
              <a:ea typeface="Calibri" panose="020F0502020204030204"/>
              <a:cs typeface="Calibri" panose="020F0502020204030204"/>
            </a:endParaRPr>
          </a:p>
          <a:p>
            <a:pPr marL="383540" lvl="1">
              <a:buFont typeface="Arial" panose="020B0604020202020204" pitchFamily="34" charset="0"/>
              <a:buChar char="•"/>
            </a:pPr>
            <a:r>
              <a:rPr lang="en-US" sz="11200" b="1" dirty="0">
                <a:solidFill>
                  <a:prstClr val="black"/>
                </a:solidFill>
              </a:rPr>
              <a:t>Winter Special Observing Period (SOP):</a:t>
            </a:r>
            <a:r>
              <a:rPr lang="en-US" sz="11200" b="1" dirty="0">
                <a:solidFill>
                  <a:prstClr val="black"/>
                </a:solidFill>
                <a:ea typeface="Calibri" panose="020F0502020204030204"/>
                <a:cs typeface="Calibri" panose="020F0502020204030204"/>
              </a:rPr>
              <a:t> </a:t>
            </a:r>
            <a:r>
              <a:rPr lang="en-US" sz="11200" dirty="0">
                <a:solidFill>
                  <a:prstClr val="black"/>
                </a:solidFill>
              </a:rPr>
              <a:t>April 15 – August 31, 2022</a:t>
            </a:r>
            <a:endParaRPr lang="en-US" sz="11200" dirty="0">
              <a:solidFill>
                <a:prstClr val="black"/>
              </a:solidFill>
              <a:ea typeface="Calibri" panose="020F0502020204030204"/>
              <a:cs typeface="Calibri" panose="020F0502020204030204"/>
            </a:endParaRPr>
          </a:p>
          <a:p>
            <a:pPr marL="566420" lvl="2">
              <a:lnSpc>
                <a:spcPct val="100000"/>
              </a:lnSpc>
              <a:spcBef>
                <a:spcPts val="0"/>
              </a:spcBef>
              <a:spcAft>
                <a:spcPts val="600"/>
              </a:spcAft>
              <a:buFont typeface="Courier New" panose="02070309020205020404" pitchFamily="49" charset="0"/>
              <a:buChar char="o"/>
              <a:defRPr/>
            </a:pPr>
            <a:r>
              <a:rPr lang="en-US" sz="11200" dirty="0">
                <a:solidFill>
                  <a:prstClr val="black"/>
                </a:solidFill>
              </a:rPr>
              <a:t>Within the Winter SOP -  </a:t>
            </a:r>
            <a:r>
              <a:rPr lang="en-US" sz="11200" b="1" dirty="0">
                <a:solidFill>
                  <a:prstClr val="black"/>
                </a:solidFill>
              </a:rPr>
              <a:t>Targeted Observing Periods </a:t>
            </a:r>
            <a:r>
              <a:rPr lang="en-US" sz="11200" dirty="0">
                <a:solidFill>
                  <a:prstClr val="black"/>
                </a:solidFill>
              </a:rPr>
              <a:t>(TOPs) - Have additional radiosonde ascents </a:t>
            </a:r>
            <a:endParaRPr lang="en-US" sz="11200" dirty="0">
              <a:solidFill>
                <a:prstClr val="black"/>
              </a:solidFill>
              <a:ea typeface="Calibri" panose="020F0502020204030204"/>
              <a:cs typeface="Calibri" panose="020F0502020204030204"/>
            </a:endParaRPr>
          </a:p>
          <a:p>
            <a:pPr marL="566420" lvl="2">
              <a:lnSpc>
                <a:spcPct val="100000"/>
              </a:lnSpc>
              <a:spcBef>
                <a:spcPts val="0"/>
              </a:spcBef>
              <a:spcAft>
                <a:spcPts val="600"/>
              </a:spcAft>
              <a:buFont typeface="Courier New" panose="02070309020205020404" pitchFamily="49" charset="0"/>
              <a:buChar char="o"/>
              <a:defRPr/>
            </a:pPr>
            <a:r>
              <a:rPr lang="en-US" sz="11200" dirty="0">
                <a:solidFill>
                  <a:prstClr val="black"/>
                </a:solidFill>
                <a:ea typeface="Calibri" panose="020F0502020204030204"/>
                <a:cs typeface="Calibri" panose="020F0502020204030204"/>
              </a:rPr>
              <a:t>Combined effort of 14 international Antarctic programs</a:t>
            </a:r>
          </a:p>
          <a:p>
            <a:endParaRPr lang="en-US" dirty="0"/>
          </a:p>
        </p:txBody>
      </p:sp>
    </p:spTree>
    <p:extLst>
      <p:ext uri="{BB962C8B-B14F-4D97-AF65-F5344CB8AC3E}">
        <p14:creationId xmlns:p14="http://schemas.microsoft.com/office/powerpoint/2010/main" val="3652759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map of the continent with blue dots&#10;&#10;Description automatically generated">
            <a:extLst>
              <a:ext uri="{FF2B5EF4-FFF2-40B4-BE49-F238E27FC236}">
                <a16:creationId xmlns:a16="http://schemas.microsoft.com/office/drawing/2014/main" id="{27B367B2-9421-5D56-C6CC-3BA30AD25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949" y="1188812"/>
            <a:ext cx="4783313" cy="4829776"/>
          </a:xfrm>
          <a:prstGeom prst="rect">
            <a:avLst/>
          </a:prstGeom>
        </p:spPr>
      </p:pic>
      <p:graphicFrame>
        <p:nvGraphicFramePr>
          <p:cNvPr id="6" name="Table 5">
            <a:extLst>
              <a:ext uri="{FF2B5EF4-FFF2-40B4-BE49-F238E27FC236}">
                <a16:creationId xmlns:a16="http://schemas.microsoft.com/office/drawing/2014/main" id="{1839DE3F-05B6-2E98-981C-770C6E104B31}"/>
              </a:ext>
            </a:extLst>
          </p:cNvPr>
          <p:cNvGraphicFramePr>
            <a:graphicFrameLocks noGrp="1"/>
          </p:cNvGraphicFramePr>
          <p:nvPr>
            <p:extLst>
              <p:ext uri="{D42A27DB-BD31-4B8C-83A1-F6EECF244321}">
                <p14:modId xmlns:p14="http://schemas.microsoft.com/office/powerpoint/2010/main" val="2850221238"/>
              </p:ext>
            </p:extLst>
          </p:nvPr>
        </p:nvGraphicFramePr>
        <p:xfrm>
          <a:off x="6990219" y="911867"/>
          <a:ext cx="2430228" cy="5499529"/>
        </p:xfrm>
        <a:graphic>
          <a:graphicData uri="http://schemas.openxmlformats.org/drawingml/2006/table">
            <a:tbl>
              <a:tblPr firstRow="1" firstCol="1" bandRow="1">
                <a:tableStyleId>{16D9F66E-5EB9-4882-86FB-DCBF35E3C3E4}</a:tableStyleId>
              </a:tblPr>
              <a:tblGrid>
                <a:gridCol w="810863">
                  <a:extLst>
                    <a:ext uri="{9D8B030D-6E8A-4147-A177-3AD203B41FA5}">
                      <a16:colId xmlns:a16="http://schemas.microsoft.com/office/drawing/2014/main" val="2056802140"/>
                    </a:ext>
                  </a:extLst>
                </a:gridCol>
                <a:gridCol w="1619365">
                  <a:extLst>
                    <a:ext uri="{9D8B030D-6E8A-4147-A177-3AD203B41FA5}">
                      <a16:colId xmlns:a16="http://schemas.microsoft.com/office/drawing/2014/main" val="1154594953"/>
                    </a:ext>
                  </a:extLst>
                </a:gridCol>
              </a:tblGrid>
              <a:tr h="198490">
                <a:tc>
                  <a:txBody>
                    <a:bodyPr/>
                    <a:lstStyle/>
                    <a:p>
                      <a:pPr marL="0" marR="0" algn="ctr">
                        <a:lnSpc>
                          <a:spcPct val="107000"/>
                        </a:lnSpc>
                        <a:spcBef>
                          <a:spcPts val="0"/>
                        </a:spcBef>
                        <a:spcAft>
                          <a:spcPts val="0"/>
                        </a:spcAft>
                      </a:pPr>
                      <a:r>
                        <a:rPr lang="en-US" sz="1400" kern="0" cap="all">
                          <a:effectLst/>
                        </a:rPr>
                        <a:t>Number</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cap="all">
                          <a:effectLst/>
                        </a:rPr>
                        <a:t>Station Name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2077290898"/>
                  </a:ext>
                </a:extLst>
              </a:tr>
              <a:tr h="198490">
                <a:tc>
                  <a:txBody>
                    <a:bodyPr/>
                    <a:lstStyle/>
                    <a:p>
                      <a:pPr marL="0" marR="0" algn="ctr">
                        <a:lnSpc>
                          <a:spcPct val="107000"/>
                        </a:lnSpc>
                        <a:spcBef>
                          <a:spcPts val="0"/>
                        </a:spcBef>
                        <a:spcAft>
                          <a:spcPts val="0"/>
                        </a:spcAft>
                      </a:pPr>
                      <a:r>
                        <a:rPr lang="en-US" sz="1400" kern="0" cap="all">
                          <a:effectLst/>
                        </a:rPr>
                        <a:t>1</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King Sejong</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1498060085"/>
                  </a:ext>
                </a:extLst>
              </a:tr>
              <a:tr h="198490">
                <a:tc>
                  <a:txBody>
                    <a:bodyPr/>
                    <a:lstStyle/>
                    <a:p>
                      <a:pPr marL="0" marR="0" algn="ctr">
                        <a:lnSpc>
                          <a:spcPct val="107000"/>
                        </a:lnSpc>
                        <a:spcBef>
                          <a:spcPts val="0"/>
                        </a:spcBef>
                        <a:spcAft>
                          <a:spcPts val="0"/>
                        </a:spcAft>
                      </a:pPr>
                      <a:r>
                        <a:rPr lang="en-US" sz="1400" kern="0" cap="all">
                          <a:effectLst/>
                        </a:rPr>
                        <a:t>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Escudero</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1267373539"/>
                  </a:ext>
                </a:extLst>
              </a:tr>
              <a:tr h="198490">
                <a:tc>
                  <a:txBody>
                    <a:bodyPr/>
                    <a:lstStyle/>
                    <a:p>
                      <a:pPr marL="0" marR="0" algn="ctr">
                        <a:lnSpc>
                          <a:spcPct val="107000"/>
                        </a:lnSpc>
                        <a:spcBef>
                          <a:spcPts val="0"/>
                        </a:spcBef>
                        <a:spcAft>
                          <a:spcPts val="0"/>
                        </a:spcAft>
                      </a:pPr>
                      <a:r>
                        <a:rPr lang="en-US" sz="1400" kern="0" cap="all">
                          <a:effectLst/>
                        </a:rPr>
                        <a:t>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err="1">
                          <a:effectLst/>
                        </a:rPr>
                        <a:t>Vernadsky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3566456178"/>
                  </a:ext>
                </a:extLst>
              </a:tr>
              <a:tr h="198490">
                <a:tc>
                  <a:txBody>
                    <a:bodyPr/>
                    <a:lstStyle/>
                    <a:p>
                      <a:pPr marL="0" marR="0" algn="ctr">
                        <a:lnSpc>
                          <a:spcPct val="107000"/>
                        </a:lnSpc>
                        <a:spcBef>
                          <a:spcPts val="0"/>
                        </a:spcBef>
                        <a:spcAft>
                          <a:spcPts val="0"/>
                        </a:spcAft>
                      </a:pPr>
                      <a:r>
                        <a:rPr lang="en-US" sz="1400" kern="0" cap="all">
                          <a:effectLst/>
                        </a:rPr>
                        <a:t>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Rothera</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4123804958"/>
                  </a:ext>
                </a:extLst>
              </a:tr>
              <a:tr h="198490">
                <a:tc>
                  <a:txBody>
                    <a:bodyPr/>
                    <a:lstStyle/>
                    <a:p>
                      <a:pPr marL="0" marR="0" algn="ctr">
                        <a:lnSpc>
                          <a:spcPct val="107000"/>
                        </a:lnSpc>
                        <a:spcBef>
                          <a:spcPts val="0"/>
                        </a:spcBef>
                        <a:spcAft>
                          <a:spcPts val="0"/>
                        </a:spcAft>
                      </a:pPr>
                      <a:r>
                        <a:rPr lang="en-US" sz="1400" kern="0" cap="all">
                          <a:effectLst/>
                        </a:rPr>
                        <a:t>5</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Marambio</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1276915081"/>
                  </a:ext>
                </a:extLst>
              </a:tr>
              <a:tr h="198490">
                <a:tc>
                  <a:txBody>
                    <a:bodyPr/>
                    <a:lstStyle/>
                    <a:p>
                      <a:pPr marL="0" marR="0" algn="ctr">
                        <a:lnSpc>
                          <a:spcPct val="107000"/>
                        </a:lnSpc>
                        <a:spcBef>
                          <a:spcPts val="0"/>
                        </a:spcBef>
                        <a:spcAft>
                          <a:spcPts val="0"/>
                        </a:spcAft>
                      </a:pPr>
                      <a:r>
                        <a:rPr lang="en-US" sz="1400" kern="0" cap="all">
                          <a:effectLst/>
                        </a:rPr>
                        <a:t>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err="1">
                          <a:effectLst/>
                        </a:rPr>
                        <a:t>Neumayer</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1748249636"/>
                  </a:ext>
                </a:extLst>
              </a:tr>
              <a:tr h="198490">
                <a:tc>
                  <a:txBody>
                    <a:bodyPr/>
                    <a:lstStyle/>
                    <a:p>
                      <a:pPr marL="0" marR="0" algn="ctr">
                        <a:lnSpc>
                          <a:spcPct val="107000"/>
                        </a:lnSpc>
                        <a:spcBef>
                          <a:spcPts val="0"/>
                        </a:spcBef>
                        <a:spcAft>
                          <a:spcPts val="0"/>
                        </a:spcAft>
                      </a:pPr>
                      <a:r>
                        <a:rPr lang="en-US" sz="1400" kern="0" cap="all">
                          <a:effectLst/>
                        </a:rPr>
                        <a:t>7</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Mount Pleasant</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2798872803"/>
                  </a:ext>
                </a:extLst>
              </a:tr>
              <a:tr h="198490">
                <a:tc>
                  <a:txBody>
                    <a:bodyPr/>
                    <a:lstStyle/>
                    <a:p>
                      <a:pPr marL="0" marR="0" algn="ctr">
                        <a:lnSpc>
                          <a:spcPct val="107000"/>
                        </a:lnSpc>
                        <a:spcBef>
                          <a:spcPts val="0"/>
                        </a:spcBef>
                        <a:spcAft>
                          <a:spcPts val="0"/>
                        </a:spcAft>
                      </a:pPr>
                      <a:r>
                        <a:rPr lang="en-US" sz="1400" kern="0" cap="all">
                          <a:effectLst/>
                        </a:rPr>
                        <a:t>8</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Punta Arenas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218070322"/>
                  </a:ext>
                </a:extLst>
              </a:tr>
              <a:tr h="198490">
                <a:tc>
                  <a:txBody>
                    <a:bodyPr/>
                    <a:lstStyle/>
                    <a:p>
                      <a:pPr marL="0" marR="0" algn="ctr">
                        <a:lnSpc>
                          <a:spcPct val="107000"/>
                        </a:lnSpc>
                        <a:spcBef>
                          <a:spcPts val="0"/>
                        </a:spcBef>
                        <a:spcAft>
                          <a:spcPts val="0"/>
                        </a:spcAft>
                      </a:pPr>
                      <a:r>
                        <a:rPr lang="en-US" sz="1400" kern="0" cap="all">
                          <a:effectLst/>
                        </a:rPr>
                        <a:t>9</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Syowa</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249931142"/>
                  </a:ext>
                </a:extLst>
              </a:tr>
              <a:tr h="198490">
                <a:tc>
                  <a:txBody>
                    <a:bodyPr/>
                    <a:lstStyle/>
                    <a:p>
                      <a:pPr marL="0" marR="0" algn="ctr">
                        <a:lnSpc>
                          <a:spcPct val="107000"/>
                        </a:lnSpc>
                        <a:spcBef>
                          <a:spcPts val="0"/>
                        </a:spcBef>
                        <a:spcAft>
                          <a:spcPts val="0"/>
                        </a:spcAft>
                      </a:pPr>
                      <a:r>
                        <a:rPr lang="en-US" sz="1400" kern="0" cap="all">
                          <a:effectLst/>
                        </a:rPr>
                        <a:t>10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Mawson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2257129888"/>
                  </a:ext>
                </a:extLst>
              </a:tr>
              <a:tr h="198490">
                <a:tc>
                  <a:txBody>
                    <a:bodyPr/>
                    <a:lstStyle/>
                    <a:p>
                      <a:pPr marL="0" marR="0" algn="ctr">
                        <a:lnSpc>
                          <a:spcPct val="107000"/>
                        </a:lnSpc>
                        <a:spcBef>
                          <a:spcPts val="0"/>
                        </a:spcBef>
                        <a:spcAft>
                          <a:spcPts val="0"/>
                        </a:spcAft>
                      </a:pPr>
                      <a:r>
                        <a:rPr lang="en-US" sz="1400" kern="0" cap="all">
                          <a:effectLst/>
                        </a:rPr>
                        <a:t>11</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Kerguelen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973001822"/>
                  </a:ext>
                </a:extLst>
              </a:tr>
              <a:tr h="198490">
                <a:tc>
                  <a:txBody>
                    <a:bodyPr/>
                    <a:lstStyle/>
                    <a:p>
                      <a:pPr marL="0" marR="0" algn="ctr">
                        <a:lnSpc>
                          <a:spcPct val="107000"/>
                        </a:lnSpc>
                        <a:spcBef>
                          <a:spcPts val="0"/>
                        </a:spcBef>
                        <a:spcAft>
                          <a:spcPts val="0"/>
                        </a:spcAft>
                      </a:pPr>
                      <a:r>
                        <a:rPr lang="en-US" sz="1400" kern="0" cap="all">
                          <a:effectLst/>
                        </a:rPr>
                        <a:t>12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Davis</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86217637"/>
                  </a:ext>
                </a:extLst>
              </a:tr>
              <a:tr h="198490">
                <a:tc>
                  <a:txBody>
                    <a:bodyPr/>
                    <a:lstStyle/>
                    <a:p>
                      <a:pPr marL="0" marR="0" algn="ctr">
                        <a:lnSpc>
                          <a:spcPct val="107000"/>
                        </a:lnSpc>
                        <a:spcBef>
                          <a:spcPts val="0"/>
                        </a:spcBef>
                        <a:spcAft>
                          <a:spcPts val="0"/>
                        </a:spcAft>
                      </a:pPr>
                      <a:r>
                        <a:rPr lang="en-US" sz="1400" kern="0" cap="all">
                          <a:effectLst/>
                        </a:rPr>
                        <a:t>13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Zhongshan</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381049463"/>
                  </a:ext>
                </a:extLst>
              </a:tr>
              <a:tr h="198490">
                <a:tc>
                  <a:txBody>
                    <a:bodyPr/>
                    <a:lstStyle/>
                    <a:p>
                      <a:pPr marL="0" marR="0" algn="ctr">
                        <a:lnSpc>
                          <a:spcPct val="107000"/>
                        </a:lnSpc>
                        <a:spcBef>
                          <a:spcPts val="0"/>
                        </a:spcBef>
                        <a:spcAft>
                          <a:spcPts val="0"/>
                        </a:spcAft>
                      </a:pPr>
                      <a:r>
                        <a:rPr lang="en-US" sz="1400" kern="0" cap="all">
                          <a:effectLst/>
                        </a:rPr>
                        <a:t>14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Casey</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2300359004"/>
                  </a:ext>
                </a:extLst>
              </a:tr>
              <a:tr h="198490">
                <a:tc>
                  <a:txBody>
                    <a:bodyPr/>
                    <a:lstStyle/>
                    <a:p>
                      <a:pPr marL="0" marR="0" algn="ctr">
                        <a:lnSpc>
                          <a:spcPct val="107000"/>
                        </a:lnSpc>
                        <a:spcBef>
                          <a:spcPts val="0"/>
                        </a:spcBef>
                        <a:spcAft>
                          <a:spcPts val="0"/>
                        </a:spcAft>
                      </a:pPr>
                      <a:r>
                        <a:rPr lang="en-US" sz="1400" kern="0" cap="all">
                          <a:effectLst/>
                        </a:rPr>
                        <a:t>15</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Dumont d’Urville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1636643119"/>
                  </a:ext>
                </a:extLst>
              </a:tr>
              <a:tr h="198490">
                <a:tc>
                  <a:txBody>
                    <a:bodyPr/>
                    <a:lstStyle/>
                    <a:p>
                      <a:pPr marL="0" marR="0" algn="ctr">
                        <a:lnSpc>
                          <a:spcPct val="107000"/>
                        </a:lnSpc>
                        <a:spcBef>
                          <a:spcPts val="0"/>
                        </a:spcBef>
                        <a:spcAft>
                          <a:spcPts val="0"/>
                        </a:spcAft>
                      </a:pPr>
                      <a:r>
                        <a:rPr lang="en-US" sz="1400" kern="0" cap="all">
                          <a:effectLst/>
                        </a:rPr>
                        <a:t>16</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Jang Bogo</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927845716"/>
                  </a:ext>
                </a:extLst>
              </a:tr>
              <a:tr h="198490">
                <a:tc>
                  <a:txBody>
                    <a:bodyPr/>
                    <a:lstStyle/>
                    <a:p>
                      <a:pPr marL="0" marR="0" algn="ctr">
                        <a:lnSpc>
                          <a:spcPct val="107000"/>
                        </a:lnSpc>
                        <a:spcBef>
                          <a:spcPts val="0"/>
                        </a:spcBef>
                        <a:spcAft>
                          <a:spcPts val="0"/>
                        </a:spcAft>
                      </a:pPr>
                      <a:r>
                        <a:rPr lang="en-US" sz="1400" kern="0" cap="all">
                          <a:effectLst/>
                        </a:rPr>
                        <a:t>17</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McMurdo</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4290930472"/>
                  </a:ext>
                </a:extLst>
              </a:tr>
              <a:tr h="198490">
                <a:tc>
                  <a:txBody>
                    <a:bodyPr/>
                    <a:lstStyle/>
                    <a:p>
                      <a:pPr marL="0" marR="0" algn="ctr">
                        <a:lnSpc>
                          <a:spcPct val="107000"/>
                        </a:lnSpc>
                        <a:spcBef>
                          <a:spcPts val="0"/>
                        </a:spcBef>
                        <a:spcAft>
                          <a:spcPts val="0"/>
                        </a:spcAft>
                      </a:pPr>
                      <a:r>
                        <a:rPr lang="en-US" sz="1400" kern="0" cap="all">
                          <a:effectLst/>
                        </a:rPr>
                        <a:t>18</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Concordia</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3022135752"/>
                  </a:ext>
                </a:extLst>
              </a:tr>
              <a:tr h="198490">
                <a:tc>
                  <a:txBody>
                    <a:bodyPr/>
                    <a:lstStyle/>
                    <a:p>
                      <a:pPr marL="0" marR="0" algn="ctr">
                        <a:lnSpc>
                          <a:spcPct val="107000"/>
                        </a:lnSpc>
                        <a:spcBef>
                          <a:spcPts val="0"/>
                        </a:spcBef>
                        <a:spcAft>
                          <a:spcPts val="0"/>
                        </a:spcAft>
                      </a:pPr>
                      <a:r>
                        <a:rPr lang="en-US" sz="1400" kern="0" cap="all">
                          <a:effectLst/>
                        </a:rPr>
                        <a:t>19</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Macquarie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4242544338"/>
                  </a:ext>
                </a:extLst>
              </a:tr>
              <a:tr h="198490">
                <a:tc>
                  <a:txBody>
                    <a:bodyPr/>
                    <a:lstStyle/>
                    <a:p>
                      <a:pPr marL="0" marR="0" algn="ctr">
                        <a:lnSpc>
                          <a:spcPct val="107000"/>
                        </a:lnSpc>
                        <a:spcBef>
                          <a:spcPts val="0"/>
                        </a:spcBef>
                        <a:spcAft>
                          <a:spcPts val="0"/>
                        </a:spcAft>
                      </a:pPr>
                      <a:r>
                        <a:rPr lang="en-US" sz="1400" kern="0" cap="all">
                          <a:effectLst/>
                        </a:rPr>
                        <a:t>20</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Invercargill</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734113293"/>
                  </a:ext>
                </a:extLst>
              </a:tr>
              <a:tr h="198490">
                <a:tc>
                  <a:txBody>
                    <a:bodyPr/>
                    <a:lstStyle/>
                    <a:p>
                      <a:pPr marL="0" marR="0" algn="ctr">
                        <a:lnSpc>
                          <a:spcPct val="107000"/>
                        </a:lnSpc>
                        <a:spcBef>
                          <a:spcPts val="0"/>
                        </a:spcBef>
                        <a:spcAft>
                          <a:spcPts val="0"/>
                        </a:spcAft>
                      </a:pPr>
                      <a:r>
                        <a:rPr lang="en-US" sz="1400" kern="0" cap="all">
                          <a:effectLst/>
                        </a:rPr>
                        <a:t>21</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Hobart</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3042552943"/>
                  </a:ext>
                </a:extLst>
              </a:tr>
              <a:tr h="198490">
                <a:tc>
                  <a:txBody>
                    <a:bodyPr/>
                    <a:lstStyle/>
                    <a:p>
                      <a:pPr marL="0" marR="0" algn="ctr">
                        <a:lnSpc>
                          <a:spcPct val="107000"/>
                        </a:lnSpc>
                        <a:spcBef>
                          <a:spcPts val="0"/>
                        </a:spcBef>
                        <a:spcAft>
                          <a:spcPts val="0"/>
                        </a:spcAft>
                      </a:pPr>
                      <a:r>
                        <a:rPr lang="en-US" sz="1400" kern="0" cap="all">
                          <a:effectLst/>
                        </a:rPr>
                        <a:t>22</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Melbourne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1462723274"/>
                  </a:ext>
                </a:extLst>
              </a:tr>
              <a:tr h="263065">
                <a:tc>
                  <a:txBody>
                    <a:bodyPr/>
                    <a:lstStyle/>
                    <a:p>
                      <a:pPr marL="0" marR="0" algn="ctr">
                        <a:lnSpc>
                          <a:spcPct val="107000"/>
                        </a:lnSpc>
                        <a:spcBef>
                          <a:spcPts val="0"/>
                        </a:spcBef>
                        <a:spcAft>
                          <a:spcPts val="0"/>
                        </a:spcAft>
                      </a:pPr>
                      <a:r>
                        <a:rPr lang="en-US" sz="1400" kern="0" cap="all">
                          <a:effectLst/>
                        </a:rPr>
                        <a:t>23</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Adelaide</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3339207761"/>
                  </a:ext>
                </a:extLst>
              </a:tr>
              <a:tr h="198490">
                <a:tc>
                  <a:txBody>
                    <a:bodyPr/>
                    <a:lstStyle/>
                    <a:p>
                      <a:pPr marL="0" marR="0" algn="ctr">
                        <a:lnSpc>
                          <a:spcPct val="107000"/>
                        </a:lnSpc>
                        <a:spcBef>
                          <a:spcPts val="0"/>
                        </a:spcBef>
                        <a:spcAft>
                          <a:spcPts val="0"/>
                        </a:spcAft>
                      </a:pPr>
                      <a:r>
                        <a:rPr lang="en-US" sz="1400" kern="0" cap="all">
                          <a:effectLst/>
                        </a:rPr>
                        <a:t>24</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tc>
                  <a:txBody>
                    <a:bodyPr/>
                    <a:lstStyle/>
                    <a:p>
                      <a:pPr marL="0" marR="0" algn="ctr">
                        <a:lnSpc>
                          <a:spcPct val="107000"/>
                        </a:lnSpc>
                        <a:spcBef>
                          <a:spcPts val="0"/>
                        </a:spcBef>
                        <a:spcAft>
                          <a:spcPts val="0"/>
                        </a:spcAft>
                      </a:pPr>
                      <a:r>
                        <a:rPr lang="en-US" sz="1400" kern="0">
                          <a:effectLst/>
                        </a:rPr>
                        <a:t>Perth</a:t>
                      </a:r>
                      <a:endParaRPr lang="en-US" sz="1400" kern="100">
                        <a:effectLst/>
                        <a:latin typeface="Calibri" panose="020F0502020204030204" pitchFamily="34" charset="0"/>
                        <a:ea typeface="Calibri" panose="020F0502020204030204" pitchFamily="34" charset="0"/>
                        <a:cs typeface="Arial" panose="020B0604020202020204" pitchFamily="34" charset="0"/>
                      </a:endParaRPr>
                    </a:p>
                  </a:txBody>
                  <a:tcPr marL="59291" marR="59291" marT="0" marB="0"/>
                </a:tc>
                <a:extLst>
                  <a:ext uri="{0D108BD9-81ED-4DB2-BD59-A6C34878D82A}">
                    <a16:rowId xmlns:a16="http://schemas.microsoft.com/office/drawing/2014/main" val="1808912632"/>
                  </a:ext>
                </a:extLst>
              </a:tr>
            </a:tbl>
          </a:graphicData>
        </a:graphic>
      </p:graphicFrame>
      <p:sp>
        <p:nvSpPr>
          <p:cNvPr id="4" name="Title 3">
            <a:extLst>
              <a:ext uri="{FF2B5EF4-FFF2-40B4-BE49-F238E27FC236}">
                <a16:creationId xmlns:a16="http://schemas.microsoft.com/office/drawing/2014/main" id="{6A4FEBCA-3F94-41B4-6BF6-671FD28EDC22}"/>
              </a:ext>
            </a:extLst>
          </p:cNvPr>
          <p:cNvSpPr>
            <a:spLocks noGrp="1"/>
          </p:cNvSpPr>
          <p:nvPr>
            <p:ph type="title"/>
          </p:nvPr>
        </p:nvSpPr>
        <p:spPr>
          <a:xfrm>
            <a:off x="0" y="14583"/>
            <a:ext cx="12192000" cy="769797"/>
          </a:xfrm>
          <a:solidFill>
            <a:schemeClr val="accent1"/>
          </a:solidFill>
        </p:spPr>
        <p:txBody>
          <a:bodyPr/>
          <a:lstStyle/>
          <a:p>
            <a:pPr algn="ctr"/>
            <a:r>
              <a:rPr lang="en-US">
                <a:solidFill>
                  <a:schemeClr val="bg1"/>
                </a:solidFill>
              </a:rPr>
              <a:t>Stations</a:t>
            </a:r>
            <a:r>
              <a:rPr lang="en-US"/>
              <a:t> </a:t>
            </a:r>
            <a:r>
              <a:rPr lang="en-US">
                <a:solidFill>
                  <a:schemeClr val="bg1"/>
                </a:solidFill>
              </a:rPr>
              <a:t>Participating in the YOPP-SH</a:t>
            </a:r>
          </a:p>
        </p:txBody>
      </p:sp>
    </p:spTree>
    <p:extLst>
      <p:ext uri="{BB962C8B-B14F-4D97-AF65-F5344CB8AC3E}">
        <p14:creationId xmlns:p14="http://schemas.microsoft.com/office/powerpoint/2010/main" val="1633668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erson in camouflage standing in a field with a white balloon&#10;&#10;AI-generated content may be incorrect.">
            <a:extLst>
              <a:ext uri="{FF2B5EF4-FFF2-40B4-BE49-F238E27FC236}">
                <a16:creationId xmlns:a16="http://schemas.microsoft.com/office/drawing/2014/main" id="{12F7B999-E7A8-C291-B59F-1FC533093BA2}"/>
              </a:ext>
            </a:extLst>
          </p:cNvPr>
          <p:cNvPicPr>
            <a:picLocks noChangeAspect="1"/>
          </p:cNvPicPr>
          <p:nvPr/>
        </p:nvPicPr>
        <p:blipFill>
          <a:blip r:embed="rId3">
            <a:extLst>
              <a:ext uri="{28A0092B-C50C-407E-A947-70E740481C1C}">
                <a14:useLocalDpi xmlns:a14="http://schemas.microsoft.com/office/drawing/2010/main" val="0"/>
              </a:ext>
            </a:extLst>
          </a:blip>
          <a:srcRect t="15659" b="14109"/>
          <a:stretch/>
        </p:blipFill>
        <p:spPr>
          <a:xfrm>
            <a:off x="5861140" y="4607918"/>
            <a:ext cx="2402116" cy="2249424"/>
          </a:xfrm>
          <a:prstGeom prst="rect">
            <a:avLst/>
          </a:prstGeom>
        </p:spPr>
      </p:pic>
      <p:pic>
        <p:nvPicPr>
          <p:cNvPr id="8" name="Picture 7" descr="A couple of people holding up a white circle&#10;&#10;AI-generated content may be incorrect.">
            <a:extLst>
              <a:ext uri="{FF2B5EF4-FFF2-40B4-BE49-F238E27FC236}">
                <a16:creationId xmlns:a16="http://schemas.microsoft.com/office/drawing/2014/main" id="{9FB30089-0246-3FCF-99F0-D5EA3CEB78AB}"/>
              </a:ext>
            </a:extLst>
          </p:cNvPr>
          <p:cNvPicPr>
            <a:picLocks noChangeAspect="1"/>
          </p:cNvPicPr>
          <p:nvPr/>
        </p:nvPicPr>
        <p:blipFill>
          <a:blip r:embed="rId4">
            <a:extLst>
              <a:ext uri="{28A0092B-C50C-407E-A947-70E740481C1C}">
                <a14:useLocalDpi xmlns:a14="http://schemas.microsoft.com/office/drawing/2010/main" val="0"/>
              </a:ext>
            </a:extLst>
          </a:blip>
          <a:srcRect l="2905" t="54490"/>
          <a:stretch/>
        </p:blipFill>
        <p:spPr>
          <a:xfrm>
            <a:off x="627861" y="4607918"/>
            <a:ext cx="3200340" cy="2250082"/>
          </a:xfrm>
          <a:prstGeom prst="rect">
            <a:avLst/>
          </a:prstGeom>
        </p:spPr>
      </p:pic>
      <p:pic>
        <p:nvPicPr>
          <p:cNvPr id="6" name="Picture 5" descr="A couple of people holding a balloon&#10;&#10;AI-generated content may be incorrect.">
            <a:extLst>
              <a:ext uri="{FF2B5EF4-FFF2-40B4-BE49-F238E27FC236}">
                <a16:creationId xmlns:a16="http://schemas.microsoft.com/office/drawing/2014/main" id="{0DB0E8D0-361D-812F-38A0-A87003964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6278" y="4607918"/>
            <a:ext cx="3347861" cy="2249424"/>
          </a:xfrm>
          <a:prstGeom prst="rect">
            <a:avLst/>
          </a:prstGeom>
        </p:spPr>
      </p:pic>
      <p:graphicFrame>
        <p:nvGraphicFramePr>
          <p:cNvPr id="47" name="TextBox 9">
            <a:extLst>
              <a:ext uri="{FF2B5EF4-FFF2-40B4-BE49-F238E27FC236}">
                <a16:creationId xmlns:a16="http://schemas.microsoft.com/office/drawing/2014/main" id="{0B2C891F-3BDC-A096-5531-8C3FADD7FEB8}"/>
              </a:ext>
            </a:extLst>
          </p:cNvPr>
          <p:cNvGraphicFramePr/>
          <p:nvPr>
            <p:extLst>
              <p:ext uri="{D42A27DB-BD31-4B8C-83A1-F6EECF244321}">
                <p14:modId xmlns:p14="http://schemas.microsoft.com/office/powerpoint/2010/main" val="2757379007"/>
              </p:ext>
            </p:extLst>
          </p:nvPr>
        </p:nvGraphicFramePr>
        <p:xfrm>
          <a:off x="0" y="16935"/>
          <a:ext cx="12191999" cy="54405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TextBox 22">
            <a:extLst>
              <a:ext uri="{FF2B5EF4-FFF2-40B4-BE49-F238E27FC236}">
                <a16:creationId xmlns:a16="http://schemas.microsoft.com/office/drawing/2014/main" id="{B2B40F18-AC3E-07CB-E35E-9712DF0B1076}"/>
              </a:ext>
            </a:extLst>
          </p:cNvPr>
          <p:cNvSpPr txBox="1"/>
          <p:nvPr/>
        </p:nvSpPr>
        <p:spPr>
          <a:xfrm>
            <a:off x="0" y="8578"/>
            <a:ext cx="12192000" cy="76944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Calibri" panose="020F0502020204030204"/>
                <a:ea typeface="+mn-ea"/>
                <a:cs typeface="+mn-cs"/>
              </a:rPr>
              <a:t>Targeted Observing Periods (TOPs)</a:t>
            </a:r>
          </a:p>
        </p:txBody>
      </p:sp>
      <p:sp>
        <p:nvSpPr>
          <p:cNvPr id="3" name="TextBox 2">
            <a:extLst>
              <a:ext uri="{FF2B5EF4-FFF2-40B4-BE49-F238E27FC236}">
                <a16:creationId xmlns:a16="http://schemas.microsoft.com/office/drawing/2014/main" id="{30526ABE-4517-B7D9-EC96-5E85706A2E40}"/>
              </a:ext>
            </a:extLst>
          </p:cNvPr>
          <p:cNvSpPr txBox="1"/>
          <p:nvPr/>
        </p:nvSpPr>
        <p:spPr>
          <a:xfrm>
            <a:off x="9330567" y="6446973"/>
            <a:ext cx="1119281" cy="369332"/>
          </a:xfrm>
          <a:prstGeom prst="rect">
            <a:avLst/>
          </a:prstGeom>
          <a:noFill/>
        </p:spPr>
        <p:txBody>
          <a:bodyPr wrap="none" rtlCol="0">
            <a:spAutoFit/>
          </a:bodyPr>
          <a:lstStyle/>
          <a:p>
            <a:r>
              <a:rPr lang="en-US" dirty="0">
                <a:solidFill>
                  <a:schemeClr val="bg1"/>
                </a:solidFill>
              </a:rPr>
              <a:t>McMurdo</a:t>
            </a:r>
          </a:p>
        </p:txBody>
      </p:sp>
      <p:sp>
        <p:nvSpPr>
          <p:cNvPr id="4" name="TextBox 3">
            <a:extLst>
              <a:ext uri="{FF2B5EF4-FFF2-40B4-BE49-F238E27FC236}">
                <a16:creationId xmlns:a16="http://schemas.microsoft.com/office/drawing/2014/main" id="{6D11884C-D756-97C4-9A8B-109107A5D75B}"/>
              </a:ext>
            </a:extLst>
          </p:cNvPr>
          <p:cNvSpPr txBox="1"/>
          <p:nvPr/>
        </p:nvSpPr>
        <p:spPr>
          <a:xfrm>
            <a:off x="1603842" y="6446973"/>
            <a:ext cx="1152623" cy="369332"/>
          </a:xfrm>
          <a:prstGeom prst="rect">
            <a:avLst/>
          </a:prstGeom>
          <a:noFill/>
        </p:spPr>
        <p:txBody>
          <a:bodyPr wrap="none" rtlCol="0">
            <a:spAutoFit/>
          </a:bodyPr>
          <a:lstStyle/>
          <a:p>
            <a:r>
              <a:rPr lang="en-US" dirty="0">
                <a:solidFill>
                  <a:schemeClr val="bg1"/>
                </a:solidFill>
              </a:rPr>
              <a:t>Vernadsky</a:t>
            </a:r>
          </a:p>
        </p:txBody>
      </p:sp>
      <p:sp>
        <p:nvSpPr>
          <p:cNvPr id="11" name="TextBox 10">
            <a:extLst>
              <a:ext uri="{FF2B5EF4-FFF2-40B4-BE49-F238E27FC236}">
                <a16:creationId xmlns:a16="http://schemas.microsoft.com/office/drawing/2014/main" id="{CB1AB984-51F3-FBD2-C0AC-E4ABFE55492F}"/>
              </a:ext>
            </a:extLst>
          </p:cNvPr>
          <p:cNvSpPr txBox="1"/>
          <p:nvPr/>
        </p:nvSpPr>
        <p:spPr>
          <a:xfrm>
            <a:off x="6192849" y="6446973"/>
            <a:ext cx="1738698" cy="369332"/>
          </a:xfrm>
          <a:prstGeom prst="rect">
            <a:avLst/>
          </a:prstGeom>
          <a:noFill/>
        </p:spPr>
        <p:txBody>
          <a:bodyPr wrap="square" rtlCol="0">
            <a:spAutoFit/>
          </a:bodyPr>
          <a:lstStyle/>
          <a:p>
            <a:r>
              <a:rPr lang="en-US" dirty="0">
                <a:solidFill>
                  <a:schemeClr val="bg1"/>
                </a:solidFill>
              </a:rPr>
              <a:t>Falkland Islands</a:t>
            </a:r>
          </a:p>
        </p:txBody>
      </p:sp>
      <p:pic>
        <p:nvPicPr>
          <p:cNvPr id="15" name="Picture 14" descr="A person holding a large white balloon&#10;&#10;AI-generated content may be incorrect.">
            <a:extLst>
              <a:ext uri="{FF2B5EF4-FFF2-40B4-BE49-F238E27FC236}">
                <a16:creationId xmlns:a16="http://schemas.microsoft.com/office/drawing/2014/main" id="{82C391B8-F683-E0D2-DDB3-1AAC8BA1051E}"/>
              </a:ext>
            </a:extLst>
          </p:cNvPr>
          <p:cNvPicPr>
            <a:picLocks noChangeAspect="1"/>
          </p:cNvPicPr>
          <p:nvPr/>
        </p:nvPicPr>
        <p:blipFill>
          <a:blip r:embed="rId11">
            <a:extLst>
              <a:ext uri="{28A0092B-C50C-407E-A947-70E740481C1C}">
                <a14:useLocalDpi xmlns:a14="http://schemas.microsoft.com/office/drawing/2010/main" val="0"/>
              </a:ext>
            </a:extLst>
          </a:blip>
          <a:srcRect t="17708"/>
          <a:stretch/>
        </p:blipFill>
        <p:spPr>
          <a:xfrm>
            <a:off x="3831784" y="4607918"/>
            <a:ext cx="2050091" cy="2249424"/>
          </a:xfrm>
          <a:prstGeom prst="rect">
            <a:avLst/>
          </a:prstGeom>
        </p:spPr>
      </p:pic>
      <p:sp>
        <p:nvSpPr>
          <p:cNvPr id="16" name="TextBox 15">
            <a:extLst>
              <a:ext uri="{FF2B5EF4-FFF2-40B4-BE49-F238E27FC236}">
                <a16:creationId xmlns:a16="http://schemas.microsoft.com/office/drawing/2014/main" id="{2E96C703-F4E0-A3E9-E095-A9C66CFFE225}"/>
              </a:ext>
            </a:extLst>
          </p:cNvPr>
          <p:cNvSpPr txBox="1"/>
          <p:nvPr/>
        </p:nvSpPr>
        <p:spPr>
          <a:xfrm>
            <a:off x="4311042" y="6446973"/>
            <a:ext cx="1738698" cy="369332"/>
          </a:xfrm>
          <a:prstGeom prst="rect">
            <a:avLst/>
          </a:prstGeom>
          <a:noFill/>
        </p:spPr>
        <p:txBody>
          <a:bodyPr wrap="square" rtlCol="0">
            <a:spAutoFit/>
          </a:bodyPr>
          <a:lstStyle/>
          <a:p>
            <a:r>
              <a:rPr lang="en-US" dirty="0">
                <a:solidFill>
                  <a:schemeClr val="bg1"/>
                </a:solidFill>
              </a:rPr>
              <a:t>Jang Bogo</a:t>
            </a:r>
          </a:p>
        </p:txBody>
      </p:sp>
    </p:spTree>
    <p:extLst>
      <p:ext uri="{BB962C8B-B14F-4D97-AF65-F5344CB8AC3E}">
        <p14:creationId xmlns:p14="http://schemas.microsoft.com/office/powerpoint/2010/main" val="388561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F0D1-59B1-5341-596F-7B87F2DF6CBC}"/>
              </a:ext>
            </a:extLst>
          </p:cNvPr>
          <p:cNvSpPr>
            <a:spLocks noGrp="1"/>
          </p:cNvSpPr>
          <p:nvPr>
            <p:ph type="title"/>
          </p:nvPr>
        </p:nvSpPr>
        <p:spPr/>
        <p:txBody>
          <a:bodyPr/>
          <a:lstStyle/>
          <a:p>
            <a:r>
              <a:rPr lang="en-US"/>
              <a:t>TOP EXPERIMENTS</a:t>
            </a:r>
          </a:p>
        </p:txBody>
      </p:sp>
      <p:sp>
        <p:nvSpPr>
          <p:cNvPr id="3" name="Content Placeholder 2">
            <a:extLst>
              <a:ext uri="{FF2B5EF4-FFF2-40B4-BE49-F238E27FC236}">
                <a16:creationId xmlns:a16="http://schemas.microsoft.com/office/drawing/2014/main" id="{CD34D7B7-F75B-7F13-F07C-442BE9433150}"/>
              </a:ext>
            </a:extLst>
          </p:cNvPr>
          <p:cNvSpPr>
            <a:spLocks noGrp="1"/>
          </p:cNvSpPr>
          <p:nvPr>
            <p:ph idx="1"/>
          </p:nvPr>
        </p:nvSpPr>
        <p:spPr>
          <a:xfrm>
            <a:off x="292100" y="1845734"/>
            <a:ext cx="11645900" cy="4023360"/>
          </a:xfrm>
        </p:spPr>
        <p:txBody>
          <a:bodyPr vert="horz" lIns="0" tIns="45720" rIns="0" bIns="45720" rtlCol="0" anchor="t">
            <a:normAutofit/>
          </a:bodyPr>
          <a:lstStyle/>
          <a:p>
            <a:pPr marL="383540" lvl="1">
              <a:buFont typeface="Arial" panose="020B0604020202020204" pitchFamily="34" charset="0"/>
              <a:buChar char="•"/>
            </a:pPr>
            <a:r>
              <a:rPr lang="en-US" dirty="0"/>
              <a:t>NCAR performed forecasting experiments using the Weather Research and Forecast (WRF) model setup in the Antarctic Mesoscale Prediction System (AMPS) framework </a:t>
            </a:r>
          </a:p>
          <a:p>
            <a:pPr marL="383540" lvl="1">
              <a:buFont typeface="Arial" panose="020B0604020202020204" pitchFamily="34" charset="0"/>
              <a:buChar char="•"/>
            </a:pPr>
            <a:r>
              <a:rPr lang="en-US" dirty="0"/>
              <a:t>For the model initial conditions, the observations were both assimilated using 3-Dimensional Ensemble Variational DA (3DEnVar) and Multi-Resolution Incremental 4DVAR DA (MRI-4DVAR)</a:t>
            </a:r>
            <a:endParaRPr lang="en-US" dirty="0">
              <a:ea typeface="Calibri"/>
              <a:cs typeface="Calibri"/>
            </a:endParaRPr>
          </a:p>
        </p:txBody>
      </p:sp>
      <p:graphicFrame>
        <p:nvGraphicFramePr>
          <p:cNvPr id="4" name="Diagram 3">
            <a:extLst>
              <a:ext uri="{FF2B5EF4-FFF2-40B4-BE49-F238E27FC236}">
                <a16:creationId xmlns:a16="http://schemas.microsoft.com/office/drawing/2014/main" id="{C5CEA8C8-69E8-D81C-A108-477830717379}"/>
              </a:ext>
            </a:extLst>
          </p:cNvPr>
          <p:cNvGraphicFramePr/>
          <p:nvPr>
            <p:extLst>
              <p:ext uri="{D42A27DB-BD31-4B8C-83A1-F6EECF244321}">
                <p14:modId xmlns:p14="http://schemas.microsoft.com/office/powerpoint/2010/main" val="296720286"/>
              </p:ext>
            </p:extLst>
          </p:nvPr>
        </p:nvGraphicFramePr>
        <p:xfrm>
          <a:off x="455133" y="3030771"/>
          <a:ext cx="5155609" cy="325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C334027-8511-A484-DDBF-0D6C4828413C}"/>
              </a:ext>
            </a:extLst>
          </p:cNvPr>
          <p:cNvSpPr txBox="1"/>
          <p:nvPr/>
        </p:nvSpPr>
        <p:spPr>
          <a:xfrm>
            <a:off x="1450055" y="5753506"/>
            <a:ext cx="787395" cy="369332"/>
          </a:xfrm>
          <a:prstGeom prst="rect">
            <a:avLst/>
          </a:prstGeom>
          <a:noFill/>
        </p:spPr>
        <p:txBody>
          <a:bodyPr wrap="none" rtlCol="0">
            <a:spAutoFit/>
          </a:bodyPr>
          <a:lstStyle/>
          <a:p>
            <a:r>
              <a:rPr lang="en-US"/>
              <a:t>EXTRA</a:t>
            </a:r>
          </a:p>
        </p:txBody>
      </p:sp>
      <p:sp>
        <p:nvSpPr>
          <p:cNvPr id="6" name="TextBox 5">
            <a:extLst>
              <a:ext uri="{FF2B5EF4-FFF2-40B4-BE49-F238E27FC236}">
                <a16:creationId xmlns:a16="http://schemas.microsoft.com/office/drawing/2014/main" id="{92A29CC9-41C0-5903-AE90-266B0B4A8D3E}"/>
              </a:ext>
            </a:extLst>
          </p:cNvPr>
          <p:cNvSpPr txBox="1"/>
          <p:nvPr/>
        </p:nvSpPr>
        <p:spPr>
          <a:xfrm>
            <a:off x="4019767" y="5753506"/>
            <a:ext cx="1038426" cy="369332"/>
          </a:xfrm>
          <a:prstGeom prst="rect">
            <a:avLst/>
          </a:prstGeom>
          <a:noFill/>
        </p:spPr>
        <p:txBody>
          <a:bodyPr wrap="none" rtlCol="0">
            <a:spAutoFit/>
          </a:bodyPr>
          <a:lstStyle/>
          <a:p>
            <a:r>
              <a:rPr lang="en-US"/>
              <a:t>ROUTINE</a:t>
            </a:r>
          </a:p>
        </p:txBody>
      </p:sp>
      <p:pic>
        <p:nvPicPr>
          <p:cNvPr id="7" name="Picture 6">
            <a:extLst>
              <a:ext uri="{FF2B5EF4-FFF2-40B4-BE49-F238E27FC236}">
                <a16:creationId xmlns:a16="http://schemas.microsoft.com/office/drawing/2014/main" id="{3D1AEA26-0B28-8B9C-7470-71C7D7AD117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44799" y="2892643"/>
            <a:ext cx="2466001" cy="2701001"/>
          </a:xfrm>
          <a:prstGeom prst="rect">
            <a:avLst/>
          </a:prstGeom>
          <a:noFill/>
          <a:ln>
            <a:noFill/>
          </a:ln>
        </p:spPr>
      </p:pic>
      <p:sp>
        <p:nvSpPr>
          <p:cNvPr id="9" name="TextBox 8">
            <a:extLst>
              <a:ext uri="{FF2B5EF4-FFF2-40B4-BE49-F238E27FC236}">
                <a16:creationId xmlns:a16="http://schemas.microsoft.com/office/drawing/2014/main" id="{9694FBC9-4331-6E34-102D-B7B2F9E81BFA}"/>
              </a:ext>
            </a:extLst>
          </p:cNvPr>
          <p:cNvSpPr txBox="1"/>
          <p:nvPr/>
        </p:nvSpPr>
        <p:spPr>
          <a:xfrm>
            <a:off x="6736850" y="5545877"/>
            <a:ext cx="4756650" cy="670440"/>
          </a:xfrm>
          <a:prstGeom prst="rect">
            <a:avLst/>
          </a:prstGeom>
          <a:noFill/>
        </p:spPr>
        <p:txBody>
          <a:bodyPr wrap="square" lIns="91440" tIns="45720" rIns="91440" bIns="45720" anchor="t">
            <a:spAutoFit/>
          </a:bodyPr>
          <a:lstStyle/>
          <a:p>
            <a:pPr>
              <a:lnSpc>
                <a:spcPct val="107000"/>
              </a:lnSpc>
              <a:spcAft>
                <a:spcPts val="600"/>
              </a:spcAft>
            </a:pPr>
            <a:r>
              <a:rPr lang="en-US" sz="1800" kern="100" dirty="0">
                <a:effectLst/>
                <a:latin typeface="Times New Roman"/>
                <a:ea typeface="Calibri"/>
                <a:cs typeface="Arial"/>
              </a:rPr>
              <a:t>TOP experiment WRF grids. Horizontal grid spacings of 24 km and 8 km</a:t>
            </a:r>
            <a:r>
              <a:rPr lang="en-US" kern="100" dirty="0">
                <a:latin typeface="Times New Roman"/>
                <a:ea typeface="Calibri"/>
                <a:cs typeface="Arial"/>
              </a:rPr>
              <a:t> (</a:t>
            </a:r>
            <a:r>
              <a:rPr lang="en-US" sz="1800" kern="100" dirty="0">
                <a:effectLst/>
                <a:latin typeface="Times New Roman"/>
                <a:ea typeface="Calibri"/>
                <a:cs typeface="Arial"/>
              </a:rPr>
              <a:t>Powers et al. 2023</a:t>
            </a:r>
            <a:r>
              <a:rPr lang="en-US" kern="100" dirty="0">
                <a:latin typeface="Times New Roman"/>
                <a:ea typeface="Calibri"/>
                <a:cs typeface="Arial"/>
              </a:rPr>
              <a:t>).</a:t>
            </a:r>
            <a:endParaRPr lang="en-US" sz="1600" kern="100" dirty="0">
              <a:effectLst/>
              <a:latin typeface="Times New Roman"/>
              <a:ea typeface="Calibri"/>
              <a:cs typeface="Arial"/>
            </a:endParaRPr>
          </a:p>
        </p:txBody>
      </p:sp>
    </p:spTree>
    <p:extLst>
      <p:ext uri="{BB962C8B-B14F-4D97-AF65-F5344CB8AC3E}">
        <p14:creationId xmlns:p14="http://schemas.microsoft.com/office/powerpoint/2010/main" val="2736027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4DE7A6-61F5-96CA-BCA1-AD77B73B74A8}"/>
            </a:ext>
          </a:extLst>
        </p:cNvPr>
        <p:cNvGrpSpPr/>
        <p:nvPr/>
      </p:nvGrpSpPr>
      <p:grpSpPr>
        <a:xfrm>
          <a:off x="0" y="0"/>
          <a:ext cx="0" cy="0"/>
          <a:chOff x="0" y="0"/>
          <a:chExt cx="0" cy="0"/>
        </a:xfrm>
      </p:grpSpPr>
      <p:pic>
        <p:nvPicPr>
          <p:cNvPr id="6" name="Picture 5" descr="A map of the world with different colored circles&#10;&#10;Description automatically generated">
            <a:extLst>
              <a:ext uri="{FF2B5EF4-FFF2-40B4-BE49-F238E27FC236}">
                <a16:creationId xmlns:a16="http://schemas.microsoft.com/office/drawing/2014/main" id="{52DB3139-6AE7-51C0-679C-4C5FA5C5910D}"/>
              </a:ext>
            </a:extLst>
          </p:cNvPr>
          <p:cNvPicPr>
            <a:picLocks noChangeAspect="1"/>
          </p:cNvPicPr>
          <p:nvPr/>
        </p:nvPicPr>
        <p:blipFill rotWithShape="1">
          <a:blip r:embed="rId2">
            <a:extLst>
              <a:ext uri="{28A0092B-C50C-407E-A947-70E740481C1C}">
                <a14:useLocalDpi xmlns:a14="http://schemas.microsoft.com/office/drawing/2010/main" val="0"/>
              </a:ext>
            </a:extLst>
          </a:blip>
          <a:srcRect l="15778" t="16935" r="9555" b="16404"/>
          <a:stretch/>
        </p:blipFill>
        <p:spPr>
          <a:xfrm>
            <a:off x="789411" y="2437777"/>
            <a:ext cx="4663050" cy="4163048"/>
          </a:xfrm>
          <a:prstGeom prst="rect">
            <a:avLst/>
          </a:prstGeom>
        </p:spPr>
      </p:pic>
      <p:sp>
        <p:nvSpPr>
          <p:cNvPr id="2" name="Title 1">
            <a:extLst>
              <a:ext uri="{FF2B5EF4-FFF2-40B4-BE49-F238E27FC236}">
                <a16:creationId xmlns:a16="http://schemas.microsoft.com/office/drawing/2014/main" id="{1CBA1E2C-6146-E360-9FF8-CB7F606AF1F2}"/>
              </a:ext>
            </a:extLst>
          </p:cNvPr>
          <p:cNvSpPr>
            <a:spLocks noGrp="1"/>
          </p:cNvSpPr>
          <p:nvPr>
            <p:ph type="title" idx="4294967295"/>
          </p:nvPr>
        </p:nvSpPr>
        <p:spPr>
          <a:xfrm>
            <a:off x="0" y="257175"/>
            <a:ext cx="12192000" cy="749300"/>
          </a:xfrm>
        </p:spPr>
        <p:txBody>
          <a:bodyPr/>
          <a:lstStyle/>
          <a:p>
            <a:pPr algn="ctr"/>
            <a:r>
              <a:rPr lang="en-US" dirty="0"/>
              <a:t>TOP7 Description</a:t>
            </a:r>
          </a:p>
        </p:txBody>
      </p:sp>
      <p:sp>
        <p:nvSpPr>
          <p:cNvPr id="3" name="Content Placeholder 2">
            <a:extLst>
              <a:ext uri="{FF2B5EF4-FFF2-40B4-BE49-F238E27FC236}">
                <a16:creationId xmlns:a16="http://schemas.microsoft.com/office/drawing/2014/main" id="{FCABD5AF-4C22-47E7-A21B-C96F6FB4FD90}"/>
              </a:ext>
            </a:extLst>
          </p:cNvPr>
          <p:cNvSpPr>
            <a:spLocks noGrp="1"/>
          </p:cNvSpPr>
          <p:nvPr>
            <p:ph idx="4294967295"/>
          </p:nvPr>
        </p:nvSpPr>
        <p:spPr>
          <a:xfrm>
            <a:off x="7089331" y="1050882"/>
            <a:ext cx="3932237" cy="1533525"/>
          </a:xfrm>
        </p:spPr>
        <p:txBody>
          <a:bodyPr>
            <a:normAutofit/>
          </a:bodyPr>
          <a:lstStyle/>
          <a:p>
            <a:r>
              <a:rPr lang="en-US" u="sng" dirty="0"/>
              <a:t>Motives for this TOP:</a:t>
            </a:r>
            <a:endParaRPr lang="en-US" sz="2000" kern="100" dirty="0">
              <a:solidFill>
                <a:schemeClr val="tx1"/>
              </a:solidFill>
              <a:effectLst/>
              <a:ea typeface="Times New Roman" panose="02020603050405020304" pitchFamily="18" charset="0"/>
              <a:cs typeface="Arial"/>
            </a:endParaRPr>
          </a:p>
          <a:p>
            <a:pPr lvl="1">
              <a:buFont typeface="Courier New" panose="02070309020205020404" pitchFamily="49" charset="0"/>
              <a:buChar char="o"/>
            </a:pPr>
            <a:r>
              <a:rPr lang="en-US" sz="2000" kern="100" dirty="0">
                <a:solidFill>
                  <a:schemeClr val="tx1"/>
                </a:solidFill>
                <a:ea typeface="Times New Roman" panose="02020603050405020304" pitchFamily="18" charset="0"/>
                <a:cs typeface="Arial"/>
              </a:rPr>
              <a:t>Peninsula: High precipitation, higher temperatures, AR2</a:t>
            </a:r>
          </a:p>
          <a:p>
            <a:pPr lvl="1">
              <a:buFont typeface="Courier New" panose="02070309020205020404" pitchFamily="49" charset="0"/>
              <a:buChar char="o"/>
            </a:pPr>
            <a:r>
              <a:rPr lang="en-US" sz="2000" kern="100" dirty="0">
                <a:solidFill>
                  <a:schemeClr val="tx1"/>
                </a:solidFill>
                <a:effectLst/>
                <a:ea typeface="Times New Roman" panose="02020603050405020304" pitchFamily="18" charset="0"/>
                <a:cs typeface="Arial"/>
              </a:rPr>
              <a:t>Ross Sea: Cyclone</a:t>
            </a:r>
            <a:endParaRPr lang="en-US" sz="2000" kern="100" dirty="0">
              <a:solidFill>
                <a:srgbClr val="FF0000"/>
              </a:solidFill>
              <a:effectLst/>
              <a:ea typeface="Times New Roman" panose="02020603050405020304" pitchFamily="18" charset="0"/>
              <a:cs typeface="Arial" panose="020B0604020202020204" pitchFamily="34" charset="0"/>
            </a:endParaRPr>
          </a:p>
          <a:p>
            <a:pPr lvl="1">
              <a:buFont typeface="Courier New" panose="02070309020205020404" pitchFamily="49" charset="0"/>
              <a:buChar char="o"/>
            </a:pPr>
            <a:endParaRPr lang="en-US" sz="2000" dirty="0"/>
          </a:p>
          <a:p>
            <a:pPr lvl="1">
              <a:buFont typeface="Courier New" panose="02070309020205020404" pitchFamily="49" charset="0"/>
              <a:buChar char="o"/>
            </a:pPr>
            <a:endParaRPr lang="en-US" sz="2000" dirty="0"/>
          </a:p>
          <a:p>
            <a:pPr marL="201168" lvl="1" indent="0">
              <a:buNone/>
            </a:pPr>
            <a:endParaRPr lang="en-US" sz="2400" dirty="0"/>
          </a:p>
        </p:txBody>
      </p:sp>
      <p:sp>
        <p:nvSpPr>
          <p:cNvPr id="4" name="Callout: Down Arrow 3">
            <a:extLst>
              <a:ext uri="{FF2B5EF4-FFF2-40B4-BE49-F238E27FC236}">
                <a16:creationId xmlns:a16="http://schemas.microsoft.com/office/drawing/2014/main" id="{2ACA9304-1DD6-1E27-3CD2-75BD9EC649B0}"/>
              </a:ext>
            </a:extLst>
          </p:cNvPr>
          <p:cNvSpPr/>
          <p:nvPr/>
        </p:nvSpPr>
        <p:spPr>
          <a:xfrm>
            <a:off x="1170432" y="1014176"/>
            <a:ext cx="3608071" cy="1533525"/>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TOP7: August 20-30, 2022</a:t>
            </a:r>
          </a:p>
          <a:p>
            <a:pPr algn="ctr"/>
            <a:r>
              <a:rPr lang="en-US" dirty="0"/>
              <a:t>Antarctic Wide</a:t>
            </a:r>
          </a:p>
        </p:txBody>
      </p:sp>
      <p:sp>
        <p:nvSpPr>
          <p:cNvPr id="11" name="TextBox 10">
            <a:extLst>
              <a:ext uri="{FF2B5EF4-FFF2-40B4-BE49-F238E27FC236}">
                <a16:creationId xmlns:a16="http://schemas.microsoft.com/office/drawing/2014/main" id="{DA4B64EA-CBBD-ED88-D2A8-804ACD2EFD6C}"/>
              </a:ext>
            </a:extLst>
          </p:cNvPr>
          <p:cNvSpPr txBox="1"/>
          <p:nvPr/>
        </p:nvSpPr>
        <p:spPr>
          <a:xfrm>
            <a:off x="7188519" y="2510286"/>
            <a:ext cx="3143250" cy="369332"/>
          </a:xfrm>
          <a:prstGeom prst="rect">
            <a:avLst/>
          </a:prstGeom>
          <a:noFill/>
          <a:ln>
            <a:solidFill>
              <a:schemeClr val="accent1"/>
            </a:solidFill>
          </a:ln>
        </p:spPr>
        <p:txBody>
          <a:bodyPr wrap="square" rtlCol="0">
            <a:spAutoFit/>
          </a:bodyPr>
          <a:lstStyle/>
          <a:p>
            <a:r>
              <a:rPr lang="en-US" dirty="0"/>
              <a:t>~ 25 extra soundings per day!</a:t>
            </a:r>
          </a:p>
        </p:txBody>
      </p:sp>
      <p:sp>
        <p:nvSpPr>
          <p:cNvPr id="14" name="TextBox 13">
            <a:extLst>
              <a:ext uri="{FF2B5EF4-FFF2-40B4-BE49-F238E27FC236}">
                <a16:creationId xmlns:a16="http://schemas.microsoft.com/office/drawing/2014/main" id="{84300A15-CBE5-1D6A-01FB-19014DB062D3}"/>
              </a:ext>
            </a:extLst>
          </p:cNvPr>
          <p:cNvSpPr txBox="1"/>
          <p:nvPr/>
        </p:nvSpPr>
        <p:spPr>
          <a:xfrm>
            <a:off x="6739540" y="5622452"/>
            <a:ext cx="4631817" cy="646331"/>
          </a:xfrm>
          <a:prstGeom prst="rect">
            <a:avLst/>
          </a:prstGeom>
          <a:noFill/>
          <a:ln>
            <a:solidFill>
              <a:schemeClr val="accent1"/>
            </a:solidFill>
          </a:ln>
        </p:spPr>
        <p:txBody>
          <a:bodyPr wrap="square" rtlCol="0">
            <a:spAutoFit/>
          </a:bodyPr>
          <a:lstStyle/>
          <a:p>
            <a:pPr algn="ctr"/>
            <a:r>
              <a:rPr lang="en-US" dirty="0"/>
              <a:t>Balloon launch at Rothera during TOP7 – Picture source: Sam Hunt</a:t>
            </a:r>
          </a:p>
        </p:txBody>
      </p:sp>
      <p:pic>
        <p:nvPicPr>
          <p:cNvPr id="7" name="Picture 6" descr="A mountain with a flag and a flagpole&#10;&#10;AI-generated content may be incorrect.">
            <a:extLst>
              <a:ext uri="{FF2B5EF4-FFF2-40B4-BE49-F238E27FC236}">
                <a16:creationId xmlns:a16="http://schemas.microsoft.com/office/drawing/2014/main" id="{A166812A-31D0-1183-93AB-072EA3BC2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6296" y="2985100"/>
            <a:ext cx="3798303" cy="2531870"/>
          </a:xfrm>
          <a:prstGeom prst="rect">
            <a:avLst/>
          </a:prstGeom>
        </p:spPr>
      </p:pic>
      <p:sp>
        <p:nvSpPr>
          <p:cNvPr id="5" name="Content Placeholder 2">
            <a:extLst>
              <a:ext uri="{FF2B5EF4-FFF2-40B4-BE49-F238E27FC236}">
                <a16:creationId xmlns:a16="http://schemas.microsoft.com/office/drawing/2014/main" id="{7F9B8B55-CF7C-E5B1-3EA8-FDCB6A7D3C5F}"/>
              </a:ext>
            </a:extLst>
          </p:cNvPr>
          <p:cNvSpPr txBox="1">
            <a:spLocks/>
          </p:cNvSpPr>
          <p:nvPr/>
        </p:nvSpPr>
        <p:spPr>
          <a:xfrm>
            <a:off x="733369" y="6417759"/>
            <a:ext cx="5362631" cy="366131"/>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Colors represent the number of extra sounding</a:t>
            </a:r>
            <a:endParaRPr lang="en-US" sz="2000" kern="100" dirty="0">
              <a:solidFill>
                <a:srgbClr val="FF0000"/>
              </a:solidFill>
              <a:ea typeface="Times New Roman" panose="02020603050405020304" pitchFamily="18" charset="0"/>
              <a:cs typeface="Arial" panose="020B0604020202020204" pitchFamily="34" charset="0"/>
            </a:endParaRPr>
          </a:p>
          <a:p>
            <a:pPr lvl="1">
              <a:buFont typeface="Courier New" panose="02070309020205020404" pitchFamily="49" charset="0"/>
              <a:buChar char="o"/>
            </a:pPr>
            <a:endParaRPr lang="en-US" sz="2000" dirty="0"/>
          </a:p>
          <a:p>
            <a:pPr lvl="1">
              <a:buFont typeface="Courier New" panose="02070309020205020404" pitchFamily="49" charset="0"/>
              <a:buChar char="o"/>
            </a:pPr>
            <a:endParaRPr lang="en-US" sz="2000" dirty="0"/>
          </a:p>
          <a:p>
            <a:pPr marL="201168" lvl="1" indent="0">
              <a:buFont typeface="Calibri" pitchFamily="34" charset="0"/>
              <a:buNone/>
            </a:pPr>
            <a:endParaRPr lang="en-US" sz="2400" dirty="0"/>
          </a:p>
        </p:txBody>
      </p:sp>
    </p:spTree>
    <p:extLst>
      <p:ext uri="{BB962C8B-B14F-4D97-AF65-F5344CB8AC3E}">
        <p14:creationId xmlns:p14="http://schemas.microsoft.com/office/powerpoint/2010/main" val="248089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42779-E374-01D7-CDC3-3430B5C65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377A5-0C7D-4091-AED3-E0679C5C9613}"/>
              </a:ext>
            </a:extLst>
          </p:cNvPr>
          <p:cNvSpPr>
            <a:spLocks noGrp="1"/>
          </p:cNvSpPr>
          <p:nvPr>
            <p:ph type="title"/>
          </p:nvPr>
        </p:nvSpPr>
        <p:spPr>
          <a:xfrm>
            <a:off x="1066800" y="1000758"/>
            <a:ext cx="10058400" cy="748454"/>
          </a:xfrm>
        </p:spPr>
        <p:txBody>
          <a:bodyPr/>
          <a:lstStyle/>
          <a:p>
            <a:pPr algn="ctr"/>
            <a:r>
              <a:rPr lang="en-US" dirty="0"/>
              <a:t>Results: TOP7 Experiments</a:t>
            </a:r>
          </a:p>
        </p:txBody>
      </p:sp>
      <p:sp>
        <p:nvSpPr>
          <p:cNvPr id="9" name="Content Placeholder 2">
            <a:extLst>
              <a:ext uri="{FF2B5EF4-FFF2-40B4-BE49-F238E27FC236}">
                <a16:creationId xmlns:a16="http://schemas.microsoft.com/office/drawing/2014/main" id="{7B5AADC3-71CC-256E-50AB-73FD005F2C51}"/>
              </a:ext>
            </a:extLst>
          </p:cNvPr>
          <p:cNvSpPr txBox="1">
            <a:spLocks/>
          </p:cNvSpPr>
          <p:nvPr/>
        </p:nvSpPr>
        <p:spPr>
          <a:xfrm>
            <a:off x="440055" y="1749212"/>
            <a:ext cx="7226617" cy="3187807"/>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n-US" sz="2400" dirty="0"/>
          </a:p>
          <a:p>
            <a:pPr marL="200660" lvl="1" indent="0">
              <a:buFont typeface="Calibri" pitchFamily="34" charset="0"/>
              <a:buNone/>
            </a:pPr>
            <a:r>
              <a:rPr lang="en-US" sz="2400" u="sng" dirty="0"/>
              <a:t>21 WRF forecasts were generated</a:t>
            </a:r>
            <a:r>
              <a:rPr lang="en-US" sz="2400" dirty="0"/>
              <a:t>:</a:t>
            </a:r>
            <a:endParaRPr lang="en-US" sz="2400" dirty="0">
              <a:ea typeface="Calibri" panose="020F0502020204030204"/>
              <a:cs typeface="Calibri" panose="020F0502020204030204"/>
            </a:endParaRPr>
          </a:p>
          <a:p>
            <a:pPr marL="566420" lvl="2">
              <a:buFont typeface="Courier New" panose="02070309020205020404" pitchFamily="49" charset="0"/>
              <a:buChar char="o"/>
            </a:pPr>
            <a:r>
              <a:rPr lang="en-US" sz="2400" dirty="0"/>
              <a:t>Starting on August 20, 2022 at 1200UTC</a:t>
            </a:r>
            <a:endParaRPr lang="en-US" sz="2400" dirty="0">
              <a:ea typeface="Calibri" panose="020F0502020204030204"/>
              <a:cs typeface="Calibri" panose="020F0502020204030204"/>
            </a:endParaRPr>
          </a:p>
          <a:p>
            <a:pPr marL="566420" lvl="2">
              <a:buFont typeface="Courier New" panose="02070309020205020404" pitchFamily="49" charset="0"/>
              <a:buChar char="o"/>
            </a:pPr>
            <a:r>
              <a:rPr lang="en-US" sz="2400" dirty="0"/>
              <a:t>Ending on August 30, 2022 at 0000UTC</a:t>
            </a:r>
            <a:endParaRPr lang="en-US" sz="2400" dirty="0">
              <a:ea typeface="Calibri" panose="020F0502020204030204"/>
              <a:cs typeface="Calibri" panose="020F0502020204030204"/>
            </a:endParaRPr>
          </a:p>
          <a:p>
            <a:pPr marL="566420" lvl="2">
              <a:buFont typeface="Courier New" panose="02070309020205020404" pitchFamily="49" charset="0"/>
              <a:buChar char="o"/>
            </a:pPr>
            <a:r>
              <a:rPr lang="en-US" sz="2400" dirty="0"/>
              <a:t>With 12-hour intervals between each forecast time</a:t>
            </a:r>
            <a:endParaRPr lang="en-US" sz="2400" dirty="0">
              <a:ea typeface="Calibri" panose="020F0502020204030204"/>
              <a:cs typeface="Calibri" panose="020F0502020204030204"/>
            </a:endParaRPr>
          </a:p>
          <a:p>
            <a:pPr marL="566420" lvl="2">
              <a:buFont typeface="Courier New" panose="02070309020205020404" pitchFamily="49" charset="0"/>
              <a:buChar char="o"/>
            </a:pPr>
            <a:r>
              <a:rPr lang="en-US" sz="2400" dirty="0"/>
              <a:t>Each run for 5 forecast days</a:t>
            </a:r>
            <a:endParaRPr lang="en-US" sz="2400" dirty="0">
              <a:ea typeface="Calibri" panose="020F0502020204030204"/>
              <a:cs typeface="Calibri" panose="020F0502020204030204"/>
            </a:endParaRPr>
          </a:p>
          <a:p>
            <a:pPr marL="200660" lvl="1" indent="0">
              <a:buFont typeface="Calibri" pitchFamily="34" charset="0"/>
              <a:buNone/>
            </a:pPr>
            <a:endParaRPr lang="en-US" sz="2400" dirty="0">
              <a:ea typeface="Calibri" panose="020F0502020204030204"/>
              <a:cs typeface="Calibri" panose="020F0502020204030204"/>
            </a:endParaRPr>
          </a:p>
        </p:txBody>
      </p:sp>
      <p:graphicFrame>
        <p:nvGraphicFramePr>
          <p:cNvPr id="3" name="Diagram 2">
            <a:extLst>
              <a:ext uri="{FF2B5EF4-FFF2-40B4-BE49-F238E27FC236}">
                <a16:creationId xmlns:a16="http://schemas.microsoft.com/office/drawing/2014/main" id="{04FC075A-4425-6F4D-7B51-65954F8490ED}"/>
              </a:ext>
            </a:extLst>
          </p:cNvPr>
          <p:cNvGraphicFramePr/>
          <p:nvPr/>
        </p:nvGraphicFramePr>
        <p:xfrm>
          <a:off x="6125845" y="2767541"/>
          <a:ext cx="5626100" cy="3499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6722302"/>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3143</TotalTime>
  <Words>1962</Words>
  <Application>Microsoft Office PowerPoint</Application>
  <PresentationFormat>Widescreen</PresentationFormat>
  <Paragraphs>256</Paragraphs>
  <Slides>22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Courier New</vt:lpstr>
      <vt:lpstr>Times New Roman</vt:lpstr>
      <vt:lpstr>Retrospect</vt:lpstr>
      <vt:lpstr>Forecast Impact of Additional Radiosonde Ascents During the YOPP-SH Winter Campaign</vt:lpstr>
      <vt:lpstr>Outline</vt:lpstr>
      <vt:lpstr>Introduction</vt:lpstr>
      <vt:lpstr>YOPP-SH</vt:lpstr>
      <vt:lpstr>Stations Participating in the YOPP-SH</vt:lpstr>
      <vt:lpstr>PowerPoint Presentation</vt:lpstr>
      <vt:lpstr>TOP EXPERIMENTS</vt:lpstr>
      <vt:lpstr>TOP7 Description</vt:lpstr>
      <vt:lpstr>Results: TOP7 Experiments</vt:lpstr>
      <vt:lpstr>Determination of Forecast Impact</vt:lpstr>
      <vt:lpstr>PowerPoint Presentation</vt:lpstr>
      <vt:lpstr>Geopotential Heights at 50 hPa 000h                   060h              120h</vt:lpstr>
      <vt:lpstr>PowerPoint Presentation</vt:lpstr>
      <vt:lpstr>PowerPoint Presentation</vt:lpstr>
      <vt:lpstr>PowerPoint Presentation</vt:lpstr>
      <vt:lpstr>PowerPoint Presentation</vt:lpstr>
      <vt:lpstr>PowerPoint Presentation</vt:lpstr>
      <vt:lpstr>Case study for MSLP 3DEnVar</vt:lpstr>
      <vt:lpstr>Example of Spatial Impact of Extra Radiosondes</vt:lpstr>
      <vt:lpstr>Conclusions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Atmospheric Predictability for the Southern Ocean and Antarctica</dc:title>
  <dc:creator>Fontolan Litell, Mariana</dc:creator>
  <cp:lastModifiedBy>Fontolan Litell, Mariana</cp:lastModifiedBy>
  <cp:revision>124</cp:revision>
  <cp:lastPrinted>2024-04-20T17:25:30Z</cp:lastPrinted>
  <dcterms:created xsi:type="dcterms:W3CDTF">2024-04-15T15:47:30Z</dcterms:created>
  <dcterms:modified xsi:type="dcterms:W3CDTF">2025-07-15T00:59:56Z</dcterms:modified>
</cp:coreProperties>
</file>