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99" r:id="rId2"/>
    <p:sldId id="429" r:id="rId3"/>
    <p:sldId id="431" r:id="rId4"/>
    <p:sldId id="430" r:id="rId5"/>
    <p:sldId id="433" r:id="rId6"/>
    <p:sldId id="425" r:id="rId7"/>
    <p:sldId id="426" r:id="rId8"/>
    <p:sldId id="427" r:id="rId9"/>
    <p:sldId id="424" r:id="rId10"/>
    <p:sldId id="423" r:id="rId11"/>
    <p:sldId id="400" r:id="rId12"/>
    <p:sldId id="421" r:id="rId13"/>
    <p:sldId id="422" r:id="rId14"/>
    <p:sldId id="412" r:id="rId15"/>
    <p:sldId id="417" r:id="rId16"/>
    <p:sldId id="420" r:id="rId17"/>
    <p:sldId id="409" r:id="rId18"/>
    <p:sldId id="410" r:id="rId19"/>
    <p:sldId id="415" r:id="rId20"/>
    <p:sldId id="407" r:id="rId21"/>
    <p:sldId id="413" r:id="rId22"/>
    <p:sldId id="401" r:id="rId23"/>
    <p:sldId id="414" r:id="rId24"/>
    <p:sldId id="418" r:id="rId25"/>
    <p:sldId id="405" r:id="rId26"/>
    <p:sldId id="432" r:id="rId27"/>
    <p:sldId id="428" r:id="rId28"/>
    <p:sldId id="40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7"/>
    <p:restoredTop sz="94704"/>
  </p:normalViewPr>
  <p:slideViewPr>
    <p:cSldViewPr snapToGrid="0">
      <p:cViewPr varScale="1">
        <p:scale>
          <a:sx n="100" d="100"/>
          <a:sy n="100" d="100"/>
        </p:scale>
        <p:origin x="195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Reusch" userId="2696f43a52bd3562" providerId="LiveId" clId="{DBCB672D-A3AE-8746-9D81-2BC90EA0C6EF}"/>
    <pc:docChg chg="undo custSel addSld modSld">
      <pc:chgData name="David Reusch" userId="2696f43a52bd3562" providerId="LiveId" clId="{DBCB672D-A3AE-8746-9D81-2BC90EA0C6EF}" dt="2023-05-26T23:35:01.807" v="560" actId="207"/>
      <pc:docMkLst>
        <pc:docMk/>
      </pc:docMkLst>
      <pc:sldChg chg="addSp modSp mod">
        <pc:chgData name="David Reusch" userId="2696f43a52bd3562" providerId="LiveId" clId="{DBCB672D-A3AE-8746-9D81-2BC90EA0C6EF}" dt="2023-05-25T23:22:10.353" v="106" actId="1076"/>
        <pc:sldMkLst>
          <pc:docMk/>
          <pc:sldMk cId="128289785" sldId="399"/>
        </pc:sldMkLst>
        <pc:spChg chg="mod">
          <ac:chgData name="David Reusch" userId="2696f43a52bd3562" providerId="LiveId" clId="{DBCB672D-A3AE-8746-9D81-2BC90EA0C6EF}" dt="2023-05-25T23:18:14.633" v="26" actId="207"/>
          <ac:spMkLst>
            <pc:docMk/>
            <pc:sldMk cId="128289785" sldId="399"/>
            <ac:spMk id="2" creationId="{00000000-0000-0000-0000-000000000000}"/>
          </ac:spMkLst>
        </pc:spChg>
        <pc:spChg chg="mod">
          <ac:chgData name="David Reusch" userId="2696f43a52bd3562" providerId="LiveId" clId="{DBCB672D-A3AE-8746-9D81-2BC90EA0C6EF}" dt="2023-05-25T23:17:55.668" v="23" actId="207"/>
          <ac:spMkLst>
            <pc:docMk/>
            <pc:sldMk cId="128289785" sldId="399"/>
            <ac:spMk id="6" creationId="{30587B85-29B8-756C-0B08-4F908290A686}"/>
          </ac:spMkLst>
        </pc:spChg>
        <pc:spChg chg="add mod">
          <ac:chgData name="David Reusch" userId="2696f43a52bd3562" providerId="LiveId" clId="{DBCB672D-A3AE-8746-9D81-2BC90EA0C6EF}" dt="2023-05-25T23:22:10.353" v="106" actId="1076"/>
          <ac:spMkLst>
            <pc:docMk/>
            <pc:sldMk cId="128289785" sldId="399"/>
            <ac:spMk id="7" creationId="{ECD5A40F-108F-E1AA-3643-E73EC43C92B3}"/>
          </ac:spMkLst>
        </pc:spChg>
        <pc:spChg chg="mod">
          <ac:chgData name="David Reusch" userId="2696f43a52bd3562" providerId="LiveId" clId="{DBCB672D-A3AE-8746-9D81-2BC90EA0C6EF}" dt="2023-05-25T23:16:37.772" v="17" actId="207"/>
          <ac:spMkLst>
            <pc:docMk/>
            <pc:sldMk cId="128289785" sldId="399"/>
            <ac:spMk id="9" creationId="{00000000-0000-0000-0000-000000000000}"/>
          </ac:spMkLst>
        </pc:spChg>
        <pc:spChg chg="mod">
          <ac:chgData name="David Reusch" userId="2696f43a52bd3562" providerId="LiveId" clId="{DBCB672D-A3AE-8746-9D81-2BC90EA0C6EF}" dt="2023-05-25T23:18:14.633" v="26" actId="207"/>
          <ac:spMkLst>
            <pc:docMk/>
            <pc:sldMk cId="128289785" sldId="399"/>
            <ac:spMk id="10" creationId="{CEFCD856-7E00-E845-B18D-9B205E0AE26B}"/>
          </ac:spMkLst>
        </pc:spChg>
        <pc:spChg chg="mod">
          <ac:chgData name="David Reusch" userId="2696f43a52bd3562" providerId="LiveId" clId="{DBCB672D-A3AE-8746-9D81-2BC90EA0C6EF}" dt="2023-05-25T23:16:32.750" v="16" actId="207"/>
          <ac:spMkLst>
            <pc:docMk/>
            <pc:sldMk cId="128289785" sldId="399"/>
            <ac:spMk id="17" creationId="{A9D3C2BF-F203-2743-92DD-8C91EF010EC1}"/>
          </ac:spMkLst>
        </pc:spChg>
        <pc:picChg chg="add mod modCrop">
          <ac:chgData name="David Reusch" userId="2696f43a52bd3562" providerId="LiveId" clId="{DBCB672D-A3AE-8746-9D81-2BC90EA0C6EF}" dt="2023-05-25T23:17:16.921" v="20" actId="29295"/>
          <ac:picMkLst>
            <pc:docMk/>
            <pc:sldMk cId="128289785" sldId="399"/>
            <ac:picMk id="4" creationId="{12673A08-FCF3-3D73-491A-1AB4670214F0}"/>
          </ac:picMkLst>
        </pc:picChg>
      </pc:sldChg>
      <pc:sldChg chg="modSp mod">
        <pc:chgData name="David Reusch" userId="2696f43a52bd3562" providerId="LiveId" clId="{DBCB672D-A3AE-8746-9D81-2BC90EA0C6EF}" dt="2023-05-26T23:30:25.708" v="548"/>
        <pc:sldMkLst>
          <pc:docMk/>
          <pc:sldMk cId="2299068913" sldId="401"/>
        </pc:sldMkLst>
        <pc:spChg chg="mod">
          <ac:chgData name="David Reusch" userId="2696f43a52bd3562" providerId="LiveId" clId="{DBCB672D-A3AE-8746-9D81-2BC90EA0C6EF}" dt="2023-05-26T23:30:25.708" v="548"/>
          <ac:spMkLst>
            <pc:docMk/>
            <pc:sldMk cId="2299068913" sldId="401"/>
            <ac:spMk id="3" creationId="{99FC2A4D-A7DE-3642-94BA-A6E7E6330E0C}"/>
          </ac:spMkLst>
        </pc:spChg>
      </pc:sldChg>
      <pc:sldChg chg="modSp mod">
        <pc:chgData name="David Reusch" userId="2696f43a52bd3562" providerId="LiveId" clId="{DBCB672D-A3AE-8746-9D81-2BC90EA0C6EF}" dt="2023-05-26T22:16:31.683" v="537" actId="115"/>
        <pc:sldMkLst>
          <pc:docMk/>
          <pc:sldMk cId="1716676049" sldId="403"/>
        </pc:sldMkLst>
        <pc:spChg chg="mod">
          <ac:chgData name="David Reusch" userId="2696f43a52bd3562" providerId="LiveId" clId="{DBCB672D-A3AE-8746-9D81-2BC90EA0C6EF}" dt="2023-05-26T22:16:31.683" v="537" actId="115"/>
          <ac:spMkLst>
            <pc:docMk/>
            <pc:sldMk cId="1716676049" sldId="403"/>
            <ac:spMk id="3" creationId="{B6CFE131-7053-6445-9D2B-EBF09E0C20DC}"/>
          </ac:spMkLst>
        </pc:spChg>
      </pc:sldChg>
      <pc:sldChg chg="modSp mod">
        <pc:chgData name="David Reusch" userId="2696f43a52bd3562" providerId="LiveId" clId="{DBCB672D-A3AE-8746-9D81-2BC90EA0C6EF}" dt="2023-05-26T22:15:53.023" v="530" actId="114"/>
        <pc:sldMkLst>
          <pc:docMk/>
          <pc:sldMk cId="366736505" sldId="405"/>
        </pc:sldMkLst>
        <pc:spChg chg="mod">
          <ac:chgData name="David Reusch" userId="2696f43a52bd3562" providerId="LiveId" clId="{DBCB672D-A3AE-8746-9D81-2BC90EA0C6EF}" dt="2023-05-26T22:15:53.023" v="530" actId="114"/>
          <ac:spMkLst>
            <pc:docMk/>
            <pc:sldMk cId="366736505" sldId="405"/>
            <ac:spMk id="3" creationId="{99FC2A4D-A7DE-3642-94BA-A6E7E6330E0C}"/>
          </ac:spMkLst>
        </pc:spChg>
      </pc:sldChg>
      <pc:sldChg chg="modSp mod">
        <pc:chgData name="David Reusch" userId="2696f43a52bd3562" providerId="LiveId" clId="{DBCB672D-A3AE-8746-9D81-2BC90EA0C6EF}" dt="2023-05-26T23:35:01.807" v="560" actId="207"/>
        <pc:sldMkLst>
          <pc:docMk/>
          <pc:sldMk cId="2414426557" sldId="407"/>
        </pc:sldMkLst>
        <pc:spChg chg="mod">
          <ac:chgData name="David Reusch" userId="2696f43a52bd3562" providerId="LiveId" clId="{DBCB672D-A3AE-8746-9D81-2BC90EA0C6EF}" dt="2023-05-26T23:35:01.807" v="560" actId="207"/>
          <ac:spMkLst>
            <pc:docMk/>
            <pc:sldMk cId="2414426557" sldId="407"/>
            <ac:spMk id="2" creationId="{D62BD87E-373C-2346-B281-11E1A66A25B3}"/>
          </ac:spMkLst>
        </pc:spChg>
      </pc:sldChg>
      <pc:sldChg chg="addSp delSp modSp mod">
        <pc:chgData name="David Reusch" userId="2696f43a52bd3562" providerId="LiveId" clId="{DBCB672D-A3AE-8746-9D81-2BC90EA0C6EF}" dt="2023-05-26T21:25:18.816" v="411" actId="1076"/>
        <pc:sldMkLst>
          <pc:docMk/>
          <pc:sldMk cId="626689916" sldId="409"/>
        </pc:sldMkLst>
        <pc:picChg chg="add del mod">
          <ac:chgData name="David Reusch" userId="2696f43a52bd3562" providerId="LiveId" clId="{DBCB672D-A3AE-8746-9D81-2BC90EA0C6EF}" dt="2023-05-26T21:24:41.119" v="407" actId="478"/>
          <ac:picMkLst>
            <pc:docMk/>
            <pc:sldMk cId="626689916" sldId="409"/>
            <ac:picMk id="5" creationId="{4F801687-9B50-80BB-8721-E1AB3DF4F568}"/>
          </ac:picMkLst>
        </pc:picChg>
        <pc:picChg chg="add mod">
          <ac:chgData name="David Reusch" userId="2696f43a52bd3562" providerId="LiveId" clId="{DBCB672D-A3AE-8746-9D81-2BC90EA0C6EF}" dt="2023-05-26T21:25:18.816" v="411" actId="1076"/>
          <ac:picMkLst>
            <pc:docMk/>
            <pc:sldMk cId="626689916" sldId="409"/>
            <ac:picMk id="8" creationId="{8E3C2E59-F13D-41DA-40B6-BEFE5CF467F9}"/>
          </ac:picMkLst>
        </pc:picChg>
        <pc:picChg chg="del">
          <ac:chgData name="David Reusch" userId="2696f43a52bd3562" providerId="LiveId" clId="{DBCB672D-A3AE-8746-9D81-2BC90EA0C6EF}" dt="2023-05-26T21:21:45.057" v="403" actId="478"/>
          <ac:picMkLst>
            <pc:docMk/>
            <pc:sldMk cId="626689916" sldId="409"/>
            <ac:picMk id="11" creationId="{17EDB030-1628-D9B5-654A-160545272304}"/>
          </ac:picMkLst>
        </pc:picChg>
      </pc:sldChg>
      <pc:sldChg chg="modSp mod">
        <pc:chgData name="David Reusch" userId="2696f43a52bd3562" providerId="LiveId" clId="{DBCB672D-A3AE-8746-9D81-2BC90EA0C6EF}" dt="2023-05-26T23:30:19.019" v="547" actId="20577"/>
        <pc:sldMkLst>
          <pc:docMk/>
          <pc:sldMk cId="645704169" sldId="418"/>
        </pc:sldMkLst>
        <pc:spChg chg="mod">
          <ac:chgData name="David Reusch" userId="2696f43a52bd3562" providerId="LiveId" clId="{DBCB672D-A3AE-8746-9D81-2BC90EA0C6EF}" dt="2023-05-26T23:30:19.019" v="547" actId="20577"/>
          <ac:spMkLst>
            <pc:docMk/>
            <pc:sldMk cId="645704169" sldId="418"/>
            <ac:spMk id="3" creationId="{99FC2A4D-A7DE-3642-94BA-A6E7E6330E0C}"/>
          </ac:spMkLst>
        </pc:spChg>
      </pc:sldChg>
      <pc:sldChg chg="addSp modSp mod">
        <pc:chgData name="David Reusch" userId="2696f43a52bd3562" providerId="LiveId" clId="{DBCB672D-A3AE-8746-9D81-2BC90EA0C6EF}" dt="2023-05-26T22:05:36.564" v="466" actId="1036"/>
        <pc:sldMkLst>
          <pc:docMk/>
          <pc:sldMk cId="1574416875" sldId="423"/>
        </pc:sldMkLst>
        <pc:picChg chg="mod">
          <ac:chgData name="David Reusch" userId="2696f43a52bd3562" providerId="LiveId" clId="{DBCB672D-A3AE-8746-9D81-2BC90EA0C6EF}" dt="2023-05-26T22:05:36.564" v="466" actId="1036"/>
          <ac:picMkLst>
            <pc:docMk/>
            <pc:sldMk cId="1574416875" sldId="423"/>
            <ac:picMk id="3" creationId="{3E1F8EA3-D00F-4882-D8E6-C89788446D86}"/>
          </ac:picMkLst>
        </pc:picChg>
        <pc:picChg chg="add mod">
          <ac:chgData name="David Reusch" userId="2696f43a52bd3562" providerId="LiveId" clId="{DBCB672D-A3AE-8746-9D81-2BC90EA0C6EF}" dt="2023-05-26T22:04:43.976" v="446" actId="14100"/>
          <ac:picMkLst>
            <pc:docMk/>
            <pc:sldMk cId="1574416875" sldId="423"/>
            <ac:picMk id="4" creationId="{63C32EA2-3238-F5BB-D80B-9F135F4AA4D7}"/>
          </ac:picMkLst>
        </pc:picChg>
      </pc:sldChg>
      <pc:sldChg chg="addSp modSp mod">
        <pc:chgData name="David Reusch" userId="2696f43a52bd3562" providerId="LiveId" clId="{DBCB672D-A3AE-8746-9D81-2BC90EA0C6EF}" dt="2023-05-26T22:05:44.713" v="486" actId="1036"/>
        <pc:sldMkLst>
          <pc:docMk/>
          <pc:sldMk cId="3639669176" sldId="424"/>
        </pc:sldMkLst>
        <pc:picChg chg="add mod">
          <ac:chgData name="David Reusch" userId="2696f43a52bd3562" providerId="LiveId" clId="{DBCB672D-A3AE-8746-9D81-2BC90EA0C6EF}" dt="2023-05-26T21:19:49.392" v="400" actId="1076"/>
          <ac:picMkLst>
            <pc:docMk/>
            <pc:sldMk cId="3639669176" sldId="424"/>
            <ac:picMk id="2" creationId="{C40DD997-FCCE-4AD1-950A-11D600EAE922}"/>
          </ac:picMkLst>
        </pc:picChg>
        <pc:picChg chg="mod">
          <ac:chgData name="David Reusch" userId="2696f43a52bd3562" providerId="LiveId" clId="{DBCB672D-A3AE-8746-9D81-2BC90EA0C6EF}" dt="2023-05-26T22:05:44.713" v="486" actId="1036"/>
          <ac:picMkLst>
            <pc:docMk/>
            <pc:sldMk cId="3639669176" sldId="424"/>
            <ac:picMk id="3" creationId="{9B5A60F8-3097-9DA7-8470-3B867EB50A3E}"/>
          </ac:picMkLst>
        </pc:picChg>
      </pc:sldChg>
      <pc:sldChg chg="addSp modSp mod">
        <pc:chgData name="David Reusch" userId="2696f43a52bd3562" providerId="LiveId" clId="{DBCB672D-A3AE-8746-9D81-2BC90EA0C6EF}" dt="2023-05-26T21:13:35.748" v="303" actId="114"/>
        <pc:sldMkLst>
          <pc:docMk/>
          <pc:sldMk cId="2201649005" sldId="425"/>
        </pc:sldMkLst>
        <pc:spChg chg="add mod">
          <ac:chgData name="David Reusch" userId="2696f43a52bd3562" providerId="LiveId" clId="{DBCB672D-A3AE-8746-9D81-2BC90EA0C6EF}" dt="2023-05-26T21:13:35.748" v="303" actId="114"/>
          <ac:spMkLst>
            <pc:docMk/>
            <pc:sldMk cId="2201649005" sldId="425"/>
            <ac:spMk id="2" creationId="{118729FD-E577-3D6A-CC3D-459ADB2DFBE4}"/>
          </ac:spMkLst>
        </pc:spChg>
      </pc:sldChg>
      <pc:sldChg chg="addSp delSp modSp new mod">
        <pc:chgData name="David Reusch" userId="2696f43a52bd3562" providerId="LiveId" clId="{DBCB672D-A3AE-8746-9D81-2BC90EA0C6EF}" dt="2023-05-26T20:48:37.144" v="193"/>
        <pc:sldMkLst>
          <pc:docMk/>
          <pc:sldMk cId="2177838541" sldId="426"/>
        </pc:sldMkLst>
        <pc:picChg chg="add del mod">
          <ac:chgData name="David Reusch" userId="2696f43a52bd3562" providerId="LiveId" clId="{DBCB672D-A3AE-8746-9D81-2BC90EA0C6EF}" dt="2023-05-26T20:35:36.463" v="190" actId="478"/>
          <ac:picMkLst>
            <pc:docMk/>
            <pc:sldMk cId="2177838541" sldId="426"/>
            <ac:picMk id="3" creationId="{91D98C63-D088-99F7-83F1-2143B28D5A29}"/>
          </ac:picMkLst>
        </pc:picChg>
        <pc:picChg chg="add del mod">
          <ac:chgData name="David Reusch" userId="2696f43a52bd3562" providerId="LiveId" clId="{DBCB672D-A3AE-8746-9D81-2BC90EA0C6EF}" dt="2023-05-25T23:34:22.049" v="125" actId="21"/>
          <ac:picMkLst>
            <pc:docMk/>
            <pc:sldMk cId="2177838541" sldId="426"/>
            <ac:picMk id="3" creationId="{9368FF6D-7C06-D421-BE00-09D96E040609}"/>
          </ac:picMkLst>
        </pc:picChg>
        <pc:picChg chg="add del mod">
          <ac:chgData name="David Reusch" userId="2696f43a52bd3562" providerId="LiveId" clId="{DBCB672D-A3AE-8746-9D81-2BC90EA0C6EF}" dt="2023-05-26T20:48:32.619" v="192" actId="478"/>
          <ac:picMkLst>
            <pc:docMk/>
            <pc:sldMk cId="2177838541" sldId="426"/>
            <ac:picMk id="5" creationId="{7A242725-05A7-5081-426C-EC990291A025}"/>
          </ac:picMkLst>
        </pc:picChg>
        <pc:picChg chg="add mod">
          <ac:chgData name="David Reusch" userId="2696f43a52bd3562" providerId="LiveId" clId="{DBCB672D-A3AE-8746-9D81-2BC90EA0C6EF}" dt="2023-05-26T20:48:37.144" v="193"/>
          <ac:picMkLst>
            <pc:docMk/>
            <pc:sldMk cId="2177838541" sldId="426"/>
            <ac:picMk id="7" creationId="{CBACF6DF-D7EF-BE41-EAFB-A4CDA1E1B13B}"/>
          </ac:picMkLst>
        </pc:picChg>
      </pc:sldChg>
      <pc:sldChg chg="addSp delSp modSp new mod setBg modClrScheme chgLayout">
        <pc:chgData name="David Reusch" userId="2696f43a52bd3562" providerId="LiveId" clId="{DBCB672D-A3AE-8746-9D81-2BC90EA0C6EF}" dt="2023-05-26T21:18:22.628" v="393" actId="404"/>
        <pc:sldMkLst>
          <pc:docMk/>
          <pc:sldMk cId="3270290088" sldId="427"/>
        </pc:sldMkLst>
        <pc:spChg chg="del">
          <ac:chgData name="David Reusch" userId="2696f43a52bd3562" providerId="LiveId" clId="{DBCB672D-A3AE-8746-9D81-2BC90EA0C6EF}" dt="2023-05-25T00:39:19.162" v="3" actId="700"/>
          <ac:spMkLst>
            <pc:docMk/>
            <pc:sldMk cId="3270290088" sldId="427"/>
            <ac:spMk id="2" creationId="{E8E157FE-DC2F-7FEB-47DF-DA1093844D99}"/>
          </ac:spMkLst>
        </pc:spChg>
        <pc:spChg chg="add del mod">
          <ac:chgData name="David Reusch" userId="2696f43a52bd3562" providerId="LiveId" clId="{DBCB672D-A3AE-8746-9D81-2BC90EA0C6EF}" dt="2023-05-26T20:28:31.189" v="187" actId="478"/>
          <ac:spMkLst>
            <pc:docMk/>
            <pc:sldMk cId="3270290088" sldId="427"/>
            <ac:spMk id="10" creationId="{5EF324D5-BA41-E9FC-E6E4-DC9644C664D6}"/>
          </ac:spMkLst>
        </pc:spChg>
        <pc:spChg chg="add mod">
          <ac:chgData name="David Reusch" userId="2696f43a52bd3562" providerId="LiveId" clId="{DBCB672D-A3AE-8746-9D81-2BC90EA0C6EF}" dt="2023-05-26T21:18:22.628" v="393" actId="404"/>
          <ac:spMkLst>
            <pc:docMk/>
            <pc:sldMk cId="3270290088" sldId="427"/>
            <ac:spMk id="11" creationId="{B356A96D-151D-4060-854D-AA9F6AD61A76}"/>
          </ac:spMkLst>
        </pc:spChg>
        <pc:spChg chg="add mod">
          <ac:chgData name="David Reusch" userId="2696f43a52bd3562" providerId="LiveId" clId="{DBCB672D-A3AE-8746-9D81-2BC90EA0C6EF}" dt="2023-05-26T21:18:22.628" v="393" actId="404"/>
          <ac:spMkLst>
            <pc:docMk/>
            <pc:sldMk cId="3270290088" sldId="427"/>
            <ac:spMk id="12" creationId="{4CF6277F-BC23-5C43-458A-0BFBCFEA4209}"/>
          </ac:spMkLst>
        </pc:spChg>
        <pc:spChg chg="add mod">
          <ac:chgData name="David Reusch" userId="2696f43a52bd3562" providerId="LiveId" clId="{DBCB672D-A3AE-8746-9D81-2BC90EA0C6EF}" dt="2023-05-26T21:18:01.758" v="390" actId="170"/>
          <ac:spMkLst>
            <pc:docMk/>
            <pc:sldMk cId="3270290088" sldId="427"/>
            <ac:spMk id="13" creationId="{24D4520F-703C-17B9-B6A5-D5A5EFEB2A71}"/>
          </ac:spMkLst>
        </pc:spChg>
        <pc:spChg chg="add mod">
          <ac:chgData name="David Reusch" userId="2696f43a52bd3562" providerId="LiveId" clId="{DBCB672D-A3AE-8746-9D81-2BC90EA0C6EF}" dt="2023-05-26T21:16:44.710" v="380" actId="1076"/>
          <ac:spMkLst>
            <pc:docMk/>
            <pc:sldMk cId="3270290088" sldId="427"/>
            <ac:spMk id="14" creationId="{BE211BE2-F109-0153-3AB4-2C02A7642EF6}"/>
          </ac:spMkLst>
        </pc:spChg>
        <pc:spChg chg="add mod">
          <ac:chgData name="David Reusch" userId="2696f43a52bd3562" providerId="LiveId" clId="{DBCB672D-A3AE-8746-9D81-2BC90EA0C6EF}" dt="2023-05-26T21:17:45.610" v="387" actId="14861"/>
          <ac:spMkLst>
            <pc:docMk/>
            <pc:sldMk cId="3270290088" sldId="427"/>
            <ac:spMk id="15" creationId="{73893EE1-0A1C-472B-4746-3DC40593EC12}"/>
          </ac:spMkLst>
        </pc:spChg>
        <pc:picChg chg="add del mod">
          <ac:chgData name="David Reusch" userId="2696f43a52bd3562" providerId="LiveId" clId="{DBCB672D-A3AE-8746-9D81-2BC90EA0C6EF}" dt="2023-05-26T20:24:41.256" v="157" actId="478"/>
          <ac:picMkLst>
            <pc:docMk/>
            <pc:sldMk cId="3270290088" sldId="427"/>
            <ac:picMk id="2" creationId="{86A57563-44A8-A8D8-4F77-0BAE32A3FC58}"/>
          </ac:picMkLst>
        </pc:picChg>
        <pc:picChg chg="add del mod">
          <ac:chgData name="David Reusch" userId="2696f43a52bd3562" providerId="LiveId" clId="{DBCB672D-A3AE-8746-9D81-2BC90EA0C6EF}" dt="2023-05-26T20:15:34.094" v="131" actId="478"/>
          <ac:picMkLst>
            <pc:docMk/>
            <pc:sldMk cId="3270290088" sldId="427"/>
            <ac:picMk id="4" creationId="{018AF1BE-7BB3-042C-7D71-D407DDD5786F}"/>
          </ac:picMkLst>
        </pc:picChg>
        <pc:picChg chg="add del mod">
          <ac:chgData name="David Reusch" userId="2696f43a52bd3562" providerId="LiveId" clId="{DBCB672D-A3AE-8746-9D81-2BC90EA0C6EF}" dt="2023-05-26T20:19:30.139" v="153" actId="478"/>
          <ac:picMkLst>
            <pc:docMk/>
            <pc:sldMk cId="3270290088" sldId="427"/>
            <ac:picMk id="5" creationId="{7B136639-2249-B591-888B-E7B0D3D0A047}"/>
          </ac:picMkLst>
        </pc:picChg>
        <pc:picChg chg="add mod">
          <ac:chgData name="David Reusch" userId="2696f43a52bd3562" providerId="LiveId" clId="{DBCB672D-A3AE-8746-9D81-2BC90EA0C6EF}" dt="2023-05-26T20:28:25.775" v="186" actId="552"/>
          <ac:picMkLst>
            <pc:docMk/>
            <pc:sldMk cId="3270290088" sldId="427"/>
            <ac:picMk id="7" creationId="{2490081B-BC21-DF27-6B96-69DAEA0A9A3C}"/>
          </ac:picMkLst>
        </pc:picChg>
        <pc:picChg chg="add mod">
          <ac:chgData name="David Reusch" userId="2696f43a52bd3562" providerId="LiveId" clId="{DBCB672D-A3AE-8746-9D81-2BC90EA0C6EF}" dt="2023-05-26T20:26:39.248" v="181" actId="1038"/>
          <ac:picMkLst>
            <pc:docMk/>
            <pc:sldMk cId="3270290088" sldId="427"/>
            <ac:picMk id="9" creationId="{2F9B5048-979B-1628-4501-9069AD2201A9}"/>
          </ac:picMkLst>
        </pc:picChg>
      </pc:sldChg>
      <pc:sldChg chg="addSp delSp modSp new mod modClrScheme chgLayout">
        <pc:chgData name="David Reusch" userId="2696f43a52bd3562" providerId="LiveId" clId="{DBCB672D-A3AE-8746-9D81-2BC90EA0C6EF}" dt="2023-05-25T23:23:38.172" v="116" actId="207"/>
        <pc:sldMkLst>
          <pc:docMk/>
          <pc:sldMk cId="1008832951" sldId="428"/>
        </pc:sldMkLst>
        <pc:spChg chg="del">
          <ac:chgData name="David Reusch" userId="2696f43a52bd3562" providerId="LiveId" clId="{DBCB672D-A3AE-8746-9D81-2BC90EA0C6EF}" dt="2023-05-25T23:23:02.728" v="108" actId="700"/>
          <ac:spMkLst>
            <pc:docMk/>
            <pc:sldMk cId="1008832951" sldId="428"/>
            <ac:spMk id="2" creationId="{3FBEFE84-7669-4AE1-80F8-9993029A7DDA}"/>
          </ac:spMkLst>
        </pc:spChg>
        <pc:spChg chg="del">
          <ac:chgData name="David Reusch" userId="2696f43a52bd3562" providerId="LiveId" clId="{DBCB672D-A3AE-8746-9D81-2BC90EA0C6EF}" dt="2023-05-25T23:23:02.728" v="108" actId="700"/>
          <ac:spMkLst>
            <pc:docMk/>
            <pc:sldMk cId="1008832951" sldId="428"/>
            <ac:spMk id="3" creationId="{BBE1F7F6-C56A-2FD5-BBC9-6E429DC23B3C}"/>
          </ac:spMkLst>
        </pc:spChg>
        <pc:spChg chg="add mod">
          <ac:chgData name="David Reusch" userId="2696f43a52bd3562" providerId="LiveId" clId="{DBCB672D-A3AE-8746-9D81-2BC90EA0C6EF}" dt="2023-05-25T23:23:04.383" v="110" actId="27636"/>
          <ac:spMkLst>
            <pc:docMk/>
            <pc:sldMk cId="1008832951" sldId="428"/>
            <ac:spMk id="4" creationId="{FAD6A55A-3537-C829-6908-F7909B65EB1C}"/>
          </ac:spMkLst>
        </pc:spChg>
        <pc:spChg chg="add mod">
          <ac:chgData name="David Reusch" userId="2696f43a52bd3562" providerId="LiveId" clId="{DBCB672D-A3AE-8746-9D81-2BC90EA0C6EF}" dt="2023-05-25T23:23:38.172" v="116" actId="207"/>
          <ac:spMkLst>
            <pc:docMk/>
            <pc:sldMk cId="1008832951" sldId="428"/>
            <ac:spMk id="7" creationId="{B9DF6067-257F-FE3C-374B-8CF3B7C8A66D}"/>
          </ac:spMkLst>
        </pc:spChg>
        <pc:picChg chg="add mod">
          <ac:chgData name="David Reusch" userId="2696f43a52bd3562" providerId="LiveId" clId="{DBCB672D-A3AE-8746-9D81-2BC90EA0C6EF}" dt="2023-05-25T23:23:13.371" v="111" actId="1076"/>
          <ac:picMkLst>
            <pc:docMk/>
            <pc:sldMk cId="1008832951" sldId="428"/>
            <ac:picMk id="5" creationId="{E0C202B7-D1CD-8C24-E203-6AC2E7070873}"/>
          </ac:picMkLst>
        </pc:picChg>
        <pc:picChg chg="add mod">
          <ac:chgData name="David Reusch" userId="2696f43a52bd3562" providerId="LiveId" clId="{DBCB672D-A3AE-8746-9D81-2BC90EA0C6EF}" dt="2023-05-25T23:23:04.171" v="109"/>
          <ac:picMkLst>
            <pc:docMk/>
            <pc:sldMk cId="1008832951" sldId="428"/>
            <ac:picMk id="6" creationId="{4E88F60B-23FD-CFFC-BF02-656B0F9A9E80}"/>
          </ac:picMkLst>
        </pc:picChg>
      </pc:sldChg>
      <pc:sldChg chg="add setBg">
        <pc:chgData name="David Reusch" userId="2696f43a52bd3562" providerId="LiveId" clId="{DBCB672D-A3AE-8746-9D81-2BC90EA0C6EF}" dt="2023-05-25T23:28:39.216" v="120"/>
        <pc:sldMkLst>
          <pc:docMk/>
          <pc:sldMk cId="67063368" sldId="429"/>
        </pc:sldMkLst>
      </pc:sldChg>
      <pc:sldChg chg="add setBg">
        <pc:chgData name="David Reusch" userId="2696f43a52bd3562" providerId="LiveId" clId="{DBCB672D-A3AE-8746-9D81-2BC90EA0C6EF}" dt="2023-05-25T23:28:28.648" v="119"/>
        <pc:sldMkLst>
          <pc:docMk/>
          <pc:sldMk cId="883009859" sldId="430"/>
        </pc:sldMkLst>
      </pc:sldChg>
    </pc:docChg>
  </pc:docChgLst>
  <pc:docChgLst>
    <pc:chgData name="David Reusch" userId="2696f43a52bd3562" providerId="LiveId" clId="{CE8A0AD2-35B3-C244-AA8B-85D75171712B}"/>
    <pc:docChg chg="undo custSel addSld modSld sldOrd">
      <pc:chgData name="David Reusch" userId="2696f43a52bd3562" providerId="LiveId" clId="{CE8A0AD2-35B3-C244-AA8B-85D75171712B}" dt="2023-05-29T23:36:12.534" v="943" actId="313"/>
      <pc:docMkLst>
        <pc:docMk/>
      </pc:docMkLst>
      <pc:sldChg chg="addSp modSp mod">
        <pc:chgData name="David Reusch" userId="2696f43a52bd3562" providerId="LiveId" clId="{CE8A0AD2-35B3-C244-AA8B-85D75171712B}" dt="2023-05-29T23:31:34.841" v="841" actId="6549"/>
        <pc:sldMkLst>
          <pc:docMk/>
          <pc:sldMk cId="239722083" sldId="400"/>
        </pc:sldMkLst>
        <pc:spChg chg="mod">
          <ac:chgData name="David Reusch" userId="2696f43a52bd3562" providerId="LiveId" clId="{CE8A0AD2-35B3-C244-AA8B-85D75171712B}" dt="2023-05-28T17:34:46.469" v="551" actId="6549"/>
          <ac:spMkLst>
            <pc:docMk/>
            <pc:sldMk cId="239722083" sldId="400"/>
            <ac:spMk id="3" creationId="{5518C24B-A8CE-1C45-AE9F-3931DB7C96FC}"/>
          </ac:spMkLst>
        </pc:spChg>
        <pc:spChg chg="add mod">
          <ac:chgData name="David Reusch" userId="2696f43a52bd3562" providerId="LiveId" clId="{CE8A0AD2-35B3-C244-AA8B-85D75171712B}" dt="2023-05-29T23:25:47.637" v="775" actId="2085"/>
          <ac:spMkLst>
            <pc:docMk/>
            <pc:sldMk cId="239722083" sldId="400"/>
            <ac:spMk id="4" creationId="{C536453A-7AD1-5552-B67E-564D977C5563}"/>
          </ac:spMkLst>
        </pc:spChg>
        <pc:spChg chg="add mod">
          <ac:chgData name="David Reusch" userId="2696f43a52bd3562" providerId="LiveId" clId="{CE8A0AD2-35B3-C244-AA8B-85D75171712B}" dt="2023-05-29T23:31:34.841" v="841" actId="6549"/>
          <ac:spMkLst>
            <pc:docMk/>
            <pc:sldMk cId="239722083" sldId="400"/>
            <ac:spMk id="5" creationId="{0BBBC8C0-DC5C-7BF4-3ABC-1AF39BB31927}"/>
          </ac:spMkLst>
        </pc:spChg>
      </pc:sldChg>
      <pc:sldChg chg="addSp delSp modSp mod">
        <pc:chgData name="David Reusch" userId="2696f43a52bd3562" providerId="LiveId" clId="{CE8A0AD2-35B3-C244-AA8B-85D75171712B}" dt="2023-05-29T23:33:34.115" v="880"/>
        <pc:sldMkLst>
          <pc:docMk/>
          <pc:sldMk cId="2299068913" sldId="401"/>
        </pc:sldMkLst>
        <pc:spChg chg="mod">
          <ac:chgData name="David Reusch" userId="2696f43a52bd3562" providerId="LiveId" clId="{CE8A0AD2-35B3-C244-AA8B-85D75171712B}" dt="2023-05-29T23:14:20.724" v="611" actId="20577"/>
          <ac:spMkLst>
            <pc:docMk/>
            <pc:sldMk cId="2299068913" sldId="401"/>
            <ac:spMk id="2" creationId="{0DB8F926-8747-964F-A5A3-414C85898470}"/>
          </ac:spMkLst>
        </pc:spChg>
        <pc:spChg chg="add mod">
          <ac:chgData name="David Reusch" userId="2696f43a52bd3562" providerId="LiveId" clId="{CE8A0AD2-35B3-C244-AA8B-85D75171712B}" dt="2023-05-29T23:26:18.680" v="786" actId="2085"/>
          <ac:spMkLst>
            <pc:docMk/>
            <pc:sldMk cId="2299068913" sldId="401"/>
            <ac:spMk id="4" creationId="{D919A5F0-9964-7629-B23A-6DEB31A01B9B}"/>
          </ac:spMkLst>
        </pc:spChg>
        <pc:spChg chg="add del mod">
          <ac:chgData name="David Reusch" userId="2696f43a52bd3562" providerId="LiveId" clId="{CE8A0AD2-35B3-C244-AA8B-85D75171712B}" dt="2023-05-29T23:33:33.598" v="879" actId="478"/>
          <ac:spMkLst>
            <pc:docMk/>
            <pc:sldMk cId="2299068913" sldId="401"/>
            <ac:spMk id="6" creationId="{66DEA6FF-440C-7105-6044-9BA5247ADCBD}"/>
          </ac:spMkLst>
        </pc:spChg>
        <pc:spChg chg="add mod">
          <ac:chgData name="David Reusch" userId="2696f43a52bd3562" providerId="LiveId" clId="{CE8A0AD2-35B3-C244-AA8B-85D75171712B}" dt="2023-05-29T23:33:34.115" v="880"/>
          <ac:spMkLst>
            <pc:docMk/>
            <pc:sldMk cId="2299068913" sldId="401"/>
            <ac:spMk id="7" creationId="{14EBD907-AFAC-2E55-4ADB-F0805F46816E}"/>
          </ac:spMkLst>
        </pc:spChg>
      </pc:sldChg>
      <pc:sldChg chg="addSp modSp mod modShow">
        <pc:chgData name="David Reusch" userId="2696f43a52bd3562" providerId="LiveId" clId="{CE8A0AD2-35B3-C244-AA8B-85D75171712B}" dt="2023-05-29T23:28:16.541" v="815" actId="729"/>
        <pc:sldMkLst>
          <pc:docMk/>
          <pc:sldMk cId="1716676049" sldId="403"/>
        </pc:sldMkLst>
        <pc:spChg chg="mod">
          <ac:chgData name="David Reusch" userId="2696f43a52bd3562" providerId="LiveId" clId="{CE8A0AD2-35B3-C244-AA8B-85D75171712B}" dt="2023-05-29T23:27:37.003" v="792" actId="14100"/>
          <ac:spMkLst>
            <pc:docMk/>
            <pc:sldMk cId="1716676049" sldId="403"/>
            <ac:spMk id="3" creationId="{B6CFE131-7053-6445-9D2B-EBF09E0C20DC}"/>
          </ac:spMkLst>
        </pc:spChg>
        <pc:spChg chg="mod">
          <ac:chgData name="David Reusch" userId="2696f43a52bd3562" providerId="LiveId" clId="{CE8A0AD2-35B3-C244-AA8B-85D75171712B}" dt="2023-05-29T23:27:42.086" v="813" actId="1035"/>
          <ac:spMkLst>
            <pc:docMk/>
            <pc:sldMk cId="1716676049" sldId="403"/>
            <ac:spMk id="4" creationId="{0586D1C4-2FA7-9E4C-BB73-4A528E726D62}"/>
          </ac:spMkLst>
        </pc:spChg>
        <pc:spChg chg="add mod">
          <ac:chgData name="David Reusch" userId="2696f43a52bd3562" providerId="LiveId" clId="{CE8A0AD2-35B3-C244-AA8B-85D75171712B}" dt="2023-05-27T20:14:51.547" v="418"/>
          <ac:spMkLst>
            <pc:docMk/>
            <pc:sldMk cId="1716676049" sldId="403"/>
            <ac:spMk id="5" creationId="{C9E69EEE-FAEE-59CC-00F1-14D64E02BC59}"/>
          </ac:spMkLst>
        </pc:spChg>
        <pc:spChg chg="add mod">
          <ac:chgData name="David Reusch" userId="2696f43a52bd3562" providerId="LiveId" clId="{CE8A0AD2-35B3-C244-AA8B-85D75171712B}" dt="2023-05-29T23:21:58.720" v="758" actId="108"/>
          <ac:spMkLst>
            <pc:docMk/>
            <pc:sldMk cId="1716676049" sldId="403"/>
            <ac:spMk id="6" creationId="{DBC6038C-914A-55FA-1076-4C734C2C93D7}"/>
          </ac:spMkLst>
        </pc:spChg>
      </pc:sldChg>
      <pc:sldChg chg="addSp delSp modSp mod">
        <pc:chgData name="David Reusch" userId="2696f43a52bd3562" providerId="LiveId" clId="{CE8A0AD2-35B3-C244-AA8B-85D75171712B}" dt="2023-05-29T23:33:46.334" v="886"/>
        <pc:sldMkLst>
          <pc:docMk/>
          <pc:sldMk cId="366736505" sldId="405"/>
        </pc:sldMkLst>
        <pc:spChg chg="mod">
          <ac:chgData name="David Reusch" userId="2696f43a52bd3562" providerId="LiveId" clId="{CE8A0AD2-35B3-C244-AA8B-85D75171712B}" dt="2023-05-28T17:33:54.274" v="550" actId="20577"/>
          <ac:spMkLst>
            <pc:docMk/>
            <pc:sldMk cId="366736505" sldId="405"/>
            <ac:spMk id="3" creationId="{99FC2A4D-A7DE-3642-94BA-A6E7E6330E0C}"/>
          </ac:spMkLst>
        </pc:spChg>
        <pc:spChg chg="add mod">
          <ac:chgData name="David Reusch" userId="2696f43a52bd3562" providerId="LiveId" clId="{CE8A0AD2-35B3-C244-AA8B-85D75171712B}" dt="2023-05-29T23:26:28.116" v="789" actId="2085"/>
          <ac:spMkLst>
            <pc:docMk/>
            <pc:sldMk cId="366736505" sldId="405"/>
            <ac:spMk id="4" creationId="{993A32ED-653F-4F1C-EDBC-535CB78485F3}"/>
          </ac:spMkLst>
        </pc:spChg>
        <pc:spChg chg="add del mod">
          <ac:chgData name="David Reusch" userId="2696f43a52bd3562" providerId="LiveId" clId="{CE8A0AD2-35B3-C244-AA8B-85D75171712B}" dt="2023-05-29T23:33:45.996" v="885" actId="478"/>
          <ac:spMkLst>
            <pc:docMk/>
            <pc:sldMk cId="366736505" sldId="405"/>
            <ac:spMk id="5" creationId="{932A1B34-AE7D-390F-8EAA-FF9AF0F5516A}"/>
          </ac:spMkLst>
        </pc:spChg>
        <pc:spChg chg="add mod">
          <ac:chgData name="David Reusch" userId="2696f43a52bd3562" providerId="LiveId" clId="{CE8A0AD2-35B3-C244-AA8B-85D75171712B}" dt="2023-05-29T23:33:46.334" v="886"/>
          <ac:spMkLst>
            <pc:docMk/>
            <pc:sldMk cId="366736505" sldId="405"/>
            <ac:spMk id="6" creationId="{423867D5-3B2D-939B-F799-CB0DD969A680}"/>
          </ac:spMkLst>
        </pc:spChg>
      </pc:sldChg>
      <pc:sldChg chg="addSp delSp modSp mod">
        <pc:chgData name="David Reusch" userId="2696f43a52bd3562" providerId="LiveId" clId="{CE8A0AD2-35B3-C244-AA8B-85D75171712B}" dt="2023-05-29T23:36:12.534" v="943" actId="313"/>
        <pc:sldMkLst>
          <pc:docMk/>
          <pc:sldMk cId="2414426557" sldId="407"/>
        </pc:sldMkLst>
        <pc:spChg chg="mod">
          <ac:chgData name="David Reusch" userId="2696f43a52bd3562" providerId="LiveId" clId="{CE8A0AD2-35B3-C244-AA8B-85D75171712B}" dt="2023-05-29T23:36:12.534" v="943" actId="313"/>
          <ac:spMkLst>
            <pc:docMk/>
            <pc:sldMk cId="2414426557" sldId="407"/>
            <ac:spMk id="3" creationId="{5518C24B-A8CE-1C45-AE9F-3931DB7C96FC}"/>
          </ac:spMkLst>
        </pc:spChg>
        <pc:spChg chg="add mod">
          <ac:chgData name="David Reusch" userId="2696f43a52bd3562" providerId="LiveId" clId="{CE8A0AD2-35B3-C244-AA8B-85D75171712B}" dt="2023-05-29T23:26:13.679" v="784" actId="2085"/>
          <ac:spMkLst>
            <pc:docMk/>
            <pc:sldMk cId="2414426557" sldId="407"/>
            <ac:spMk id="4" creationId="{B3FE2D4C-01F2-3D03-2EEF-41562CEC2DB0}"/>
          </ac:spMkLst>
        </pc:spChg>
        <pc:spChg chg="add del mod">
          <ac:chgData name="David Reusch" userId="2696f43a52bd3562" providerId="LiveId" clId="{CE8A0AD2-35B3-C244-AA8B-85D75171712B}" dt="2023-05-29T23:33:23.182" v="876" actId="6549"/>
          <ac:spMkLst>
            <pc:docMk/>
            <pc:sldMk cId="2414426557" sldId="407"/>
            <ac:spMk id="5" creationId="{670BBBEC-3146-9527-0DAF-07F3781719AE}"/>
          </ac:spMkLst>
        </pc:spChg>
        <pc:spChg chg="add del mod">
          <ac:chgData name="David Reusch" userId="2696f43a52bd3562" providerId="LiveId" clId="{CE8A0AD2-35B3-C244-AA8B-85D75171712B}" dt="2023-05-29T23:32:59.091" v="870"/>
          <ac:spMkLst>
            <pc:docMk/>
            <pc:sldMk cId="2414426557" sldId="407"/>
            <ac:spMk id="6" creationId="{BE3348D7-E3FB-4F9E-1BC2-ADB06B89258E}"/>
          </ac:spMkLst>
        </pc:spChg>
      </pc:sldChg>
      <pc:sldChg chg="addSp delSp modSp mod ord">
        <pc:chgData name="David Reusch" userId="2696f43a52bd3562" providerId="LiveId" clId="{CE8A0AD2-35B3-C244-AA8B-85D75171712B}" dt="2023-05-29T23:32:23.993" v="859" actId="6549"/>
        <pc:sldMkLst>
          <pc:docMk/>
          <pc:sldMk cId="626689916" sldId="409"/>
        </pc:sldMkLst>
        <pc:spChg chg="add mod">
          <ac:chgData name="David Reusch" userId="2696f43a52bd3562" providerId="LiveId" clId="{CE8A0AD2-35B3-C244-AA8B-85D75171712B}" dt="2023-05-29T23:26:05.292" v="781" actId="2085"/>
          <ac:spMkLst>
            <pc:docMk/>
            <pc:sldMk cId="626689916" sldId="409"/>
            <ac:spMk id="4" creationId="{4CC82B89-399D-7D75-7B79-4CA97501E73E}"/>
          </ac:spMkLst>
        </pc:spChg>
        <pc:spChg chg="add del mod">
          <ac:chgData name="David Reusch" userId="2696f43a52bd3562" providerId="LiveId" clId="{CE8A0AD2-35B3-C244-AA8B-85D75171712B}" dt="2023-05-29T23:32:23.993" v="859" actId="6549"/>
          <ac:spMkLst>
            <pc:docMk/>
            <pc:sldMk cId="626689916" sldId="409"/>
            <ac:spMk id="5" creationId="{A39DDE1D-C142-399E-C630-A8236DFBBD54}"/>
          </ac:spMkLst>
        </pc:spChg>
      </pc:sldChg>
      <pc:sldChg chg="addSp delSp modSp mod">
        <pc:chgData name="David Reusch" userId="2696f43a52bd3562" providerId="LiveId" clId="{CE8A0AD2-35B3-C244-AA8B-85D75171712B}" dt="2023-05-29T23:32:29.765" v="861"/>
        <pc:sldMkLst>
          <pc:docMk/>
          <pc:sldMk cId="2471616854" sldId="410"/>
        </pc:sldMkLst>
        <pc:spChg chg="add mod">
          <ac:chgData name="David Reusch" userId="2696f43a52bd3562" providerId="LiveId" clId="{CE8A0AD2-35B3-C244-AA8B-85D75171712B}" dt="2023-05-29T23:26:07.759" v="782" actId="2085"/>
          <ac:spMkLst>
            <pc:docMk/>
            <pc:sldMk cId="2471616854" sldId="410"/>
            <ac:spMk id="9" creationId="{85487F5D-FE66-5E03-EBB6-6A093BD108A9}"/>
          </ac:spMkLst>
        </pc:spChg>
        <pc:spChg chg="add del mod">
          <ac:chgData name="David Reusch" userId="2696f43a52bd3562" providerId="LiveId" clId="{CE8A0AD2-35B3-C244-AA8B-85D75171712B}" dt="2023-05-29T23:32:29.449" v="860" actId="478"/>
          <ac:spMkLst>
            <pc:docMk/>
            <pc:sldMk cId="2471616854" sldId="410"/>
            <ac:spMk id="11" creationId="{E87F0F60-8118-6FE3-2E1B-C8050BE84219}"/>
          </ac:spMkLst>
        </pc:spChg>
        <pc:spChg chg="add mod">
          <ac:chgData name="David Reusch" userId="2696f43a52bd3562" providerId="LiveId" clId="{CE8A0AD2-35B3-C244-AA8B-85D75171712B}" dt="2023-05-29T23:32:29.765" v="861"/>
          <ac:spMkLst>
            <pc:docMk/>
            <pc:sldMk cId="2471616854" sldId="410"/>
            <ac:spMk id="12" creationId="{0A1349A4-A803-ED2D-289A-4F9EF6D1FC18}"/>
          </ac:spMkLst>
        </pc:spChg>
      </pc:sldChg>
      <pc:sldChg chg="addSp delSp modSp mod">
        <pc:chgData name="David Reusch" userId="2696f43a52bd3562" providerId="LiveId" clId="{CE8A0AD2-35B3-C244-AA8B-85D75171712B}" dt="2023-05-29T23:31:58.779" v="849"/>
        <pc:sldMkLst>
          <pc:docMk/>
          <pc:sldMk cId="811595501" sldId="412"/>
        </pc:sldMkLst>
        <pc:spChg chg="mod">
          <ac:chgData name="David Reusch" userId="2696f43a52bd3562" providerId="LiveId" clId="{CE8A0AD2-35B3-C244-AA8B-85D75171712B}" dt="2023-05-27T20:22:43.632" v="535"/>
          <ac:spMkLst>
            <pc:docMk/>
            <pc:sldMk cId="811595501" sldId="412"/>
            <ac:spMk id="2" creationId="{0FBF2C31-4EEC-4ABF-0B7E-24D8FCB02844}"/>
          </ac:spMkLst>
        </pc:spChg>
        <pc:spChg chg="add mod">
          <ac:chgData name="David Reusch" userId="2696f43a52bd3562" providerId="LiveId" clId="{CE8A0AD2-35B3-C244-AA8B-85D75171712B}" dt="2023-05-29T23:25:57.356" v="778" actId="2085"/>
          <ac:spMkLst>
            <pc:docMk/>
            <pc:sldMk cId="811595501" sldId="412"/>
            <ac:spMk id="4" creationId="{9AE3C9DC-1CD4-CE10-081F-726FFEAA0762}"/>
          </ac:spMkLst>
        </pc:spChg>
        <pc:spChg chg="add del mod">
          <ac:chgData name="David Reusch" userId="2696f43a52bd3562" providerId="LiveId" clId="{CE8A0AD2-35B3-C244-AA8B-85D75171712B}" dt="2023-05-29T23:31:54.617" v="846" actId="478"/>
          <ac:spMkLst>
            <pc:docMk/>
            <pc:sldMk cId="811595501" sldId="412"/>
            <ac:spMk id="5" creationId="{5F6CEAA5-6A31-9921-4520-BE160B98192C}"/>
          </ac:spMkLst>
        </pc:spChg>
        <pc:spChg chg="add del mod">
          <ac:chgData name="David Reusch" userId="2696f43a52bd3562" providerId="LiveId" clId="{CE8A0AD2-35B3-C244-AA8B-85D75171712B}" dt="2023-05-29T23:31:58.082" v="848" actId="478"/>
          <ac:spMkLst>
            <pc:docMk/>
            <pc:sldMk cId="811595501" sldId="412"/>
            <ac:spMk id="6" creationId="{C99E8BA9-F27E-7DEA-4E78-75559A7DBDD8}"/>
          </ac:spMkLst>
        </pc:spChg>
        <pc:spChg chg="add mod">
          <ac:chgData name="David Reusch" userId="2696f43a52bd3562" providerId="LiveId" clId="{CE8A0AD2-35B3-C244-AA8B-85D75171712B}" dt="2023-05-29T23:31:58.779" v="849"/>
          <ac:spMkLst>
            <pc:docMk/>
            <pc:sldMk cId="811595501" sldId="412"/>
            <ac:spMk id="7" creationId="{B5AB16B7-8FAC-ABDD-AB8F-641760AB2909}"/>
          </ac:spMkLst>
        </pc:spChg>
      </pc:sldChg>
      <pc:sldChg chg="addSp delSp modSp mod">
        <pc:chgData name="David Reusch" userId="2696f43a52bd3562" providerId="LiveId" clId="{CE8A0AD2-35B3-C244-AA8B-85D75171712B}" dt="2023-05-29T23:33:31.273" v="878"/>
        <pc:sldMkLst>
          <pc:docMk/>
          <pc:sldMk cId="4289571420" sldId="413"/>
        </pc:sldMkLst>
        <pc:spChg chg="add mod">
          <ac:chgData name="David Reusch" userId="2696f43a52bd3562" providerId="LiveId" clId="{CE8A0AD2-35B3-C244-AA8B-85D75171712B}" dt="2023-05-29T23:26:16.296" v="785" actId="2085"/>
          <ac:spMkLst>
            <pc:docMk/>
            <pc:sldMk cId="4289571420" sldId="413"/>
            <ac:spMk id="2" creationId="{0F1E3A91-887C-11E4-9D55-9E943EA5D0FF}"/>
          </ac:spMkLst>
        </pc:spChg>
        <pc:spChg chg="add del mod">
          <ac:chgData name="David Reusch" userId="2696f43a52bd3562" providerId="LiveId" clId="{CE8A0AD2-35B3-C244-AA8B-85D75171712B}" dt="2023-05-29T23:33:30.830" v="877" actId="478"/>
          <ac:spMkLst>
            <pc:docMk/>
            <pc:sldMk cId="4289571420" sldId="413"/>
            <ac:spMk id="3" creationId="{CEBC816F-26CB-916A-F15C-D6D83130AD80}"/>
          </ac:spMkLst>
        </pc:spChg>
        <pc:spChg chg="add del mod">
          <ac:chgData name="David Reusch" userId="2696f43a52bd3562" providerId="LiveId" clId="{CE8A0AD2-35B3-C244-AA8B-85D75171712B}" dt="2023-05-29T23:32:52.184" v="868"/>
          <ac:spMkLst>
            <pc:docMk/>
            <pc:sldMk cId="4289571420" sldId="413"/>
            <ac:spMk id="4" creationId="{3F058D5B-7265-1ECE-4AF2-7D4EF0DE7D04}"/>
          </ac:spMkLst>
        </pc:spChg>
        <pc:spChg chg="add mod">
          <ac:chgData name="David Reusch" userId="2696f43a52bd3562" providerId="LiveId" clId="{CE8A0AD2-35B3-C244-AA8B-85D75171712B}" dt="2023-05-29T23:33:31.273" v="878"/>
          <ac:spMkLst>
            <pc:docMk/>
            <pc:sldMk cId="4289571420" sldId="413"/>
            <ac:spMk id="5" creationId="{633546A8-D065-48E9-45DD-535D55953FC6}"/>
          </ac:spMkLst>
        </pc:spChg>
      </pc:sldChg>
      <pc:sldChg chg="addSp delSp modSp mod">
        <pc:chgData name="David Reusch" userId="2696f43a52bd3562" providerId="LiveId" clId="{CE8A0AD2-35B3-C244-AA8B-85D75171712B}" dt="2023-05-29T23:33:40.820" v="882"/>
        <pc:sldMkLst>
          <pc:docMk/>
          <pc:sldMk cId="161093026" sldId="414"/>
        </pc:sldMkLst>
        <pc:spChg chg="add mod">
          <ac:chgData name="David Reusch" userId="2696f43a52bd3562" providerId="LiveId" clId="{CE8A0AD2-35B3-C244-AA8B-85D75171712B}" dt="2023-05-29T23:26:22.380" v="787" actId="2085"/>
          <ac:spMkLst>
            <pc:docMk/>
            <pc:sldMk cId="161093026" sldId="414"/>
            <ac:spMk id="2" creationId="{A0C674E1-7F59-C2D9-06F1-D60B29DF3C0F}"/>
          </ac:spMkLst>
        </pc:spChg>
        <pc:spChg chg="add del mod">
          <ac:chgData name="David Reusch" userId="2696f43a52bd3562" providerId="LiveId" clId="{CE8A0AD2-35B3-C244-AA8B-85D75171712B}" dt="2023-05-29T23:33:40.124" v="881" actId="478"/>
          <ac:spMkLst>
            <pc:docMk/>
            <pc:sldMk cId="161093026" sldId="414"/>
            <ac:spMk id="3" creationId="{79EB4A7B-387B-3563-0352-2AC18173B15F}"/>
          </ac:spMkLst>
        </pc:spChg>
        <pc:spChg chg="add mod">
          <ac:chgData name="David Reusch" userId="2696f43a52bd3562" providerId="LiveId" clId="{CE8A0AD2-35B3-C244-AA8B-85D75171712B}" dt="2023-05-29T23:33:40.820" v="882"/>
          <ac:spMkLst>
            <pc:docMk/>
            <pc:sldMk cId="161093026" sldId="414"/>
            <ac:spMk id="4" creationId="{32FB9E08-A9B8-99F6-BACD-CF3DAB3E4143}"/>
          </ac:spMkLst>
        </pc:spChg>
      </pc:sldChg>
      <pc:sldChg chg="addSp delSp modSp mod">
        <pc:chgData name="David Reusch" userId="2696f43a52bd3562" providerId="LiveId" clId="{CE8A0AD2-35B3-C244-AA8B-85D75171712B}" dt="2023-05-29T23:32:34.147" v="863"/>
        <pc:sldMkLst>
          <pc:docMk/>
          <pc:sldMk cId="4284169541" sldId="415"/>
        </pc:sldMkLst>
        <pc:spChg chg="mod">
          <ac:chgData name="David Reusch" userId="2696f43a52bd3562" providerId="LiveId" clId="{CE8A0AD2-35B3-C244-AA8B-85D75171712B}" dt="2023-05-27T20:03:00.856" v="315" actId="20577"/>
          <ac:spMkLst>
            <pc:docMk/>
            <pc:sldMk cId="4284169541" sldId="415"/>
            <ac:spMk id="2" creationId="{2EB8950D-871E-3A2C-73B8-1DCCA36EC712}"/>
          </ac:spMkLst>
        </pc:spChg>
        <pc:spChg chg="add mod">
          <ac:chgData name="David Reusch" userId="2696f43a52bd3562" providerId="LiveId" clId="{CE8A0AD2-35B3-C244-AA8B-85D75171712B}" dt="2023-05-29T23:26:10.661" v="783" actId="2085"/>
          <ac:spMkLst>
            <pc:docMk/>
            <pc:sldMk cId="4284169541" sldId="415"/>
            <ac:spMk id="4" creationId="{89DD1971-118B-4D02-3E35-C0B340DB4559}"/>
          </ac:spMkLst>
        </pc:spChg>
        <pc:spChg chg="add del mod">
          <ac:chgData name="David Reusch" userId="2696f43a52bd3562" providerId="LiveId" clId="{CE8A0AD2-35B3-C244-AA8B-85D75171712B}" dt="2023-05-29T23:32:33.836" v="862" actId="478"/>
          <ac:spMkLst>
            <pc:docMk/>
            <pc:sldMk cId="4284169541" sldId="415"/>
            <ac:spMk id="5" creationId="{3051EAD4-2BBC-AB0B-F957-684A0DC30613}"/>
          </ac:spMkLst>
        </pc:spChg>
        <pc:spChg chg="add mod">
          <ac:chgData name="David Reusch" userId="2696f43a52bd3562" providerId="LiveId" clId="{CE8A0AD2-35B3-C244-AA8B-85D75171712B}" dt="2023-05-29T23:32:34.147" v="863"/>
          <ac:spMkLst>
            <pc:docMk/>
            <pc:sldMk cId="4284169541" sldId="415"/>
            <ac:spMk id="6" creationId="{A8DAE3FB-1FAE-894F-0836-C4D2EB0FCB4C}"/>
          </ac:spMkLst>
        </pc:spChg>
      </pc:sldChg>
      <pc:sldChg chg="addSp delSp modSp mod">
        <pc:chgData name="David Reusch" userId="2696f43a52bd3562" providerId="LiveId" clId="{CE8A0AD2-35B3-C244-AA8B-85D75171712B}" dt="2023-05-29T23:32:03.155" v="851"/>
        <pc:sldMkLst>
          <pc:docMk/>
          <pc:sldMk cId="1356717714" sldId="417"/>
        </pc:sldMkLst>
        <pc:spChg chg="add mod">
          <ac:chgData name="David Reusch" userId="2696f43a52bd3562" providerId="LiveId" clId="{CE8A0AD2-35B3-C244-AA8B-85D75171712B}" dt="2023-05-29T23:25:59.907" v="779" actId="2085"/>
          <ac:spMkLst>
            <pc:docMk/>
            <pc:sldMk cId="1356717714" sldId="417"/>
            <ac:spMk id="2" creationId="{E2DB8E28-0000-57DF-AB70-1C7F5D466CCC}"/>
          </ac:spMkLst>
        </pc:spChg>
        <pc:spChg chg="add del mod">
          <ac:chgData name="David Reusch" userId="2696f43a52bd3562" providerId="LiveId" clId="{CE8A0AD2-35B3-C244-AA8B-85D75171712B}" dt="2023-05-29T23:32:02.763" v="850" actId="478"/>
          <ac:spMkLst>
            <pc:docMk/>
            <pc:sldMk cId="1356717714" sldId="417"/>
            <ac:spMk id="5" creationId="{FA47B484-43BD-820E-EDD6-7D29B5FAA164}"/>
          </ac:spMkLst>
        </pc:spChg>
        <pc:spChg chg="add mod">
          <ac:chgData name="David Reusch" userId="2696f43a52bd3562" providerId="LiveId" clId="{CE8A0AD2-35B3-C244-AA8B-85D75171712B}" dt="2023-05-29T23:32:03.155" v="851"/>
          <ac:spMkLst>
            <pc:docMk/>
            <pc:sldMk cId="1356717714" sldId="417"/>
            <ac:spMk id="7" creationId="{FE61983F-2DBE-307A-4650-CB72A811A8F1}"/>
          </ac:spMkLst>
        </pc:spChg>
      </pc:sldChg>
      <pc:sldChg chg="addSp delSp modSp mod">
        <pc:chgData name="David Reusch" userId="2696f43a52bd3562" providerId="LiveId" clId="{CE8A0AD2-35B3-C244-AA8B-85D75171712B}" dt="2023-05-29T23:33:43.835" v="884"/>
        <pc:sldMkLst>
          <pc:docMk/>
          <pc:sldMk cId="645704169" sldId="418"/>
        </pc:sldMkLst>
        <pc:spChg chg="mod">
          <ac:chgData name="David Reusch" userId="2696f43a52bd3562" providerId="LiveId" clId="{CE8A0AD2-35B3-C244-AA8B-85D75171712B}" dt="2023-05-29T23:14:30.837" v="620" actId="20577"/>
          <ac:spMkLst>
            <pc:docMk/>
            <pc:sldMk cId="645704169" sldId="418"/>
            <ac:spMk id="2" creationId="{0DB8F926-8747-964F-A5A3-414C85898470}"/>
          </ac:spMkLst>
        </pc:spChg>
        <pc:spChg chg="add mod">
          <ac:chgData name="David Reusch" userId="2696f43a52bd3562" providerId="LiveId" clId="{CE8A0AD2-35B3-C244-AA8B-85D75171712B}" dt="2023-05-29T23:26:25.115" v="788" actId="2085"/>
          <ac:spMkLst>
            <pc:docMk/>
            <pc:sldMk cId="645704169" sldId="418"/>
            <ac:spMk id="4" creationId="{EEA8D791-191D-10BD-F3C1-F34FF3D5BE2E}"/>
          </ac:spMkLst>
        </pc:spChg>
        <pc:spChg chg="add del mod">
          <ac:chgData name="David Reusch" userId="2696f43a52bd3562" providerId="LiveId" clId="{CE8A0AD2-35B3-C244-AA8B-85D75171712B}" dt="2023-05-29T23:33:43.476" v="883" actId="478"/>
          <ac:spMkLst>
            <pc:docMk/>
            <pc:sldMk cId="645704169" sldId="418"/>
            <ac:spMk id="5" creationId="{58660004-3EB1-D64A-F442-ECBC8AE80A20}"/>
          </ac:spMkLst>
        </pc:spChg>
        <pc:spChg chg="add mod">
          <ac:chgData name="David Reusch" userId="2696f43a52bd3562" providerId="LiveId" clId="{CE8A0AD2-35B3-C244-AA8B-85D75171712B}" dt="2023-05-29T23:33:43.835" v="884"/>
          <ac:spMkLst>
            <pc:docMk/>
            <pc:sldMk cId="645704169" sldId="418"/>
            <ac:spMk id="7" creationId="{04844567-6E76-4E60-AD91-E005C978A50C}"/>
          </ac:spMkLst>
        </pc:spChg>
      </pc:sldChg>
      <pc:sldChg chg="addSp delSp modSp mod">
        <pc:chgData name="David Reusch" userId="2696f43a52bd3562" providerId="LiveId" clId="{CE8A0AD2-35B3-C244-AA8B-85D75171712B}" dt="2023-05-29T23:32:06.497" v="853"/>
        <pc:sldMkLst>
          <pc:docMk/>
          <pc:sldMk cId="3442621325" sldId="420"/>
        </pc:sldMkLst>
        <pc:spChg chg="add mod">
          <ac:chgData name="David Reusch" userId="2696f43a52bd3562" providerId="LiveId" clId="{CE8A0AD2-35B3-C244-AA8B-85D75171712B}" dt="2023-05-29T23:26:02.691" v="780" actId="2085"/>
          <ac:spMkLst>
            <pc:docMk/>
            <pc:sldMk cId="3442621325" sldId="420"/>
            <ac:spMk id="4" creationId="{43CFB9E9-AB1A-A84C-6756-EB27EA61D51F}"/>
          </ac:spMkLst>
        </pc:spChg>
        <pc:spChg chg="add del mod">
          <ac:chgData name="David Reusch" userId="2696f43a52bd3562" providerId="LiveId" clId="{CE8A0AD2-35B3-C244-AA8B-85D75171712B}" dt="2023-05-29T23:32:05.958" v="852" actId="478"/>
          <ac:spMkLst>
            <pc:docMk/>
            <pc:sldMk cId="3442621325" sldId="420"/>
            <ac:spMk id="6" creationId="{E4A85646-8946-6FAF-1C48-AB1C23565F82}"/>
          </ac:spMkLst>
        </pc:spChg>
        <pc:spChg chg="add mod">
          <ac:chgData name="David Reusch" userId="2696f43a52bd3562" providerId="LiveId" clId="{CE8A0AD2-35B3-C244-AA8B-85D75171712B}" dt="2023-05-29T23:32:06.497" v="853"/>
          <ac:spMkLst>
            <pc:docMk/>
            <pc:sldMk cId="3442621325" sldId="420"/>
            <ac:spMk id="7" creationId="{EE3AB5A9-806A-EE9C-8B46-A6DF8AA30350}"/>
          </ac:spMkLst>
        </pc:spChg>
      </pc:sldChg>
      <pc:sldChg chg="addSp delSp modSp mod">
        <pc:chgData name="David Reusch" userId="2696f43a52bd3562" providerId="LiveId" clId="{CE8A0AD2-35B3-C244-AA8B-85D75171712B}" dt="2023-05-29T23:31:48.065" v="843"/>
        <pc:sldMkLst>
          <pc:docMk/>
          <pc:sldMk cId="3406296737" sldId="421"/>
        </pc:sldMkLst>
        <pc:spChg chg="add del mod">
          <ac:chgData name="David Reusch" userId="2696f43a52bd3562" providerId="LiveId" clId="{CE8A0AD2-35B3-C244-AA8B-85D75171712B}" dt="2023-05-27T20:00:42.581" v="255" actId="478"/>
          <ac:spMkLst>
            <pc:docMk/>
            <pc:sldMk cId="3406296737" sldId="421"/>
            <ac:spMk id="4" creationId="{43AC643D-4241-0535-B693-CF1E876EE7D5}"/>
          </ac:spMkLst>
        </pc:spChg>
        <pc:spChg chg="add mod">
          <ac:chgData name="David Reusch" userId="2696f43a52bd3562" providerId="LiveId" clId="{CE8A0AD2-35B3-C244-AA8B-85D75171712B}" dt="2023-05-28T17:36:19.465" v="602" actId="1037"/>
          <ac:spMkLst>
            <pc:docMk/>
            <pc:sldMk cId="3406296737" sldId="421"/>
            <ac:spMk id="4" creationId="{D8217D48-E0C5-DF49-D460-74CA33D8A651}"/>
          </ac:spMkLst>
        </pc:spChg>
        <pc:spChg chg="add mod">
          <ac:chgData name="David Reusch" userId="2696f43a52bd3562" providerId="LiveId" clId="{CE8A0AD2-35B3-C244-AA8B-85D75171712B}" dt="2023-05-29T23:25:50.255" v="776" actId="2085"/>
          <ac:spMkLst>
            <pc:docMk/>
            <pc:sldMk cId="3406296737" sldId="421"/>
            <ac:spMk id="5" creationId="{F454201D-CAB0-FAE9-49C7-2BAE96DB137B}"/>
          </ac:spMkLst>
        </pc:spChg>
        <pc:spChg chg="add del mod">
          <ac:chgData name="David Reusch" userId="2696f43a52bd3562" providerId="LiveId" clId="{CE8A0AD2-35B3-C244-AA8B-85D75171712B}" dt="2023-05-29T23:31:47.721" v="842" actId="478"/>
          <ac:spMkLst>
            <pc:docMk/>
            <pc:sldMk cId="3406296737" sldId="421"/>
            <ac:spMk id="6" creationId="{A06AB8BE-43C3-1AB9-F7F0-F3F6730E7041}"/>
          </ac:spMkLst>
        </pc:spChg>
        <pc:spChg chg="add mod">
          <ac:chgData name="David Reusch" userId="2696f43a52bd3562" providerId="LiveId" clId="{CE8A0AD2-35B3-C244-AA8B-85D75171712B}" dt="2023-05-29T23:31:48.065" v="843"/>
          <ac:spMkLst>
            <pc:docMk/>
            <pc:sldMk cId="3406296737" sldId="421"/>
            <ac:spMk id="7" creationId="{45357B64-38CB-4B9E-6CDE-A802FF0840EB}"/>
          </ac:spMkLst>
        </pc:spChg>
        <pc:picChg chg="mod">
          <ac:chgData name="David Reusch" userId="2696f43a52bd3562" providerId="LiveId" clId="{CE8A0AD2-35B3-C244-AA8B-85D75171712B}" dt="2023-05-27T20:15:17.063" v="452" actId="1036"/>
          <ac:picMkLst>
            <pc:docMk/>
            <pc:sldMk cId="3406296737" sldId="421"/>
            <ac:picMk id="15" creationId="{2CCDE65A-F10B-76AE-AAFF-9E342546E630}"/>
          </ac:picMkLst>
        </pc:picChg>
      </pc:sldChg>
      <pc:sldChg chg="addSp delSp modSp mod">
        <pc:chgData name="David Reusch" userId="2696f43a52bd3562" providerId="LiveId" clId="{CE8A0AD2-35B3-C244-AA8B-85D75171712B}" dt="2023-05-29T23:31:50.668" v="845"/>
        <pc:sldMkLst>
          <pc:docMk/>
          <pc:sldMk cId="867215887" sldId="422"/>
        </pc:sldMkLst>
        <pc:spChg chg="add mod">
          <ac:chgData name="David Reusch" userId="2696f43a52bd3562" providerId="LiveId" clId="{CE8A0AD2-35B3-C244-AA8B-85D75171712B}" dt="2023-05-29T23:25:52.588" v="777" actId="2085"/>
          <ac:spMkLst>
            <pc:docMk/>
            <pc:sldMk cId="867215887" sldId="422"/>
            <ac:spMk id="4" creationId="{7F5EC713-823E-4DEA-F630-A9A389B8C924}"/>
          </ac:spMkLst>
        </pc:spChg>
        <pc:spChg chg="add del mod">
          <ac:chgData name="David Reusch" userId="2696f43a52bd3562" providerId="LiveId" clId="{CE8A0AD2-35B3-C244-AA8B-85D75171712B}" dt="2023-05-29T23:31:50.241" v="844" actId="478"/>
          <ac:spMkLst>
            <pc:docMk/>
            <pc:sldMk cId="867215887" sldId="422"/>
            <ac:spMk id="5" creationId="{B6FB1A56-21D1-F754-F6BB-6634A82A7C62}"/>
          </ac:spMkLst>
        </pc:spChg>
        <pc:spChg chg="add mod">
          <ac:chgData name="David Reusch" userId="2696f43a52bd3562" providerId="LiveId" clId="{CE8A0AD2-35B3-C244-AA8B-85D75171712B}" dt="2023-05-29T23:31:50.668" v="845"/>
          <ac:spMkLst>
            <pc:docMk/>
            <pc:sldMk cId="867215887" sldId="422"/>
            <ac:spMk id="6" creationId="{DA74C9BE-A686-3C75-E63A-F0C2026BFBE7}"/>
          </ac:spMkLst>
        </pc:spChg>
      </pc:sldChg>
      <pc:sldChg chg="addSp delSp modSp mod">
        <pc:chgData name="David Reusch" userId="2696f43a52bd3562" providerId="LiveId" clId="{CE8A0AD2-35B3-C244-AA8B-85D75171712B}" dt="2023-05-29T23:31:24.286" v="837"/>
        <pc:sldMkLst>
          <pc:docMk/>
          <pc:sldMk cId="1574416875" sldId="423"/>
        </pc:sldMkLst>
        <pc:spChg chg="add mod">
          <ac:chgData name="David Reusch" userId="2696f43a52bd3562" providerId="LiveId" clId="{CE8A0AD2-35B3-C244-AA8B-85D75171712B}" dt="2023-05-29T23:25:44.736" v="774" actId="2085"/>
          <ac:spMkLst>
            <pc:docMk/>
            <pc:sldMk cId="1574416875" sldId="423"/>
            <ac:spMk id="2" creationId="{822B2CAF-A53B-A49F-28EF-83CA809F0FB6}"/>
          </ac:spMkLst>
        </pc:spChg>
        <pc:spChg chg="add mod">
          <ac:chgData name="David Reusch" userId="2696f43a52bd3562" providerId="LiveId" clId="{CE8A0AD2-35B3-C244-AA8B-85D75171712B}" dt="2023-05-27T20:21:34.471" v="534"/>
          <ac:spMkLst>
            <pc:docMk/>
            <pc:sldMk cId="1574416875" sldId="423"/>
            <ac:spMk id="5" creationId="{0A9F6030-DB1B-BAC7-F4CE-0C51272E279B}"/>
          </ac:spMkLst>
        </pc:spChg>
        <pc:spChg chg="add del mod">
          <ac:chgData name="David Reusch" userId="2696f43a52bd3562" providerId="LiveId" clId="{CE8A0AD2-35B3-C244-AA8B-85D75171712B}" dt="2023-05-29T23:31:23.746" v="836" actId="478"/>
          <ac:spMkLst>
            <pc:docMk/>
            <pc:sldMk cId="1574416875" sldId="423"/>
            <ac:spMk id="6" creationId="{DFA3D0E2-C71F-16A8-2076-52EE235CC601}"/>
          </ac:spMkLst>
        </pc:spChg>
        <pc:spChg chg="add mod">
          <ac:chgData name="David Reusch" userId="2696f43a52bd3562" providerId="LiveId" clId="{CE8A0AD2-35B3-C244-AA8B-85D75171712B}" dt="2023-05-29T23:31:24.286" v="837"/>
          <ac:spMkLst>
            <pc:docMk/>
            <pc:sldMk cId="1574416875" sldId="423"/>
            <ac:spMk id="7" creationId="{313E9D5F-4AF1-3AF4-CCE7-618111C8EA20}"/>
          </ac:spMkLst>
        </pc:spChg>
        <pc:picChg chg="mod">
          <ac:chgData name="David Reusch" userId="2696f43a52bd3562" providerId="LiveId" clId="{CE8A0AD2-35B3-C244-AA8B-85D75171712B}" dt="2023-05-27T20:19:53.352" v="498" actId="1038"/>
          <ac:picMkLst>
            <pc:docMk/>
            <pc:sldMk cId="1574416875" sldId="423"/>
            <ac:picMk id="3" creationId="{3E1F8EA3-D00F-4882-D8E6-C89788446D86}"/>
          </ac:picMkLst>
        </pc:picChg>
        <pc:picChg chg="mod">
          <ac:chgData name="David Reusch" userId="2696f43a52bd3562" providerId="LiveId" clId="{CE8A0AD2-35B3-C244-AA8B-85D75171712B}" dt="2023-05-27T20:19:24.042" v="494" actId="14100"/>
          <ac:picMkLst>
            <pc:docMk/>
            <pc:sldMk cId="1574416875" sldId="423"/>
            <ac:picMk id="4" creationId="{63C32EA2-3238-F5BB-D80B-9F135F4AA4D7}"/>
          </ac:picMkLst>
        </pc:picChg>
      </pc:sldChg>
      <pc:sldChg chg="addSp delSp modSp mod">
        <pc:chgData name="David Reusch" userId="2696f43a52bd3562" providerId="LiveId" clId="{CE8A0AD2-35B3-C244-AA8B-85D75171712B}" dt="2023-05-29T23:31:20.663" v="835"/>
        <pc:sldMkLst>
          <pc:docMk/>
          <pc:sldMk cId="3639669176" sldId="424"/>
        </pc:sldMkLst>
        <pc:spChg chg="add mod">
          <ac:chgData name="David Reusch" userId="2696f43a52bd3562" providerId="LiveId" clId="{CE8A0AD2-35B3-C244-AA8B-85D75171712B}" dt="2023-05-29T23:25:41.918" v="773" actId="2085"/>
          <ac:spMkLst>
            <pc:docMk/>
            <pc:sldMk cId="3639669176" sldId="424"/>
            <ac:spMk id="4" creationId="{ED75A65C-F57B-0095-231D-2132401764B0}"/>
          </ac:spMkLst>
        </pc:spChg>
        <pc:spChg chg="add del mod">
          <ac:chgData name="David Reusch" userId="2696f43a52bd3562" providerId="LiveId" clId="{CE8A0AD2-35B3-C244-AA8B-85D75171712B}" dt="2023-05-27T20:21:03.552" v="524" actId="478"/>
          <ac:spMkLst>
            <pc:docMk/>
            <pc:sldMk cId="3639669176" sldId="424"/>
            <ac:spMk id="5" creationId="{2C94E7E2-E864-7BF8-F1A6-C51665AA3E95}"/>
          </ac:spMkLst>
        </pc:spChg>
        <pc:spChg chg="add del mod">
          <ac:chgData name="David Reusch" userId="2696f43a52bd3562" providerId="LiveId" clId="{CE8A0AD2-35B3-C244-AA8B-85D75171712B}" dt="2023-05-29T23:31:20.169" v="834" actId="478"/>
          <ac:spMkLst>
            <pc:docMk/>
            <pc:sldMk cId="3639669176" sldId="424"/>
            <ac:spMk id="5" creationId="{D0E9DC7E-3FA2-78BA-3679-AAB6FA46FB50}"/>
          </ac:spMkLst>
        </pc:spChg>
        <pc:spChg chg="add mod">
          <ac:chgData name="David Reusch" userId="2696f43a52bd3562" providerId="LiveId" clId="{CE8A0AD2-35B3-C244-AA8B-85D75171712B}" dt="2023-05-27T20:21:31.301" v="533" actId="1035"/>
          <ac:spMkLst>
            <pc:docMk/>
            <pc:sldMk cId="3639669176" sldId="424"/>
            <ac:spMk id="6" creationId="{D192F729-8F83-901B-FC64-51E9ADAB8F2D}"/>
          </ac:spMkLst>
        </pc:spChg>
        <pc:spChg chg="add mod">
          <ac:chgData name="David Reusch" userId="2696f43a52bd3562" providerId="LiveId" clId="{CE8A0AD2-35B3-C244-AA8B-85D75171712B}" dt="2023-05-29T23:31:20.663" v="835"/>
          <ac:spMkLst>
            <pc:docMk/>
            <pc:sldMk cId="3639669176" sldId="424"/>
            <ac:spMk id="7" creationId="{D7EE8D78-ABC5-BDA6-CAA5-CA485EFF8920}"/>
          </ac:spMkLst>
        </pc:spChg>
        <pc:picChg chg="mod">
          <ac:chgData name="David Reusch" userId="2696f43a52bd3562" providerId="LiveId" clId="{CE8A0AD2-35B3-C244-AA8B-85D75171712B}" dt="2023-05-27T20:19:35.173" v="496" actId="14100"/>
          <ac:picMkLst>
            <pc:docMk/>
            <pc:sldMk cId="3639669176" sldId="424"/>
            <ac:picMk id="2" creationId="{C40DD997-FCCE-4AD1-950A-11D600EAE922}"/>
          </ac:picMkLst>
        </pc:picChg>
        <pc:picChg chg="mod">
          <ac:chgData name="David Reusch" userId="2696f43a52bd3562" providerId="LiveId" clId="{CE8A0AD2-35B3-C244-AA8B-85D75171712B}" dt="2023-05-27T20:19:11.625" v="477" actId="1038"/>
          <ac:picMkLst>
            <pc:docMk/>
            <pc:sldMk cId="3639669176" sldId="424"/>
            <ac:picMk id="3" creationId="{9B5A60F8-3097-9DA7-8470-3B867EB50A3E}"/>
          </ac:picMkLst>
        </pc:picChg>
      </pc:sldChg>
      <pc:sldChg chg="addSp delSp modSp mod">
        <pc:chgData name="David Reusch" userId="2696f43a52bd3562" providerId="LiveId" clId="{CE8A0AD2-35B3-C244-AA8B-85D75171712B}" dt="2023-05-29T23:31:07.624" v="829"/>
        <pc:sldMkLst>
          <pc:docMk/>
          <pc:sldMk cId="2201649005" sldId="425"/>
        </pc:sldMkLst>
        <pc:spChg chg="mod">
          <ac:chgData name="David Reusch" userId="2696f43a52bd3562" providerId="LiveId" clId="{CE8A0AD2-35B3-C244-AA8B-85D75171712B}" dt="2023-05-27T20:15:03.438" v="427" actId="1035"/>
          <ac:spMkLst>
            <pc:docMk/>
            <pc:sldMk cId="2201649005" sldId="425"/>
            <ac:spMk id="2" creationId="{118729FD-E577-3D6A-CC3D-459ADB2DFBE4}"/>
          </ac:spMkLst>
        </pc:spChg>
        <pc:spChg chg="add mod">
          <ac:chgData name="David Reusch" userId="2696f43a52bd3562" providerId="LiveId" clId="{CE8A0AD2-35B3-C244-AA8B-85D75171712B}" dt="2023-05-29T23:25:32.649" v="770" actId="2085"/>
          <ac:spMkLst>
            <pc:docMk/>
            <pc:sldMk cId="2201649005" sldId="425"/>
            <ac:spMk id="4" creationId="{C063538D-953F-C220-10A5-CA20C27FF3A0}"/>
          </ac:spMkLst>
        </pc:spChg>
        <pc:spChg chg="add del mod">
          <ac:chgData name="David Reusch" userId="2696f43a52bd3562" providerId="LiveId" clId="{CE8A0AD2-35B3-C244-AA8B-85D75171712B}" dt="2023-05-29T23:31:06.410" v="828" actId="478"/>
          <ac:spMkLst>
            <pc:docMk/>
            <pc:sldMk cId="2201649005" sldId="425"/>
            <ac:spMk id="6" creationId="{496BE9C5-8D75-2FEC-6048-A26B69D63DDF}"/>
          </ac:spMkLst>
        </pc:spChg>
        <pc:spChg chg="add del mod">
          <ac:chgData name="David Reusch" userId="2696f43a52bd3562" providerId="LiveId" clId="{CE8A0AD2-35B3-C244-AA8B-85D75171712B}" dt="2023-05-29T23:31:02.393" v="826" actId="478"/>
          <ac:spMkLst>
            <pc:docMk/>
            <pc:sldMk cId="2201649005" sldId="425"/>
            <ac:spMk id="9" creationId="{C0BE85E9-DBCD-506F-9676-A83BD06F44A1}"/>
          </ac:spMkLst>
        </pc:spChg>
        <pc:spChg chg="add mod">
          <ac:chgData name="David Reusch" userId="2696f43a52bd3562" providerId="LiveId" clId="{CE8A0AD2-35B3-C244-AA8B-85D75171712B}" dt="2023-05-29T23:31:07.624" v="829"/>
          <ac:spMkLst>
            <pc:docMk/>
            <pc:sldMk cId="2201649005" sldId="425"/>
            <ac:spMk id="10" creationId="{E42B9174-CF6B-1C9D-F7DE-627E84545BC4}"/>
          </ac:spMkLst>
        </pc:spChg>
      </pc:sldChg>
      <pc:sldChg chg="addSp delSp modSp mod ord">
        <pc:chgData name="David Reusch" userId="2696f43a52bd3562" providerId="LiveId" clId="{CE8A0AD2-35B3-C244-AA8B-85D75171712B}" dt="2023-05-29T23:31:12.090" v="831"/>
        <pc:sldMkLst>
          <pc:docMk/>
          <pc:sldMk cId="2177838541" sldId="426"/>
        </pc:sldMkLst>
        <pc:spChg chg="add mod">
          <ac:chgData name="David Reusch" userId="2696f43a52bd3562" providerId="LiveId" clId="{CE8A0AD2-35B3-C244-AA8B-85D75171712B}" dt="2023-05-29T23:25:35.800" v="771" actId="2085"/>
          <ac:spMkLst>
            <pc:docMk/>
            <pc:sldMk cId="2177838541" sldId="426"/>
            <ac:spMk id="2" creationId="{9184B9C0-B2FD-41F1-5775-23090014DCB6}"/>
          </ac:spMkLst>
        </pc:spChg>
        <pc:spChg chg="add del mod">
          <ac:chgData name="David Reusch" userId="2696f43a52bd3562" providerId="LiveId" clId="{CE8A0AD2-35B3-C244-AA8B-85D75171712B}" dt="2023-05-29T23:31:11.708" v="830" actId="478"/>
          <ac:spMkLst>
            <pc:docMk/>
            <pc:sldMk cId="2177838541" sldId="426"/>
            <ac:spMk id="3" creationId="{C28F6EA9-2C61-8C0C-D2A0-5DD391B79AE0}"/>
          </ac:spMkLst>
        </pc:spChg>
        <pc:spChg chg="add mod">
          <ac:chgData name="David Reusch" userId="2696f43a52bd3562" providerId="LiveId" clId="{CE8A0AD2-35B3-C244-AA8B-85D75171712B}" dt="2023-05-29T23:31:12.090" v="831"/>
          <ac:spMkLst>
            <pc:docMk/>
            <pc:sldMk cId="2177838541" sldId="426"/>
            <ac:spMk id="4" creationId="{1AD1605D-E2BF-50D1-9DCE-94628789F31F}"/>
          </ac:spMkLst>
        </pc:spChg>
      </pc:sldChg>
      <pc:sldChg chg="addSp delSp modSp mod">
        <pc:chgData name="David Reusch" userId="2696f43a52bd3562" providerId="LiveId" clId="{CE8A0AD2-35B3-C244-AA8B-85D75171712B}" dt="2023-05-29T23:31:16.705" v="833"/>
        <pc:sldMkLst>
          <pc:docMk/>
          <pc:sldMk cId="3270290088" sldId="427"/>
        </pc:sldMkLst>
        <pc:spChg chg="add mod">
          <ac:chgData name="David Reusch" userId="2696f43a52bd3562" providerId="LiveId" clId="{CE8A0AD2-35B3-C244-AA8B-85D75171712B}" dt="2023-05-29T23:25:38.885" v="772" actId="2085"/>
          <ac:spMkLst>
            <pc:docMk/>
            <pc:sldMk cId="3270290088" sldId="427"/>
            <ac:spMk id="2" creationId="{2E98F7BF-F7A1-4B99-4735-B6AC5AF0FF78}"/>
          </ac:spMkLst>
        </pc:spChg>
        <pc:spChg chg="add mod">
          <ac:chgData name="David Reusch" userId="2696f43a52bd3562" providerId="LiveId" clId="{CE8A0AD2-35B3-C244-AA8B-85D75171712B}" dt="2023-05-28T17:32:14.549" v="548" actId="14100"/>
          <ac:spMkLst>
            <pc:docMk/>
            <pc:sldMk cId="3270290088" sldId="427"/>
            <ac:spMk id="3" creationId="{773A3C72-4394-404E-3E88-27A726508AB1}"/>
          </ac:spMkLst>
        </pc:spChg>
        <pc:spChg chg="add del mod">
          <ac:chgData name="David Reusch" userId="2696f43a52bd3562" providerId="LiveId" clId="{CE8A0AD2-35B3-C244-AA8B-85D75171712B}" dt="2023-05-29T23:31:16.367" v="832" actId="478"/>
          <ac:spMkLst>
            <pc:docMk/>
            <pc:sldMk cId="3270290088" sldId="427"/>
            <ac:spMk id="4" creationId="{7BD0216A-984C-2841-72D6-CAC3EF5B8D19}"/>
          </ac:spMkLst>
        </pc:spChg>
        <pc:spChg chg="add mod">
          <ac:chgData name="David Reusch" userId="2696f43a52bd3562" providerId="LiveId" clId="{CE8A0AD2-35B3-C244-AA8B-85D75171712B}" dt="2023-05-29T23:31:16.705" v="833"/>
          <ac:spMkLst>
            <pc:docMk/>
            <pc:sldMk cId="3270290088" sldId="427"/>
            <ac:spMk id="5" creationId="{A9FB5899-6EA7-B393-FC01-3681B5E0E13B}"/>
          </ac:spMkLst>
        </pc:spChg>
        <pc:spChg chg="mod">
          <ac:chgData name="David Reusch" userId="2696f43a52bd3562" providerId="LiveId" clId="{CE8A0AD2-35B3-C244-AA8B-85D75171712B}" dt="2023-05-27T20:21:26.176" v="529" actId="1035"/>
          <ac:spMkLst>
            <pc:docMk/>
            <pc:sldMk cId="3270290088" sldId="427"/>
            <ac:spMk id="13" creationId="{24D4520F-703C-17B9-B6A5-D5A5EFEB2A71}"/>
          </ac:spMkLst>
        </pc:spChg>
        <pc:spChg chg="mod">
          <ac:chgData name="David Reusch" userId="2696f43a52bd3562" providerId="LiveId" clId="{CE8A0AD2-35B3-C244-AA8B-85D75171712B}" dt="2023-05-27T20:21:26.176" v="529" actId="1035"/>
          <ac:spMkLst>
            <pc:docMk/>
            <pc:sldMk cId="3270290088" sldId="427"/>
            <ac:spMk id="14" creationId="{BE211BE2-F109-0153-3AB4-2C02A7642EF6}"/>
          </ac:spMkLst>
        </pc:spChg>
      </pc:sldChg>
      <pc:sldChg chg="addSp delSp modSp mod ord">
        <pc:chgData name="David Reusch" userId="2696f43a52bd3562" providerId="LiveId" clId="{CE8A0AD2-35B3-C244-AA8B-85D75171712B}" dt="2023-05-29T23:33:54.175" v="888" actId="478"/>
        <pc:sldMkLst>
          <pc:docMk/>
          <pc:sldMk cId="1008832951" sldId="428"/>
        </pc:sldMkLst>
        <pc:spChg chg="add del mod">
          <ac:chgData name="David Reusch" userId="2696f43a52bd3562" providerId="LiveId" clId="{CE8A0AD2-35B3-C244-AA8B-85D75171712B}" dt="2023-05-29T23:33:54.175" v="888" actId="478"/>
          <ac:spMkLst>
            <pc:docMk/>
            <pc:sldMk cId="1008832951" sldId="428"/>
            <ac:spMk id="2" creationId="{4BD66640-1041-4C49-412C-DD17853238FF}"/>
          </ac:spMkLst>
        </pc:spChg>
        <pc:spChg chg="add del mod">
          <ac:chgData name="David Reusch" userId="2696f43a52bd3562" providerId="LiveId" clId="{CE8A0AD2-35B3-C244-AA8B-85D75171712B}" dt="2023-05-29T23:33:51.588" v="887" actId="478"/>
          <ac:spMkLst>
            <pc:docMk/>
            <pc:sldMk cId="1008832951" sldId="428"/>
            <ac:spMk id="3" creationId="{D09B505E-2063-065C-B19A-2A522476AC4D}"/>
          </ac:spMkLst>
        </pc:spChg>
        <pc:spChg chg="mod">
          <ac:chgData name="David Reusch" userId="2696f43a52bd3562" providerId="LiveId" clId="{CE8A0AD2-35B3-C244-AA8B-85D75171712B}" dt="2023-05-29T23:22:09.869" v="764" actId="1035"/>
          <ac:spMkLst>
            <pc:docMk/>
            <pc:sldMk cId="1008832951" sldId="428"/>
            <ac:spMk id="7" creationId="{B9DF6067-257F-FE3C-374B-8CF3B7C8A66D}"/>
          </ac:spMkLst>
        </pc:spChg>
      </pc:sldChg>
      <pc:sldChg chg="addSp delSp modSp mod modAnim">
        <pc:chgData name="David Reusch" userId="2696f43a52bd3562" providerId="LiveId" clId="{CE8A0AD2-35B3-C244-AA8B-85D75171712B}" dt="2023-05-29T23:30:49.039" v="819" actId="20577"/>
        <pc:sldMkLst>
          <pc:docMk/>
          <pc:sldMk cId="67063368" sldId="429"/>
        </pc:sldMkLst>
        <pc:spChg chg="mod">
          <ac:chgData name="David Reusch" userId="2696f43a52bd3562" providerId="LiveId" clId="{CE8A0AD2-35B3-C244-AA8B-85D75171712B}" dt="2023-05-27T18:25:47.097" v="58" actId="27636"/>
          <ac:spMkLst>
            <pc:docMk/>
            <pc:sldMk cId="67063368" sldId="429"/>
            <ac:spMk id="2" creationId="{00000000-0000-0000-0000-000000000000}"/>
          </ac:spMkLst>
        </pc:spChg>
        <pc:spChg chg="add mod">
          <ac:chgData name="David Reusch" userId="2696f43a52bd3562" providerId="LiveId" clId="{CE8A0AD2-35B3-C244-AA8B-85D75171712B}" dt="2023-05-27T20:13:49.623" v="397" actId="1076"/>
          <ac:spMkLst>
            <pc:docMk/>
            <pc:sldMk cId="67063368" sldId="429"/>
            <ac:spMk id="4" creationId="{EB155124-89D6-337D-5A73-FA3197C4F37B}"/>
          </ac:spMkLst>
        </pc:spChg>
        <pc:spChg chg="mod">
          <ac:chgData name="David Reusch" userId="2696f43a52bd3562" providerId="LiveId" clId="{CE8A0AD2-35B3-C244-AA8B-85D75171712B}" dt="2023-05-29T23:24:29.466" v="767" actId="2085"/>
          <ac:spMkLst>
            <pc:docMk/>
            <pc:sldMk cId="67063368" sldId="429"/>
            <ac:spMk id="45" creationId="{00000000-0000-0000-0000-000000000000}"/>
          </ac:spMkLst>
        </pc:spChg>
        <pc:spChg chg="del">
          <ac:chgData name="David Reusch" userId="2696f43a52bd3562" providerId="LiveId" clId="{CE8A0AD2-35B3-C244-AA8B-85D75171712B}" dt="2023-05-27T18:26:24.882" v="70" actId="478"/>
          <ac:spMkLst>
            <pc:docMk/>
            <pc:sldMk cId="67063368" sldId="429"/>
            <ac:spMk id="51" creationId="{00000000-0000-0000-0000-000000000000}"/>
          </ac:spMkLst>
        </pc:spChg>
        <pc:spChg chg="mod">
          <ac:chgData name="David Reusch" userId="2696f43a52bd3562" providerId="LiveId" clId="{CE8A0AD2-35B3-C244-AA8B-85D75171712B}" dt="2023-05-29T23:30:49.039" v="819" actId="20577"/>
          <ac:spMkLst>
            <pc:docMk/>
            <pc:sldMk cId="67063368" sldId="429"/>
            <ac:spMk id="54" creationId="{00000000-0000-0000-0000-000000000000}"/>
          </ac:spMkLst>
        </pc:spChg>
        <pc:grpChg chg="del">
          <ac:chgData name="David Reusch" userId="2696f43a52bd3562" providerId="LiveId" clId="{CE8A0AD2-35B3-C244-AA8B-85D75171712B}" dt="2023-05-27T18:26:01.036" v="68" actId="478"/>
          <ac:grpSpMkLst>
            <pc:docMk/>
            <pc:sldMk cId="67063368" sldId="429"/>
            <ac:grpSpMk id="12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6:00.001" v="67" actId="478"/>
          <ac:grpSpMkLst>
            <pc:docMk/>
            <pc:sldMk cId="67063368" sldId="429"/>
            <ac:grpSpMk id="13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5:58.737" v="66" actId="478"/>
          <ac:grpSpMkLst>
            <pc:docMk/>
            <pc:sldMk cId="67063368" sldId="429"/>
            <ac:grpSpMk id="16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5:56.153" v="63" actId="478"/>
          <ac:grpSpMkLst>
            <pc:docMk/>
            <pc:sldMk cId="67063368" sldId="429"/>
            <ac:grpSpMk id="19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5:57.796" v="65" actId="478"/>
          <ac:grpSpMkLst>
            <pc:docMk/>
            <pc:sldMk cId="67063368" sldId="429"/>
            <ac:grpSpMk id="22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5:56.963" v="64" actId="478"/>
          <ac:grpSpMkLst>
            <pc:docMk/>
            <pc:sldMk cId="67063368" sldId="429"/>
            <ac:grpSpMk id="29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5:51.732" v="59" actId="478"/>
          <ac:grpSpMkLst>
            <pc:docMk/>
            <pc:sldMk cId="67063368" sldId="429"/>
            <ac:grpSpMk id="38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5:52.668" v="60" actId="478"/>
          <ac:grpSpMkLst>
            <pc:docMk/>
            <pc:sldMk cId="67063368" sldId="429"/>
            <ac:grpSpMk id="39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5:53.420" v="61" actId="478"/>
          <ac:grpSpMkLst>
            <pc:docMk/>
            <pc:sldMk cId="67063368" sldId="429"/>
            <ac:grpSpMk id="42" creationId="{00000000-0000-0000-0000-000000000000}"/>
          </ac:grpSpMkLst>
        </pc:grpChg>
        <pc:grpChg chg="del">
          <ac:chgData name="David Reusch" userId="2696f43a52bd3562" providerId="LiveId" clId="{CE8A0AD2-35B3-C244-AA8B-85D75171712B}" dt="2023-05-27T18:25:54.173" v="62" actId="478"/>
          <ac:grpSpMkLst>
            <pc:docMk/>
            <pc:sldMk cId="67063368" sldId="429"/>
            <ac:grpSpMk id="47" creationId="{00000000-0000-0000-0000-000000000000}"/>
          </ac:grpSpMkLst>
        </pc:grpChg>
      </pc:sldChg>
      <pc:sldChg chg="addSp delSp modSp mod">
        <pc:chgData name="David Reusch" userId="2696f43a52bd3562" providerId="LiveId" clId="{CE8A0AD2-35B3-C244-AA8B-85D75171712B}" dt="2023-05-29T23:30:57.262" v="823"/>
        <pc:sldMkLst>
          <pc:docMk/>
          <pc:sldMk cId="883009859" sldId="430"/>
        </pc:sldMkLst>
        <pc:spChg chg="add del mod">
          <ac:chgData name="David Reusch" userId="2696f43a52bd3562" providerId="LiveId" clId="{CE8A0AD2-35B3-C244-AA8B-85D75171712B}" dt="2023-05-29T23:30:56.925" v="822" actId="478"/>
          <ac:spMkLst>
            <pc:docMk/>
            <pc:sldMk cId="883009859" sldId="430"/>
            <ac:spMk id="7" creationId="{3E55D85C-0EDE-7635-CFD1-B77C1C7D2F94}"/>
          </ac:spMkLst>
        </pc:spChg>
        <pc:spChg chg="add mod">
          <ac:chgData name="David Reusch" userId="2696f43a52bd3562" providerId="LiveId" clId="{CE8A0AD2-35B3-C244-AA8B-85D75171712B}" dt="2023-05-29T23:30:57.262" v="823"/>
          <ac:spMkLst>
            <pc:docMk/>
            <pc:sldMk cId="883009859" sldId="430"/>
            <ac:spMk id="8" creationId="{B6FB6003-24D5-F3E6-7B4B-C8AB7E91CDD6}"/>
          </ac:spMkLst>
        </pc:spChg>
        <pc:spChg chg="del">
          <ac:chgData name="David Reusch" userId="2696f43a52bd3562" providerId="LiveId" clId="{CE8A0AD2-35B3-C244-AA8B-85D75171712B}" dt="2023-05-29T23:19:31.823" v="723" actId="478"/>
          <ac:spMkLst>
            <pc:docMk/>
            <pc:sldMk cId="883009859" sldId="430"/>
            <ac:spMk id="13" creationId="{00000000-0000-0000-0000-000000000000}"/>
          </ac:spMkLst>
        </pc:spChg>
        <pc:spChg chg="mod">
          <ac:chgData name="David Reusch" userId="2696f43a52bd3562" providerId="LiveId" clId="{CE8A0AD2-35B3-C244-AA8B-85D75171712B}" dt="2023-05-29T23:25:29.899" v="769" actId="2085"/>
          <ac:spMkLst>
            <pc:docMk/>
            <pc:sldMk cId="883009859" sldId="430"/>
            <ac:spMk id="17" creationId="{00000000-0000-0000-0000-000000000000}"/>
          </ac:spMkLst>
        </pc:spChg>
      </pc:sldChg>
      <pc:sldChg chg="addSp delSp modSp add mod modAnim">
        <pc:chgData name="David Reusch" userId="2696f43a52bd3562" providerId="LiveId" clId="{CE8A0AD2-35B3-C244-AA8B-85D75171712B}" dt="2023-05-29T23:30:54.145" v="821"/>
        <pc:sldMkLst>
          <pc:docMk/>
          <pc:sldMk cId="2553023176" sldId="431"/>
        </pc:sldMkLst>
        <pc:spChg chg="mod">
          <ac:chgData name="David Reusch" userId="2696f43a52bd3562" providerId="LiveId" clId="{CE8A0AD2-35B3-C244-AA8B-85D75171712B}" dt="2023-05-27T20:09:03.334" v="386" actId="20577"/>
          <ac:spMkLst>
            <pc:docMk/>
            <pc:sldMk cId="2553023176" sldId="431"/>
            <ac:spMk id="2" creationId="{00000000-0000-0000-0000-000000000000}"/>
          </ac:spMkLst>
        </pc:spChg>
        <pc:spChg chg="add del mod">
          <ac:chgData name="David Reusch" userId="2696f43a52bd3562" providerId="LiveId" clId="{CE8A0AD2-35B3-C244-AA8B-85D75171712B}" dt="2023-05-29T23:30:53.753" v="820" actId="478"/>
          <ac:spMkLst>
            <pc:docMk/>
            <pc:sldMk cId="2553023176" sldId="431"/>
            <ac:spMk id="3" creationId="{E2F97364-1F8E-6AE7-C6FD-30618226EC13}"/>
          </ac:spMkLst>
        </pc:spChg>
        <pc:spChg chg="add mod">
          <ac:chgData name="David Reusch" userId="2696f43a52bd3562" providerId="LiveId" clId="{CE8A0AD2-35B3-C244-AA8B-85D75171712B}" dt="2023-05-29T23:30:54.145" v="821"/>
          <ac:spMkLst>
            <pc:docMk/>
            <pc:sldMk cId="2553023176" sldId="431"/>
            <ac:spMk id="4" creationId="{751B8773-658D-9C40-66C5-DADE6674D824}"/>
          </ac:spMkLst>
        </pc:spChg>
        <pc:spChg chg="mod">
          <ac:chgData name="David Reusch" userId="2696f43a52bd3562" providerId="LiveId" clId="{CE8A0AD2-35B3-C244-AA8B-85D75171712B}" dt="2023-05-29T23:25:25.747" v="768" actId="2085"/>
          <ac:spMkLst>
            <pc:docMk/>
            <pc:sldMk cId="2553023176" sldId="431"/>
            <ac:spMk id="45" creationId="{00000000-0000-0000-0000-000000000000}"/>
          </ac:spMkLst>
        </pc:spChg>
        <pc:spChg chg="del">
          <ac:chgData name="David Reusch" userId="2696f43a52bd3562" providerId="LiveId" clId="{CE8A0AD2-35B3-C244-AA8B-85D75171712B}" dt="2023-05-29T23:19:27.748" v="721" actId="478"/>
          <ac:spMkLst>
            <pc:docMk/>
            <pc:sldMk cId="2553023176" sldId="431"/>
            <ac:spMk id="54" creationId="{00000000-0000-0000-0000-000000000000}"/>
          </ac:spMkLst>
        </pc:spChg>
      </pc:sldChg>
      <pc:sldChg chg="add">
        <pc:chgData name="David Reusch" userId="2696f43a52bd3562" providerId="LiveId" clId="{CE8A0AD2-35B3-C244-AA8B-85D75171712B}" dt="2023-05-29T23:26:59.081" v="790"/>
        <pc:sldMkLst>
          <pc:docMk/>
          <pc:sldMk cId="2752554040" sldId="432"/>
        </pc:sldMkLst>
      </pc:sldChg>
    </pc:docChg>
  </pc:docChgLst>
  <pc:docChgLst>
    <pc:chgData name="David Reusch" userId="2696f43a52bd3562" providerId="LiveId" clId="{B425EF13-AEA1-AB47-A729-794EDD37FAA5}"/>
    <pc:docChg chg="custSel addSld modSld">
      <pc:chgData name="David Reusch" userId="2696f43a52bd3562" providerId="LiveId" clId="{B425EF13-AEA1-AB47-A729-794EDD37FAA5}" dt="2023-06-01T15:18:44.885" v="171" actId="478"/>
      <pc:docMkLst>
        <pc:docMk/>
      </pc:docMkLst>
      <pc:sldChg chg="delSp mod modShow">
        <pc:chgData name="David Reusch" userId="2696f43a52bd3562" providerId="LiveId" clId="{B425EF13-AEA1-AB47-A729-794EDD37FAA5}" dt="2023-06-01T15:17:11.533" v="141" actId="478"/>
        <pc:sldMkLst>
          <pc:docMk/>
          <pc:sldMk cId="239722083" sldId="400"/>
        </pc:sldMkLst>
        <pc:spChg chg="del">
          <ac:chgData name="David Reusch" userId="2696f43a52bd3562" providerId="LiveId" clId="{B425EF13-AEA1-AB47-A729-794EDD37FAA5}" dt="2023-06-01T15:17:11.533" v="141" actId="478"/>
          <ac:spMkLst>
            <pc:docMk/>
            <pc:sldMk cId="239722083" sldId="400"/>
            <ac:spMk id="4" creationId="{C536453A-7AD1-5552-B67E-564D977C5563}"/>
          </ac:spMkLst>
        </pc:spChg>
        <pc:spChg chg="del">
          <ac:chgData name="David Reusch" userId="2696f43a52bd3562" providerId="LiveId" clId="{B425EF13-AEA1-AB47-A729-794EDD37FAA5}" dt="2023-06-01T15:17:09.943" v="140" actId="478"/>
          <ac:spMkLst>
            <pc:docMk/>
            <pc:sldMk cId="239722083" sldId="400"/>
            <ac:spMk id="5" creationId="{0BBBC8C0-DC5C-7BF4-3ABC-1AF39BB31927}"/>
          </ac:spMkLst>
        </pc:spChg>
      </pc:sldChg>
      <pc:sldChg chg="delSp mod">
        <pc:chgData name="David Reusch" userId="2696f43a52bd3562" providerId="LiveId" clId="{B425EF13-AEA1-AB47-A729-794EDD37FAA5}" dt="2023-06-01T15:18:17.860" v="163" actId="478"/>
        <pc:sldMkLst>
          <pc:docMk/>
          <pc:sldMk cId="2299068913" sldId="401"/>
        </pc:sldMkLst>
        <pc:spChg chg="del">
          <ac:chgData name="David Reusch" userId="2696f43a52bd3562" providerId="LiveId" clId="{B425EF13-AEA1-AB47-A729-794EDD37FAA5}" dt="2023-06-01T15:18:17.860" v="163" actId="478"/>
          <ac:spMkLst>
            <pc:docMk/>
            <pc:sldMk cId="2299068913" sldId="401"/>
            <ac:spMk id="4" creationId="{D919A5F0-9964-7629-B23A-6DEB31A01B9B}"/>
          </ac:spMkLst>
        </pc:spChg>
        <pc:spChg chg="del">
          <ac:chgData name="David Reusch" userId="2696f43a52bd3562" providerId="LiveId" clId="{B425EF13-AEA1-AB47-A729-794EDD37FAA5}" dt="2023-06-01T15:18:16.880" v="162" actId="478"/>
          <ac:spMkLst>
            <pc:docMk/>
            <pc:sldMk cId="2299068913" sldId="401"/>
            <ac:spMk id="7" creationId="{14EBD907-AFAC-2E55-4ADB-F0805F46816E}"/>
          </ac:spMkLst>
        </pc:spChg>
      </pc:sldChg>
      <pc:sldChg chg="delSp mod">
        <pc:chgData name="David Reusch" userId="2696f43a52bd3562" providerId="LiveId" clId="{B425EF13-AEA1-AB47-A729-794EDD37FAA5}" dt="2023-06-01T15:18:44.885" v="171" actId="478"/>
        <pc:sldMkLst>
          <pc:docMk/>
          <pc:sldMk cId="1716676049" sldId="403"/>
        </pc:sldMkLst>
        <pc:spChg chg="del">
          <ac:chgData name="David Reusch" userId="2696f43a52bd3562" providerId="LiveId" clId="{B425EF13-AEA1-AB47-A729-794EDD37FAA5}" dt="2023-06-01T15:18:44.885" v="171" actId="478"/>
          <ac:spMkLst>
            <pc:docMk/>
            <pc:sldMk cId="1716676049" sldId="403"/>
            <ac:spMk id="5" creationId="{C9E69EEE-FAEE-59CC-00F1-14D64E02BC59}"/>
          </ac:spMkLst>
        </pc:spChg>
        <pc:spChg chg="del">
          <ac:chgData name="David Reusch" userId="2696f43a52bd3562" providerId="LiveId" clId="{B425EF13-AEA1-AB47-A729-794EDD37FAA5}" dt="2023-06-01T15:18:43.897" v="170" actId="478"/>
          <ac:spMkLst>
            <pc:docMk/>
            <pc:sldMk cId="1716676049" sldId="403"/>
            <ac:spMk id="6" creationId="{DBC6038C-914A-55FA-1076-4C734C2C93D7}"/>
          </ac:spMkLst>
        </pc:spChg>
      </pc:sldChg>
      <pc:sldChg chg="delSp mod">
        <pc:chgData name="David Reusch" userId="2696f43a52bd3562" providerId="LiveId" clId="{B425EF13-AEA1-AB47-A729-794EDD37FAA5}" dt="2023-06-01T15:18:29.603" v="169" actId="478"/>
        <pc:sldMkLst>
          <pc:docMk/>
          <pc:sldMk cId="366736505" sldId="405"/>
        </pc:sldMkLst>
        <pc:spChg chg="del">
          <ac:chgData name="David Reusch" userId="2696f43a52bd3562" providerId="LiveId" clId="{B425EF13-AEA1-AB47-A729-794EDD37FAA5}" dt="2023-06-01T15:18:29.603" v="169" actId="478"/>
          <ac:spMkLst>
            <pc:docMk/>
            <pc:sldMk cId="366736505" sldId="405"/>
            <ac:spMk id="4" creationId="{993A32ED-653F-4F1C-EDBC-535CB78485F3}"/>
          </ac:spMkLst>
        </pc:spChg>
        <pc:spChg chg="del">
          <ac:chgData name="David Reusch" userId="2696f43a52bd3562" providerId="LiveId" clId="{B425EF13-AEA1-AB47-A729-794EDD37FAA5}" dt="2023-06-01T15:18:27.216" v="168" actId="478"/>
          <ac:spMkLst>
            <pc:docMk/>
            <pc:sldMk cId="366736505" sldId="405"/>
            <ac:spMk id="6" creationId="{423867D5-3B2D-939B-F799-CB0DD969A680}"/>
          </ac:spMkLst>
        </pc:spChg>
      </pc:sldChg>
      <pc:sldChg chg="delSp mod">
        <pc:chgData name="David Reusch" userId="2696f43a52bd3562" providerId="LiveId" clId="{B425EF13-AEA1-AB47-A729-794EDD37FAA5}" dt="2023-06-01T15:18:10.392" v="159" actId="478"/>
        <pc:sldMkLst>
          <pc:docMk/>
          <pc:sldMk cId="2414426557" sldId="407"/>
        </pc:sldMkLst>
        <pc:spChg chg="del">
          <ac:chgData name="David Reusch" userId="2696f43a52bd3562" providerId="LiveId" clId="{B425EF13-AEA1-AB47-A729-794EDD37FAA5}" dt="2023-06-01T15:18:10.392" v="159" actId="478"/>
          <ac:spMkLst>
            <pc:docMk/>
            <pc:sldMk cId="2414426557" sldId="407"/>
            <ac:spMk id="4" creationId="{B3FE2D4C-01F2-3D03-2EEF-41562CEC2DB0}"/>
          </ac:spMkLst>
        </pc:spChg>
        <pc:spChg chg="del">
          <ac:chgData name="David Reusch" userId="2696f43a52bd3562" providerId="LiveId" clId="{B425EF13-AEA1-AB47-A729-794EDD37FAA5}" dt="2023-06-01T15:18:08.990" v="158" actId="478"/>
          <ac:spMkLst>
            <pc:docMk/>
            <pc:sldMk cId="2414426557" sldId="407"/>
            <ac:spMk id="5" creationId="{670BBBEC-3146-9527-0DAF-07F3781719AE}"/>
          </ac:spMkLst>
        </pc:spChg>
      </pc:sldChg>
      <pc:sldChg chg="delSp mod">
        <pc:chgData name="David Reusch" userId="2696f43a52bd3562" providerId="LiveId" clId="{B425EF13-AEA1-AB47-A729-794EDD37FAA5}" dt="2023-06-01T15:17:47.677" v="153" actId="478"/>
        <pc:sldMkLst>
          <pc:docMk/>
          <pc:sldMk cId="626689916" sldId="409"/>
        </pc:sldMkLst>
        <pc:spChg chg="del">
          <ac:chgData name="David Reusch" userId="2696f43a52bd3562" providerId="LiveId" clId="{B425EF13-AEA1-AB47-A729-794EDD37FAA5}" dt="2023-06-01T15:17:47.677" v="153" actId="478"/>
          <ac:spMkLst>
            <pc:docMk/>
            <pc:sldMk cId="626689916" sldId="409"/>
            <ac:spMk id="4" creationId="{4CC82B89-399D-7D75-7B79-4CA97501E73E}"/>
          </ac:spMkLst>
        </pc:spChg>
        <pc:spChg chg="del">
          <ac:chgData name="David Reusch" userId="2696f43a52bd3562" providerId="LiveId" clId="{B425EF13-AEA1-AB47-A729-794EDD37FAA5}" dt="2023-06-01T15:17:46.790" v="152" actId="478"/>
          <ac:spMkLst>
            <pc:docMk/>
            <pc:sldMk cId="626689916" sldId="409"/>
            <ac:spMk id="5" creationId="{A39DDE1D-C142-399E-C630-A8236DFBBD54}"/>
          </ac:spMkLst>
        </pc:spChg>
      </pc:sldChg>
      <pc:sldChg chg="delSp mod">
        <pc:chgData name="David Reusch" userId="2696f43a52bd3562" providerId="LiveId" clId="{B425EF13-AEA1-AB47-A729-794EDD37FAA5}" dt="2023-06-01T15:18:00.910" v="155" actId="478"/>
        <pc:sldMkLst>
          <pc:docMk/>
          <pc:sldMk cId="2471616854" sldId="410"/>
        </pc:sldMkLst>
        <pc:spChg chg="del">
          <ac:chgData name="David Reusch" userId="2696f43a52bd3562" providerId="LiveId" clId="{B425EF13-AEA1-AB47-A729-794EDD37FAA5}" dt="2023-06-01T15:18:00.910" v="155" actId="478"/>
          <ac:spMkLst>
            <pc:docMk/>
            <pc:sldMk cId="2471616854" sldId="410"/>
            <ac:spMk id="9" creationId="{85487F5D-FE66-5E03-EBB6-6A093BD108A9}"/>
          </ac:spMkLst>
        </pc:spChg>
        <pc:spChg chg="del">
          <ac:chgData name="David Reusch" userId="2696f43a52bd3562" providerId="LiveId" clId="{B425EF13-AEA1-AB47-A729-794EDD37FAA5}" dt="2023-06-01T15:18:00.017" v="154" actId="478"/>
          <ac:spMkLst>
            <pc:docMk/>
            <pc:sldMk cId="2471616854" sldId="410"/>
            <ac:spMk id="12" creationId="{0A1349A4-A803-ED2D-289A-4F9EF6D1FC18}"/>
          </ac:spMkLst>
        </pc:spChg>
      </pc:sldChg>
      <pc:sldChg chg="delSp mod">
        <pc:chgData name="David Reusch" userId="2696f43a52bd3562" providerId="LiveId" clId="{B425EF13-AEA1-AB47-A729-794EDD37FAA5}" dt="2023-06-01T15:17:30.660" v="147" actId="478"/>
        <pc:sldMkLst>
          <pc:docMk/>
          <pc:sldMk cId="811595501" sldId="412"/>
        </pc:sldMkLst>
        <pc:spChg chg="del">
          <ac:chgData name="David Reusch" userId="2696f43a52bd3562" providerId="LiveId" clId="{B425EF13-AEA1-AB47-A729-794EDD37FAA5}" dt="2023-06-01T15:17:30.660" v="147" actId="478"/>
          <ac:spMkLst>
            <pc:docMk/>
            <pc:sldMk cId="811595501" sldId="412"/>
            <ac:spMk id="4" creationId="{9AE3C9DC-1CD4-CE10-081F-726FFEAA0762}"/>
          </ac:spMkLst>
        </pc:spChg>
        <pc:spChg chg="del">
          <ac:chgData name="David Reusch" userId="2696f43a52bd3562" providerId="LiveId" clId="{B425EF13-AEA1-AB47-A729-794EDD37FAA5}" dt="2023-06-01T15:17:24.790" v="146" actId="478"/>
          <ac:spMkLst>
            <pc:docMk/>
            <pc:sldMk cId="811595501" sldId="412"/>
            <ac:spMk id="7" creationId="{B5AB16B7-8FAC-ABDD-AB8F-641760AB2909}"/>
          </ac:spMkLst>
        </pc:spChg>
      </pc:sldChg>
      <pc:sldChg chg="delSp mod">
        <pc:chgData name="David Reusch" userId="2696f43a52bd3562" providerId="LiveId" clId="{B425EF13-AEA1-AB47-A729-794EDD37FAA5}" dt="2023-06-01T15:18:13.962" v="161" actId="478"/>
        <pc:sldMkLst>
          <pc:docMk/>
          <pc:sldMk cId="4289571420" sldId="413"/>
        </pc:sldMkLst>
        <pc:spChg chg="del">
          <ac:chgData name="David Reusch" userId="2696f43a52bd3562" providerId="LiveId" clId="{B425EF13-AEA1-AB47-A729-794EDD37FAA5}" dt="2023-06-01T15:18:13.962" v="161" actId="478"/>
          <ac:spMkLst>
            <pc:docMk/>
            <pc:sldMk cId="4289571420" sldId="413"/>
            <ac:spMk id="2" creationId="{0F1E3A91-887C-11E4-9D55-9E943EA5D0FF}"/>
          </ac:spMkLst>
        </pc:spChg>
        <pc:spChg chg="del">
          <ac:chgData name="David Reusch" userId="2696f43a52bd3562" providerId="LiveId" clId="{B425EF13-AEA1-AB47-A729-794EDD37FAA5}" dt="2023-06-01T15:18:12.182" v="160" actId="478"/>
          <ac:spMkLst>
            <pc:docMk/>
            <pc:sldMk cId="4289571420" sldId="413"/>
            <ac:spMk id="5" creationId="{633546A8-D065-48E9-45DD-535D55953FC6}"/>
          </ac:spMkLst>
        </pc:spChg>
      </pc:sldChg>
      <pc:sldChg chg="delSp mod">
        <pc:chgData name="David Reusch" userId="2696f43a52bd3562" providerId="LiveId" clId="{B425EF13-AEA1-AB47-A729-794EDD37FAA5}" dt="2023-06-01T15:18:20.997" v="165" actId="478"/>
        <pc:sldMkLst>
          <pc:docMk/>
          <pc:sldMk cId="161093026" sldId="414"/>
        </pc:sldMkLst>
        <pc:spChg chg="del">
          <ac:chgData name="David Reusch" userId="2696f43a52bd3562" providerId="LiveId" clId="{B425EF13-AEA1-AB47-A729-794EDD37FAA5}" dt="2023-06-01T15:18:20.997" v="165" actId="478"/>
          <ac:spMkLst>
            <pc:docMk/>
            <pc:sldMk cId="161093026" sldId="414"/>
            <ac:spMk id="2" creationId="{A0C674E1-7F59-C2D9-06F1-D60B29DF3C0F}"/>
          </ac:spMkLst>
        </pc:spChg>
        <pc:spChg chg="del">
          <ac:chgData name="David Reusch" userId="2696f43a52bd3562" providerId="LiveId" clId="{B425EF13-AEA1-AB47-A729-794EDD37FAA5}" dt="2023-06-01T15:18:19.791" v="164" actId="478"/>
          <ac:spMkLst>
            <pc:docMk/>
            <pc:sldMk cId="161093026" sldId="414"/>
            <ac:spMk id="4" creationId="{32FB9E08-A9B8-99F6-BACD-CF3DAB3E4143}"/>
          </ac:spMkLst>
        </pc:spChg>
      </pc:sldChg>
      <pc:sldChg chg="delSp mod">
        <pc:chgData name="David Reusch" userId="2696f43a52bd3562" providerId="LiveId" clId="{B425EF13-AEA1-AB47-A729-794EDD37FAA5}" dt="2023-06-01T15:18:04.667" v="157" actId="478"/>
        <pc:sldMkLst>
          <pc:docMk/>
          <pc:sldMk cId="4284169541" sldId="415"/>
        </pc:sldMkLst>
        <pc:spChg chg="del">
          <ac:chgData name="David Reusch" userId="2696f43a52bd3562" providerId="LiveId" clId="{B425EF13-AEA1-AB47-A729-794EDD37FAA5}" dt="2023-06-01T15:18:04.667" v="157" actId="478"/>
          <ac:spMkLst>
            <pc:docMk/>
            <pc:sldMk cId="4284169541" sldId="415"/>
            <ac:spMk id="4" creationId="{89DD1971-118B-4D02-3E35-C0B340DB4559}"/>
          </ac:spMkLst>
        </pc:spChg>
        <pc:spChg chg="del">
          <ac:chgData name="David Reusch" userId="2696f43a52bd3562" providerId="LiveId" clId="{B425EF13-AEA1-AB47-A729-794EDD37FAA5}" dt="2023-06-01T15:18:02.825" v="156" actId="478"/>
          <ac:spMkLst>
            <pc:docMk/>
            <pc:sldMk cId="4284169541" sldId="415"/>
            <ac:spMk id="6" creationId="{A8DAE3FB-1FAE-894F-0836-C4D2EB0FCB4C}"/>
          </ac:spMkLst>
        </pc:spChg>
      </pc:sldChg>
      <pc:sldChg chg="delSp mod">
        <pc:chgData name="David Reusch" userId="2696f43a52bd3562" providerId="LiveId" clId="{B425EF13-AEA1-AB47-A729-794EDD37FAA5}" dt="2023-06-01T15:17:40.537" v="149" actId="478"/>
        <pc:sldMkLst>
          <pc:docMk/>
          <pc:sldMk cId="1356717714" sldId="417"/>
        </pc:sldMkLst>
        <pc:spChg chg="del">
          <ac:chgData name="David Reusch" userId="2696f43a52bd3562" providerId="LiveId" clId="{B425EF13-AEA1-AB47-A729-794EDD37FAA5}" dt="2023-06-01T15:17:40.537" v="149" actId="478"/>
          <ac:spMkLst>
            <pc:docMk/>
            <pc:sldMk cId="1356717714" sldId="417"/>
            <ac:spMk id="2" creationId="{E2DB8E28-0000-57DF-AB70-1C7F5D466CCC}"/>
          </ac:spMkLst>
        </pc:spChg>
        <pc:spChg chg="del">
          <ac:chgData name="David Reusch" userId="2696f43a52bd3562" providerId="LiveId" clId="{B425EF13-AEA1-AB47-A729-794EDD37FAA5}" dt="2023-06-01T15:17:39.511" v="148" actId="478"/>
          <ac:spMkLst>
            <pc:docMk/>
            <pc:sldMk cId="1356717714" sldId="417"/>
            <ac:spMk id="7" creationId="{FE61983F-2DBE-307A-4650-CB72A811A8F1}"/>
          </ac:spMkLst>
        </pc:spChg>
      </pc:sldChg>
      <pc:sldChg chg="delSp mod">
        <pc:chgData name="David Reusch" userId="2696f43a52bd3562" providerId="LiveId" clId="{B425EF13-AEA1-AB47-A729-794EDD37FAA5}" dt="2023-06-01T15:18:25.096" v="167" actId="478"/>
        <pc:sldMkLst>
          <pc:docMk/>
          <pc:sldMk cId="645704169" sldId="418"/>
        </pc:sldMkLst>
        <pc:spChg chg="del">
          <ac:chgData name="David Reusch" userId="2696f43a52bd3562" providerId="LiveId" clId="{B425EF13-AEA1-AB47-A729-794EDD37FAA5}" dt="2023-06-01T15:18:25.096" v="167" actId="478"/>
          <ac:spMkLst>
            <pc:docMk/>
            <pc:sldMk cId="645704169" sldId="418"/>
            <ac:spMk id="4" creationId="{EEA8D791-191D-10BD-F3C1-F34FF3D5BE2E}"/>
          </ac:spMkLst>
        </pc:spChg>
        <pc:spChg chg="del">
          <ac:chgData name="David Reusch" userId="2696f43a52bd3562" providerId="LiveId" clId="{B425EF13-AEA1-AB47-A729-794EDD37FAA5}" dt="2023-06-01T15:18:23.678" v="166" actId="478"/>
          <ac:spMkLst>
            <pc:docMk/>
            <pc:sldMk cId="645704169" sldId="418"/>
            <ac:spMk id="7" creationId="{04844567-6E76-4E60-AD91-E005C978A50C}"/>
          </ac:spMkLst>
        </pc:spChg>
      </pc:sldChg>
      <pc:sldChg chg="delSp mod">
        <pc:chgData name="David Reusch" userId="2696f43a52bd3562" providerId="LiveId" clId="{B425EF13-AEA1-AB47-A729-794EDD37FAA5}" dt="2023-06-01T15:17:44.649" v="151" actId="478"/>
        <pc:sldMkLst>
          <pc:docMk/>
          <pc:sldMk cId="3442621325" sldId="420"/>
        </pc:sldMkLst>
        <pc:spChg chg="del">
          <ac:chgData name="David Reusch" userId="2696f43a52bd3562" providerId="LiveId" clId="{B425EF13-AEA1-AB47-A729-794EDD37FAA5}" dt="2023-06-01T15:17:44.649" v="151" actId="478"/>
          <ac:spMkLst>
            <pc:docMk/>
            <pc:sldMk cId="3442621325" sldId="420"/>
            <ac:spMk id="4" creationId="{43CFB9E9-AB1A-A84C-6756-EB27EA61D51F}"/>
          </ac:spMkLst>
        </pc:spChg>
        <pc:spChg chg="del">
          <ac:chgData name="David Reusch" userId="2696f43a52bd3562" providerId="LiveId" clId="{B425EF13-AEA1-AB47-A729-794EDD37FAA5}" dt="2023-06-01T15:17:43.278" v="150" actId="478"/>
          <ac:spMkLst>
            <pc:docMk/>
            <pc:sldMk cId="3442621325" sldId="420"/>
            <ac:spMk id="7" creationId="{EE3AB5A9-806A-EE9C-8B46-A6DF8AA30350}"/>
          </ac:spMkLst>
        </pc:spChg>
      </pc:sldChg>
      <pc:sldChg chg="delSp mod">
        <pc:chgData name="David Reusch" userId="2696f43a52bd3562" providerId="LiveId" clId="{B425EF13-AEA1-AB47-A729-794EDD37FAA5}" dt="2023-06-01T15:17:17.469" v="143" actId="478"/>
        <pc:sldMkLst>
          <pc:docMk/>
          <pc:sldMk cId="3406296737" sldId="421"/>
        </pc:sldMkLst>
        <pc:spChg chg="del">
          <ac:chgData name="David Reusch" userId="2696f43a52bd3562" providerId="LiveId" clId="{B425EF13-AEA1-AB47-A729-794EDD37FAA5}" dt="2023-06-01T15:17:17.469" v="143" actId="478"/>
          <ac:spMkLst>
            <pc:docMk/>
            <pc:sldMk cId="3406296737" sldId="421"/>
            <ac:spMk id="5" creationId="{F454201D-CAB0-FAE9-49C7-2BAE96DB137B}"/>
          </ac:spMkLst>
        </pc:spChg>
        <pc:spChg chg="del">
          <ac:chgData name="David Reusch" userId="2696f43a52bd3562" providerId="LiveId" clId="{B425EF13-AEA1-AB47-A729-794EDD37FAA5}" dt="2023-06-01T15:17:16.256" v="142" actId="478"/>
          <ac:spMkLst>
            <pc:docMk/>
            <pc:sldMk cId="3406296737" sldId="421"/>
            <ac:spMk id="7" creationId="{45357B64-38CB-4B9E-6CDE-A802FF0840EB}"/>
          </ac:spMkLst>
        </pc:spChg>
      </pc:sldChg>
      <pc:sldChg chg="delSp mod">
        <pc:chgData name="David Reusch" userId="2696f43a52bd3562" providerId="LiveId" clId="{B425EF13-AEA1-AB47-A729-794EDD37FAA5}" dt="2023-06-01T15:17:22.074" v="145" actId="478"/>
        <pc:sldMkLst>
          <pc:docMk/>
          <pc:sldMk cId="867215887" sldId="422"/>
        </pc:sldMkLst>
        <pc:spChg chg="del">
          <ac:chgData name="David Reusch" userId="2696f43a52bd3562" providerId="LiveId" clId="{B425EF13-AEA1-AB47-A729-794EDD37FAA5}" dt="2023-06-01T15:17:22.074" v="145" actId="478"/>
          <ac:spMkLst>
            <pc:docMk/>
            <pc:sldMk cId="867215887" sldId="422"/>
            <ac:spMk id="4" creationId="{7F5EC713-823E-4DEA-F630-A9A389B8C924}"/>
          </ac:spMkLst>
        </pc:spChg>
        <pc:spChg chg="del">
          <ac:chgData name="David Reusch" userId="2696f43a52bd3562" providerId="LiveId" clId="{B425EF13-AEA1-AB47-A729-794EDD37FAA5}" dt="2023-06-01T15:17:20.821" v="144" actId="478"/>
          <ac:spMkLst>
            <pc:docMk/>
            <pc:sldMk cId="867215887" sldId="422"/>
            <ac:spMk id="6" creationId="{DA74C9BE-A686-3C75-E63A-F0C2026BFBE7}"/>
          </ac:spMkLst>
        </pc:spChg>
      </pc:sldChg>
      <pc:sldChg chg="delSp mod">
        <pc:chgData name="David Reusch" userId="2696f43a52bd3562" providerId="LiveId" clId="{B425EF13-AEA1-AB47-A729-794EDD37FAA5}" dt="2023-06-01T15:17:06.960" v="139" actId="478"/>
        <pc:sldMkLst>
          <pc:docMk/>
          <pc:sldMk cId="1574416875" sldId="423"/>
        </pc:sldMkLst>
        <pc:spChg chg="del">
          <ac:chgData name="David Reusch" userId="2696f43a52bd3562" providerId="LiveId" clId="{B425EF13-AEA1-AB47-A729-794EDD37FAA5}" dt="2023-06-01T15:17:06.960" v="139" actId="478"/>
          <ac:spMkLst>
            <pc:docMk/>
            <pc:sldMk cId="1574416875" sldId="423"/>
            <ac:spMk id="2" creationId="{822B2CAF-A53B-A49F-28EF-83CA809F0FB6}"/>
          </ac:spMkLst>
        </pc:spChg>
        <pc:spChg chg="del">
          <ac:chgData name="David Reusch" userId="2696f43a52bd3562" providerId="LiveId" clId="{B425EF13-AEA1-AB47-A729-794EDD37FAA5}" dt="2023-06-01T15:17:05.604" v="138" actId="478"/>
          <ac:spMkLst>
            <pc:docMk/>
            <pc:sldMk cId="1574416875" sldId="423"/>
            <ac:spMk id="7" creationId="{313E9D5F-4AF1-3AF4-CCE7-618111C8EA20}"/>
          </ac:spMkLst>
        </pc:spChg>
      </pc:sldChg>
      <pc:sldChg chg="delSp mod">
        <pc:chgData name="David Reusch" userId="2696f43a52bd3562" providerId="LiveId" clId="{B425EF13-AEA1-AB47-A729-794EDD37FAA5}" dt="2023-06-01T15:17:02.853" v="137" actId="478"/>
        <pc:sldMkLst>
          <pc:docMk/>
          <pc:sldMk cId="3639669176" sldId="424"/>
        </pc:sldMkLst>
        <pc:spChg chg="del">
          <ac:chgData name="David Reusch" userId="2696f43a52bd3562" providerId="LiveId" clId="{B425EF13-AEA1-AB47-A729-794EDD37FAA5}" dt="2023-06-01T15:17:02.853" v="137" actId="478"/>
          <ac:spMkLst>
            <pc:docMk/>
            <pc:sldMk cId="3639669176" sldId="424"/>
            <ac:spMk id="4" creationId="{ED75A65C-F57B-0095-231D-2132401764B0}"/>
          </ac:spMkLst>
        </pc:spChg>
        <pc:spChg chg="del">
          <ac:chgData name="David Reusch" userId="2696f43a52bd3562" providerId="LiveId" clId="{B425EF13-AEA1-AB47-A729-794EDD37FAA5}" dt="2023-06-01T15:17:01.865" v="136" actId="478"/>
          <ac:spMkLst>
            <pc:docMk/>
            <pc:sldMk cId="3639669176" sldId="424"/>
            <ac:spMk id="7" creationId="{D7EE8D78-ABC5-BDA6-CAA5-CA485EFF8920}"/>
          </ac:spMkLst>
        </pc:spChg>
      </pc:sldChg>
      <pc:sldChg chg="delSp mod">
        <pc:chgData name="David Reusch" userId="2696f43a52bd3562" providerId="LiveId" clId="{B425EF13-AEA1-AB47-A729-794EDD37FAA5}" dt="2023-06-01T15:16:41.808" v="131" actId="478"/>
        <pc:sldMkLst>
          <pc:docMk/>
          <pc:sldMk cId="2201649005" sldId="425"/>
        </pc:sldMkLst>
        <pc:spChg chg="del">
          <ac:chgData name="David Reusch" userId="2696f43a52bd3562" providerId="LiveId" clId="{B425EF13-AEA1-AB47-A729-794EDD37FAA5}" dt="2023-06-01T15:16:41.808" v="131" actId="478"/>
          <ac:spMkLst>
            <pc:docMk/>
            <pc:sldMk cId="2201649005" sldId="425"/>
            <ac:spMk id="4" creationId="{C063538D-953F-C220-10A5-CA20C27FF3A0}"/>
          </ac:spMkLst>
        </pc:spChg>
        <pc:spChg chg="del">
          <ac:chgData name="David Reusch" userId="2696f43a52bd3562" providerId="LiveId" clId="{B425EF13-AEA1-AB47-A729-794EDD37FAA5}" dt="2023-06-01T15:16:40.974" v="130" actId="478"/>
          <ac:spMkLst>
            <pc:docMk/>
            <pc:sldMk cId="2201649005" sldId="425"/>
            <ac:spMk id="10" creationId="{E42B9174-CF6B-1C9D-F7DE-627E84545BC4}"/>
          </ac:spMkLst>
        </pc:spChg>
      </pc:sldChg>
      <pc:sldChg chg="delSp mod">
        <pc:chgData name="David Reusch" userId="2696f43a52bd3562" providerId="LiveId" clId="{B425EF13-AEA1-AB47-A729-794EDD37FAA5}" dt="2023-06-01T15:16:46" v="133" actId="478"/>
        <pc:sldMkLst>
          <pc:docMk/>
          <pc:sldMk cId="2177838541" sldId="426"/>
        </pc:sldMkLst>
        <pc:spChg chg="del">
          <ac:chgData name="David Reusch" userId="2696f43a52bd3562" providerId="LiveId" clId="{B425EF13-AEA1-AB47-A729-794EDD37FAA5}" dt="2023-06-01T15:16:46" v="133" actId="478"/>
          <ac:spMkLst>
            <pc:docMk/>
            <pc:sldMk cId="2177838541" sldId="426"/>
            <ac:spMk id="2" creationId="{9184B9C0-B2FD-41F1-5775-23090014DCB6}"/>
          </ac:spMkLst>
        </pc:spChg>
        <pc:spChg chg="del">
          <ac:chgData name="David Reusch" userId="2696f43a52bd3562" providerId="LiveId" clId="{B425EF13-AEA1-AB47-A729-794EDD37FAA5}" dt="2023-06-01T15:16:44.633" v="132" actId="478"/>
          <ac:spMkLst>
            <pc:docMk/>
            <pc:sldMk cId="2177838541" sldId="426"/>
            <ac:spMk id="4" creationId="{1AD1605D-E2BF-50D1-9DCE-94628789F31F}"/>
          </ac:spMkLst>
        </pc:spChg>
      </pc:sldChg>
      <pc:sldChg chg="delSp mod">
        <pc:chgData name="David Reusch" userId="2696f43a52bd3562" providerId="LiveId" clId="{B425EF13-AEA1-AB47-A729-794EDD37FAA5}" dt="2023-06-01T15:16:58.372" v="135" actId="478"/>
        <pc:sldMkLst>
          <pc:docMk/>
          <pc:sldMk cId="3270290088" sldId="427"/>
        </pc:sldMkLst>
        <pc:spChg chg="del">
          <ac:chgData name="David Reusch" userId="2696f43a52bd3562" providerId="LiveId" clId="{B425EF13-AEA1-AB47-A729-794EDD37FAA5}" dt="2023-06-01T15:16:58.372" v="135" actId="478"/>
          <ac:spMkLst>
            <pc:docMk/>
            <pc:sldMk cId="3270290088" sldId="427"/>
            <ac:spMk id="2" creationId="{2E98F7BF-F7A1-4B99-4735-B6AC5AF0FF78}"/>
          </ac:spMkLst>
        </pc:spChg>
        <pc:spChg chg="del">
          <ac:chgData name="David Reusch" userId="2696f43a52bd3562" providerId="LiveId" clId="{B425EF13-AEA1-AB47-A729-794EDD37FAA5}" dt="2023-06-01T15:16:57.504" v="134" actId="478"/>
          <ac:spMkLst>
            <pc:docMk/>
            <pc:sldMk cId="3270290088" sldId="427"/>
            <ac:spMk id="5" creationId="{A9FB5899-6EA7-B393-FC01-3681B5E0E13B}"/>
          </ac:spMkLst>
        </pc:spChg>
      </pc:sldChg>
      <pc:sldChg chg="delSp modSp mod">
        <pc:chgData name="David Reusch" userId="2696f43a52bd3562" providerId="LiveId" clId="{B425EF13-AEA1-AB47-A729-794EDD37FAA5}" dt="2023-06-01T15:16:20.380" v="122" actId="478"/>
        <pc:sldMkLst>
          <pc:docMk/>
          <pc:sldMk cId="67063368" sldId="429"/>
        </pc:sldMkLst>
        <pc:spChg chg="del">
          <ac:chgData name="David Reusch" userId="2696f43a52bd3562" providerId="LiveId" clId="{B425EF13-AEA1-AB47-A729-794EDD37FAA5}" dt="2023-06-01T15:16:20.380" v="122" actId="478"/>
          <ac:spMkLst>
            <pc:docMk/>
            <pc:sldMk cId="67063368" sldId="429"/>
            <ac:spMk id="45" creationId="{00000000-0000-0000-0000-000000000000}"/>
          </ac:spMkLst>
        </pc:spChg>
        <pc:spChg chg="del mod">
          <ac:chgData name="David Reusch" userId="2696f43a52bd3562" providerId="LiveId" clId="{B425EF13-AEA1-AB47-A729-794EDD37FAA5}" dt="2023-06-01T15:16:19.376" v="121" actId="478"/>
          <ac:spMkLst>
            <pc:docMk/>
            <pc:sldMk cId="67063368" sldId="429"/>
            <ac:spMk id="54" creationId="{00000000-0000-0000-0000-000000000000}"/>
          </ac:spMkLst>
        </pc:spChg>
      </pc:sldChg>
      <pc:sldChg chg="delSp mod">
        <pc:chgData name="David Reusch" userId="2696f43a52bd3562" providerId="LiveId" clId="{B425EF13-AEA1-AB47-A729-794EDD37FAA5}" dt="2023-06-01T15:16:32.700" v="127" actId="478"/>
        <pc:sldMkLst>
          <pc:docMk/>
          <pc:sldMk cId="883009859" sldId="430"/>
        </pc:sldMkLst>
        <pc:spChg chg="del">
          <ac:chgData name="David Reusch" userId="2696f43a52bd3562" providerId="LiveId" clId="{B425EF13-AEA1-AB47-A729-794EDD37FAA5}" dt="2023-06-01T15:16:31.217" v="126" actId="478"/>
          <ac:spMkLst>
            <pc:docMk/>
            <pc:sldMk cId="883009859" sldId="430"/>
            <ac:spMk id="8" creationId="{B6FB6003-24D5-F3E6-7B4B-C8AB7E91CDD6}"/>
          </ac:spMkLst>
        </pc:spChg>
        <pc:spChg chg="del">
          <ac:chgData name="David Reusch" userId="2696f43a52bd3562" providerId="LiveId" clId="{B425EF13-AEA1-AB47-A729-794EDD37FAA5}" dt="2023-06-01T15:16:32.700" v="127" actId="478"/>
          <ac:spMkLst>
            <pc:docMk/>
            <pc:sldMk cId="883009859" sldId="430"/>
            <ac:spMk id="17" creationId="{00000000-0000-0000-0000-000000000000}"/>
          </ac:spMkLst>
        </pc:spChg>
      </pc:sldChg>
      <pc:sldChg chg="delSp modSp mod">
        <pc:chgData name="David Reusch" userId="2696f43a52bd3562" providerId="LiveId" clId="{B425EF13-AEA1-AB47-A729-794EDD37FAA5}" dt="2023-06-01T15:16:26.251" v="125" actId="478"/>
        <pc:sldMkLst>
          <pc:docMk/>
          <pc:sldMk cId="2553023176" sldId="431"/>
        </pc:sldMkLst>
        <pc:spChg chg="del mod">
          <ac:chgData name="David Reusch" userId="2696f43a52bd3562" providerId="LiveId" clId="{B425EF13-AEA1-AB47-A729-794EDD37FAA5}" dt="2023-06-01T15:16:25.326" v="124" actId="478"/>
          <ac:spMkLst>
            <pc:docMk/>
            <pc:sldMk cId="2553023176" sldId="431"/>
            <ac:spMk id="4" creationId="{751B8773-658D-9C40-66C5-DADE6674D824}"/>
          </ac:spMkLst>
        </pc:spChg>
        <pc:spChg chg="del">
          <ac:chgData name="David Reusch" userId="2696f43a52bd3562" providerId="LiveId" clId="{B425EF13-AEA1-AB47-A729-794EDD37FAA5}" dt="2023-06-01T15:16:26.251" v="125" actId="478"/>
          <ac:spMkLst>
            <pc:docMk/>
            <pc:sldMk cId="2553023176" sldId="431"/>
            <ac:spMk id="45" creationId="{00000000-0000-0000-0000-000000000000}"/>
          </ac:spMkLst>
        </pc:spChg>
      </pc:sldChg>
      <pc:sldChg chg="addSp delSp modSp add mod modClrScheme chgLayout">
        <pc:chgData name="David Reusch" userId="2696f43a52bd3562" providerId="LiveId" clId="{B425EF13-AEA1-AB47-A729-794EDD37FAA5}" dt="2023-06-01T15:16:37.020" v="129" actId="478"/>
        <pc:sldMkLst>
          <pc:docMk/>
          <pc:sldMk cId="2743450971" sldId="433"/>
        </pc:sldMkLst>
        <pc:spChg chg="del">
          <ac:chgData name="David Reusch" userId="2696f43a52bd3562" providerId="LiveId" clId="{B425EF13-AEA1-AB47-A729-794EDD37FAA5}" dt="2023-05-31T15:09:02.475" v="4" actId="478"/>
          <ac:spMkLst>
            <pc:docMk/>
            <pc:sldMk cId="2743450971" sldId="433"/>
            <ac:spMk id="2" creationId="{00000000-0000-0000-0000-000000000000}"/>
          </ac:spMkLst>
        </pc:spChg>
        <pc:spChg chg="del">
          <ac:chgData name="David Reusch" userId="2696f43a52bd3562" providerId="LiveId" clId="{B425EF13-AEA1-AB47-A729-794EDD37FAA5}" dt="2023-05-31T15:08:57.439" v="2" actId="478"/>
          <ac:spMkLst>
            <pc:docMk/>
            <pc:sldMk cId="2743450971" sldId="433"/>
            <ac:spMk id="3" creationId="{00000000-0000-0000-0000-000000000000}"/>
          </ac:spMkLst>
        </pc:spChg>
        <pc:spChg chg="del">
          <ac:chgData name="David Reusch" userId="2696f43a52bd3562" providerId="LiveId" clId="{B425EF13-AEA1-AB47-A729-794EDD37FAA5}" dt="2023-06-01T15:16:35.966" v="128" actId="478"/>
          <ac:spMkLst>
            <pc:docMk/>
            <pc:sldMk cId="2743450971" sldId="433"/>
            <ac:spMk id="8" creationId="{B6FB6003-24D5-F3E6-7B4B-C8AB7E91CDD6}"/>
          </ac:spMkLst>
        </pc:spChg>
        <pc:spChg chg="add mod ord">
          <ac:chgData name="David Reusch" userId="2696f43a52bd3562" providerId="LiveId" clId="{B425EF13-AEA1-AB47-A729-794EDD37FAA5}" dt="2023-05-31T15:12:33.063" v="117" actId="20577"/>
          <ac:spMkLst>
            <pc:docMk/>
            <pc:sldMk cId="2743450971" sldId="433"/>
            <ac:spMk id="11" creationId="{180742BE-4D50-1975-D20E-84E40556CF2A}"/>
          </ac:spMkLst>
        </pc:spChg>
        <pc:spChg chg="add mod">
          <ac:chgData name="David Reusch" userId="2696f43a52bd3562" providerId="LiveId" clId="{B425EF13-AEA1-AB47-A729-794EDD37FAA5}" dt="2023-05-31T15:12:43.828" v="118" actId="1076"/>
          <ac:spMkLst>
            <pc:docMk/>
            <pc:sldMk cId="2743450971" sldId="433"/>
            <ac:spMk id="12" creationId="{C9430635-782C-66EB-438D-A5EC945963B1}"/>
          </ac:spMkLst>
        </pc:spChg>
        <pc:spChg chg="del">
          <ac:chgData name="David Reusch" userId="2696f43a52bd3562" providerId="LiveId" clId="{B425EF13-AEA1-AB47-A729-794EDD37FAA5}" dt="2023-05-31T15:09:00.018" v="3" actId="478"/>
          <ac:spMkLst>
            <pc:docMk/>
            <pc:sldMk cId="2743450971" sldId="433"/>
            <ac:spMk id="15" creationId="{00000000-0000-0000-0000-000000000000}"/>
          </ac:spMkLst>
        </pc:spChg>
        <pc:spChg chg="del">
          <ac:chgData name="David Reusch" userId="2696f43a52bd3562" providerId="LiveId" clId="{B425EF13-AEA1-AB47-A729-794EDD37FAA5}" dt="2023-05-31T15:09:05.144" v="5" actId="478"/>
          <ac:spMkLst>
            <pc:docMk/>
            <pc:sldMk cId="2743450971" sldId="433"/>
            <ac:spMk id="16" creationId="{00000000-0000-0000-0000-000000000000}"/>
          </ac:spMkLst>
        </pc:spChg>
        <pc:spChg chg="del">
          <ac:chgData name="David Reusch" userId="2696f43a52bd3562" providerId="LiveId" clId="{B425EF13-AEA1-AB47-A729-794EDD37FAA5}" dt="2023-06-01T15:16:37.020" v="129" actId="478"/>
          <ac:spMkLst>
            <pc:docMk/>
            <pc:sldMk cId="2743450971" sldId="433"/>
            <ac:spMk id="17" creationId="{00000000-0000-0000-0000-000000000000}"/>
          </ac:spMkLst>
        </pc:spChg>
        <pc:grpChg chg="del">
          <ac:chgData name="David Reusch" userId="2696f43a52bd3562" providerId="LiveId" clId="{B425EF13-AEA1-AB47-A729-794EDD37FAA5}" dt="2023-05-31T15:08:43.325" v="1" actId="478"/>
          <ac:grpSpMkLst>
            <pc:docMk/>
            <pc:sldMk cId="2743450971" sldId="433"/>
            <ac:grpSpMk id="4" creationId="{00000000-0000-0000-0000-000000000000}"/>
          </ac:grpSpMkLst>
        </pc:grpChg>
        <pc:picChg chg="add mod">
          <ac:chgData name="David Reusch" userId="2696f43a52bd3562" providerId="LiveId" clId="{B425EF13-AEA1-AB47-A729-794EDD37FAA5}" dt="2023-05-31T15:09:19.994" v="6"/>
          <ac:picMkLst>
            <pc:docMk/>
            <pc:sldMk cId="2743450971" sldId="433"/>
            <ac:picMk id="10" creationId="{0A890120-9902-D6F4-6A47-10F7A568F5F6}"/>
          </ac:picMkLst>
        </pc:picChg>
      </pc:sldChg>
    </pc:docChg>
  </pc:docChgLst>
  <pc:docChgLst>
    <pc:chgData name="David Reusch" userId="2696f43a52bd3562" providerId="LiveId" clId="{49C3B747-59DB-834B-96AE-EA79F6F359C2}"/>
    <pc:docChg chg="undo custSel addSld modSld">
      <pc:chgData name="David Reusch" userId="2696f43a52bd3562" providerId="LiveId" clId="{49C3B747-59DB-834B-96AE-EA79F6F359C2}" dt="2023-05-09T23:45:11.571" v="215" actId="20577"/>
      <pc:docMkLst>
        <pc:docMk/>
      </pc:docMkLst>
      <pc:sldChg chg="modSp mod">
        <pc:chgData name="David Reusch" userId="2696f43a52bd3562" providerId="LiveId" clId="{49C3B747-59DB-834B-96AE-EA79F6F359C2}" dt="2023-05-09T23:37:24.690" v="165" actId="20577"/>
        <pc:sldMkLst>
          <pc:docMk/>
          <pc:sldMk cId="239722083" sldId="400"/>
        </pc:sldMkLst>
        <pc:spChg chg="mod">
          <ac:chgData name="David Reusch" userId="2696f43a52bd3562" providerId="LiveId" clId="{49C3B747-59DB-834B-96AE-EA79F6F359C2}" dt="2023-05-09T23:37:24.690" v="165" actId="20577"/>
          <ac:spMkLst>
            <pc:docMk/>
            <pc:sldMk cId="239722083" sldId="400"/>
            <ac:spMk id="3" creationId="{5518C24B-A8CE-1C45-AE9F-3931DB7C96FC}"/>
          </ac:spMkLst>
        </pc:spChg>
      </pc:sldChg>
      <pc:sldChg chg="addSp modSp mod">
        <pc:chgData name="David Reusch" userId="2696f43a52bd3562" providerId="LiveId" clId="{49C3B747-59DB-834B-96AE-EA79F6F359C2}" dt="2023-05-09T23:40:44.893" v="200" actId="1035"/>
        <pc:sldMkLst>
          <pc:docMk/>
          <pc:sldMk cId="2471616854" sldId="410"/>
        </pc:sldMkLst>
        <pc:spChg chg="mod">
          <ac:chgData name="David Reusch" userId="2696f43a52bd3562" providerId="LiveId" clId="{49C3B747-59DB-834B-96AE-EA79F6F359C2}" dt="2023-05-09T20:11:37.718" v="79" actId="1076"/>
          <ac:spMkLst>
            <pc:docMk/>
            <pc:sldMk cId="2471616854" sldId="410"/>
            <ac:spMk id="7" creationId="{C21C8C0F-AE9E-2A5B-430D-5FB0F8DABD91}"/>
          </ac:spMkLst>
        </pc:spChg>
        <pc:spChg chg="mod">
          <ac:chgData name="David Reusch" userId="2696f43a52bd3562" providerId="LiveId" clId="{49C3B747-59DB-834B-96AE-EA79F6F359C2}" dt="2023-05-09T20:12:02.006" v="111" actId="1038"/>
          <ac:spMkLst>
            <pc:docMk/>
            <pc:sldMk cId="2471616854" sldId="410"/>
            <ac:spMk id="8" creationId="{2B19A744-6315-346B-E482-4C964864974D}"/>
          </ac:spMkLst>
        </pc:spChg>
        <pc:cxnChg chg="add mod">
          <ac:chgData name="David Reusch" userId="2696f43a52bd3562" providerId="LiveId" clId="{49C3B747-59DB-834B-96AE-EA79F6F359C2}" dt="2023-05-09T23:40:44.893" v="200" actId="1035"/>
          <ac:cxnSpMkLst>
            <pc:docMk/>
            <pc:sldMk cId="2471616854" sldId="410"/>
            <ac:cxnSpMk id="10" creationId="{E5A0FD79-14B2-6D16-0996-993E0360215D}"/>
          </ac:cxnSpMkLst>
        </pc:cxnChg>
      </pc:sldChg>
      <pc:sldChg chg="modSp mod">
        <pc:chgData name="David Reusch" userId="2696f43a52bd3562" providerId="LiveId" clId="{49C3B747-59DB-834B-96AE-EA79F6F359C2}" dt="2023-05-09T23:45:11.571" v="215" actId="20577"/>
        <pc:sldMkLst>
          <pc:docMk/>
          <pc:sldMk cId="811595501" sldId="412"/>
        </pc:sldMkLst>
        <pc:spChg chg="mod">
          <ac:chgData name="David Reusch" userId="2696f43a52bd3562" providerId="LiveId" clId="{49C3B747-59DB-834B-96AE-EA79F6F359C2}" dt="2023-05-09T23:45:11.571" v="215" actId="20577"/>
          <ac:spMkLst>
            <pc:docMk/>
            <pc:sldMk cId="811595501" sldId="412"/>
            <ac:spMk id="2" creationId="{0FBF2C31-4EEC-4ABF-0B7E-24D8FCB02844}"/>
          </ac:spMkLst>
        </pc:spChg>
      </pc:sldChg>
      <pc:sldChg chg="addSp modSp mod">
        <pc:chgData name="David Reusch" userId="2696f43a52bd3562" providerId="LiveId" clId="{49C3B747-59DB-834B-96AE-EA79F6F359C2}" dt="2023-05-09T23:38:56.949" v="179" actId="20577"/>
        <pc:sldMkLst>
          <pc:docMk/>
          <pc:sldMk cId="3442621325" sldId="420"/>
        </pc:sldMkLst>
        <pc:spChg chg="add mod">
          <ac:chgData name="David Reusch" userId="2696f43a52bd3562" providerId="LiveId" clId="{49C3B747-59DB-834B-96AE-EA79F6F359C2}" dt="2023-05-09T23:38:56.949" v="179" actId="20577"/>
          <ac:spMkLst>
            <pc:docMk/>
            <pc:sldMk cId="3442621325" sldId="420"/>
            <ac:spMk id="3" creationId="{037CE69B-58C3-29E0-66B0-FDAE125CE138}"/>
          </ac:spMkLst>
        </pc:spChg>
      </pc:sldChg>
      <pc:sldChg chg="addSp delSp modSp add mod delAnim modAnim">
        <pc:chgData name="David Reusch" userId="2696f43a52bd3562" providerId="LiveId" clId="{49C3B747-59DB-834B-96AE-EA79F6F359C2}" dt="2023-05-09T23:37:45.698" v="166" actId="207"/>
        <pc:sldMkLst>
          <pc:docMk/>
          <pc:sldMk cId="3406296737" sldId="421"/>
        </pc:sldMkLst>
        <pc:spChg chg="mod">
          <ac:chgData name="David Reusch" userId="2696f43a52bd3562" providerId="LiveId" clId="{49C3B747-59DB-834B-96AE-EA79F6F359C2}" dt="2023-05-09T23:37:45.698" v="166" actId="207"/>
          <ac:spMkLst>
            <pc:docMk/>
            <pc:sldMk cId="3406296737" sldId="421"/>
            <ac:spMk id="3" creationId="{5518C24B-A8CE-1C45-AE9F-3931DB7C96FC}"/>
          </ac:spMkLst>
        </pc:spChg>
        <pc:picChg chg="add del mod modCrop">
          <ac:chgData name="David Reusch" userId="2696f43a52bd3562" providerId="LiveId" clId="{49C3B747-59DB-834B-96AE-EA79F6F359C2}" dt="2023-05-09T19:26:30.501" v="29" actId="478"/>
          <ac:picMkLst>
            <pc:docMk/>
            <pc:sldMk cId="3406296737" sldId="421"/>
            <ac:picMk id="5" creationId="{B04FE745-96DF-AC1F-A8BF-5F880E984DB6}"/>
          </ac:picMkLst>
        </pc:picChg>
        <pc:picChg chg="add del mod modCrop">
          <ac:chgData name="David Reusch" userId="2696f43a52bd3562" providerId="LiveId" clId="{49C3B747-59DB-834B-96AE-EA79F6F359C2}" dt="2023-05-09T20:10:28.237" v="78" actId="478"/>
          <ac:picMkLst>
            <pc:docMk/>
            <pc:sldMk cId="3406296737" sldId="421"/>
            <ac:picMk id="7" creationId="{9815EAE9-C32D-7A3F-63B0-42C912788188}"/>
          </ac:picMkLst>
        </pc:picChg>
        <pc:picChg chg="add del mod modCrop">
          <ac:chgData name="David Reusch" userId="2696f43a52bd3562" providerId="LiveId" clId="{49C3B747-59DB-834B-96AE-EA79F6F359C2}" dt="2023-05-09T21:34:26.748" v="112" actId="478"/>
          <ac:picMkLst>
            <pc:docMk/>
            <pc:sldMk cId="3406296737" sldId="421"/>
            <ac:picMk id="9" creationId="{D37B2AC5-912F-488A-33F7-6DE25396C2E0}"/>
          </ac:picMkLst>
        </pc:picChg>
        <pc:picChg chg="add del mod">
          <ac:chgData name="David Reusch" userId="2696f43a52bd3562" providerId="LiveId" clId="{49C3B747-59DB-834B-96AE-EA79F6F359C2}" dt="2023-05-09T21:38:00.373" v="118" actId="478"/>
          <ac:picMkLst>
            <pc:docMk/>
            <pc:sldMk cId="3406296737" sldId="421"/>
            <ac:picMk id="11" creationId="{C78CAC4E-7026-3E9E-4DE5-0F71A9426A30}"/>
          </ac:picMkLst>
        </pc:picChg>
        <pc:picChg chg="add del mod">
          <ac:chgData name="David Reusch" userId="2696f43a52bd3562" providerId="LiveId" clId="{49C3B747-59DB-834B-96AE-EA79F6F359C2}" dt="2023-05-09T21:43:27.058" v="122" actId="478"/>
          <ac:picMkLst>
            <pc:docMk/>
            <pc:sldMk cId="3406296737" sldId="421"/>
            <ac:picMk id="13" creationId="{99C73F61-D869-FBDB-5C1F-20338CA8687E}"/>
          </ac:picMkLst>
        </pc:picChg>
        <pc:picChg chg="add mod">
          <ac:chgData name="David Reusch" userId="2696f43a52bd3562" providerId="LiveId" clId="{49C3B747-59DB-834B-96AE-EA79F6F359C2}" dt="2023-05-09T21:43:49.904" v="125" actId="1076"/>
          <ac:picMkLst>
            <pc:docMk/>
            <pc:sldMk cId="3406296737" sldId="421"/>
            <ac:picMk id="15" creationId="{2CCDE65A-F10B-76AE-AAFF-9E342546E630}"/>
          </ac:picMkLst>
        </pc:picChg>
      </pc:sldChg>
      <pc:sldChg chg="modSp add mod">
        <pc:chgData name="David Reusch" userId="2696f43a52bd3562" providerId="LiveId" clId="{49C3B747-59DB-834B-96AE-EA79F6F359C2}" dt="2023-05-09T19:24:11.174" v="23" actId="20577"/>
        <pc:sldMkLst>
          <pc:docMk/>
          <pc:sldMk cId="867215887" sldId="422"/>
        </pc:sldMkLst>
        <pc:spChg chg="mod">
          <ac:chgData name="David Reusch" userId="2696f43a52bd3562" providerId="LiveId" clId="{49C3B747-59DB-834B-96AE-EA79F6F359C2}" dt="2023-05-09T19:24:11.174" v="23" actId="20577"/>
          <ac:spMkLst>
            <pc:docMk/>
            <pc:sldMk cId="867215887" sldId="422"/>
            <ac:spMk id="3" creationId="{5518C24B-A8CE-1C45-AE9F-3931DB7C96FC}"/>
          </ac:spMkLst>
        </pc:spChg>
      </pc:sldChg>
    </pc:docChg>
  </pc:docChgLst>
  <pc:docChgLst>
    <pc:chgData name="David Reusch" userId="2696f43a52bd3562" providerId="LiveId" clId="{95920D69-0D4D-E44A-818F-03B902BE2A3D}"/>
    <pc:docChg chg="undo custSel addSld modSld sldOrd">
      <pc:chgData name="David Reusch" userId="2696f43a52bd3562" providerId="LiveId" clId="{95920D69-0D4D-E44A-818F-03B902BE2A3D}" dt="2023-05-24T17:44:54.018" v="177" actId="1035"/>
      <pc:docMkLst>
        <pc:docMk/>
      </pc:docMkLst>
      <pc:sldChg chg="modSp mod">
        <pc:chgData name="David Reusch" userId="2696f43a52bd3562" providerId="LiveId" clId="{95920D69-0D4D-E44A-818F-03B902BE2A3D}" dt="2023-05-24T17:17:48.751" v="55" actId="20577"/>
        <pc:sldMkLst>
          <pc:docMk/>
          <pc:sldMk cId="128289785" sldId="399"/>
        </pc:sldMkLst>
        <pc:spChg chg="mod">
          <ac:chgData name="David Reusch" userId="2696f43a52bd3562" providerId="LiveId" clId="{95920D69-0D4D-E44A-818F-03B902BE2A3D}" dt="2023-05-24T17:17:48.751" v="55" actId="20577"/>
          <ac:spMkLst>
            <pc:docMk/>
            <pc:sldMk cId="128289785" sldId="399"/>
            <ac:spMk id="9" creationId="{00000000-0000-0000-0000-000000000000}"/>
          </ac:spMkLst>
        </pc:spChg>
      </pc:sldChg>
      <pc:sldChg chg="addSp modSp new ord">
        <pc:chgData name="David Reusch" userId="2696f43a52bd3562" providerId="LiveId" clId="{95920D69-0D4D-E44A-818F-03B902BE2A3D}" dt="2023-05-24T17:26:06.963" v="59" actId="20578"/>
        <pc:sldMkLst>
          <pc:docMk/>
          <pc:sldMk cId="1574416875" sldId="423"/>
        </pc:sldMkLst>
        <pc:picChg chg="add mod">
          <ac:chgData name="David Reusch" userId="2696f43a52bd3562" providerId="LiveId" clId="{95920D69-0D4D-E44A-818F-03B902BE2A3D}" dt="2023-05-24T17:19:25.241" v="57" actId="931"/>
          <ac:picMkLst>
            <pc:docMk/>
            <pc:sldMk cId="1574416875" sldId="423"/>
            <ac:picMk id="3" creationId="{3E1F8EA3-D00F-4882-D8E6-C89788446D86}"/>
          </ac:picMkLst>
        </pc:picChg>
      </pc:sldChg>
      <pc:sldChg chg="addSp modSp new">
        <pc:chgData name="David Reusch" userId="2696f43a52bd3562" providerId="LiveId" clId="{95920D69-0D4D-E44A-818F-03B902BE2A3D}" dt="2023-05-24T17:26:15.553" v="60"/>
        <pc:sldMkLst>
          <pc:docMk/>
          <pc:sldMk cId="3639669176" sldId="424"/>
        </pc:sldMkLst>
        <pc:picChg chg="add mod">
          <ac:chgData name="David Reusch" userId="2696f43a52bd3562" providerId="LiveId" clId="{95920D69-0D4D-E44A-818F-03B902BE2A3D}" dt="2023-05-24T17:26:15.553" v="60"/>
          <ac:picMkLst>
            <pc:docMk/>
            <pc:sldMk cId="3639669176" sldId="424"/>
            <ac:picMk id="3" creationId="{9B5A60F8-3097-9DA7-8470-3B867EB50A3E}"/>
          </ac:picMkLst>
        </pc:picChg>
      </pc:sldChg>
      <pc:sldChg chg="addSp modSp new mod modClrScheme chgLayout">
        <pc:chgData name="David Reusch" userId="2696f43a52bd3562" providerId="LiveId" clId="{95920D69-0D4D-E44A-818F-03B902BE2A3D}" dt="2023-05-24T17:44:54.018" v="177" actId="1035"/>
        <pc:sldMkLst>
          <pc:docMk/>
          <pc:sldMk cId="2201649005" sldId="425"/>
        </pc:sldMkLst>
        <pc:spChg chg="add mod ord">
          <ac:chgData name="David Reusch" userId="2696f43a52bd3562" providerId="LiveId" clId="{95920D69-0D4D-E44A-818F-03B902BE2A3D}" dt="2023-05-24T17:44:54.018" v="177" actId="1035"/>
          <ac:spMkLst>
            <pc:docMk/>
            <pc:sldMk cId="2201649005" sldId="425"/>
            <ac:spMk id="8" creationId="{1F3AB128-78C8-FF16-AC8C-27FB8462A864}"/>
          </ac:spMkLst>
        </pc:spChg>
        <pc:picChg chg="add mod">
          <ac:chgData name="David Reusch" userId="2696f43a52bd3562" providerId="LiveId" clId="{95920D69-0D4D-E44A-818F-03B902BE2A3D}" dt="2023-05-24T17:44:10.154" v="136" actId="1035"/>
          <ac:picMkLst>
            <pc:docMk/>
            <pc:sldMk cId="2201649005" sldId="425"/>
            <ac:picMk id="3" creationId="{D279231B-62E1-EC32-5F37-5367AADB64CA}"/>
          </ac:picMkLst>
        </pc:picChg>
        <pc:picChg chg="add mod">
          <ac:chgData name="David Reusch" userId="2696f43a52bd3562" providerId="LiveId" clId="{95920D69-0D4D-E44A-818F-03B902BE2A3D}" dt="2023-05-24T17:44:10.154" v="136" actId="1035"/>
          <ac:picMkLst>
            <pc:docMk/>
            <pc:sldMk cId="2201649005" sldId="425"/>
            <ac:picMk id="5" creationId="{0FAE79EF-077A-4A78-00DA-22D6F97A6BFC}"/>
          </ac:picMkLst>
        </pc:picChg>
        <pc:picChg chg="add mod">
          <ac:chgData name="David Reusch" userId="2696f43a52bd3562" providerId="LiveId" clId="{95920D69-0D4D-E44A-818F-03B902BE2A3D}" dt="2023-05-24T17:44:10.154" v="136" actId="1035"/>
          <ac:picMkLst>
            <pc:docMk/>
            <pc:sldMk cId="2201649005" sldId="425"/>
            <ac:picMk id="7" creationId="{9114ECDD-833D-A28E-726E-DACFFDC6BC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06F29-4D8D-4FB9-8DD1-8C01ECE3469E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D8F1A-F942-42E7-BA15-FD9846AB1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D8F1A-F942-42E7-BA15-FD9846AB16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6/1/23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0;p24">
            <a:extLst>
              <a:ext uri="{FF2B5EF4-FFF2-40B4-BE49-F238E27FC236}">
                <a16:creationId xmlns:a16="http://schemas.microsoft.com/office/drawing/2014/main" id="{12673A08-FCF3-3D73-491A-1AB4670214F0}"/>
              </a:ext>
            </a:extLst>
          </p:cNvPr>
          <p:cNvPicPr preferRelativeResize="0"/>
          <p:nvPr/>
        </p:nvPicPr>
        <p:blipFill rotWithShape="1">
          <a:blip r:embed="rId2">
            <a:alphaModFix amt="85000"/>
          </a:blip>
          <a:srcRect l="6484" r="4572"/>
          <a:stretch/>
        </p:blipFill>
        <p:spPr>
          <a:xfrm>
            <a:off x="1" y="874"/>
            <a:ext cx="9144000" cy="685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1601794"/>
            <a:ext cx="5486400" cy="115227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David B. </a:t>
            </a:r>
            <a:r>
              <a:rPr lang="en-US" sz="2400" dirty="0" err="1">
                <a:solidFill>
                  <a:schemeClr val="tx1"/>
                </a:solidFill>
              </a:rPr>
              <a:t>Reusch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University of Washington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dreusch@uw.edu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49931" y="389754"/>
            <a:ext cx="7320338" cy="1113508"/>
          </a:xfrm>
        </p:spPr>
        <p:txBody>
          <a:bodyPr anchor="ctr"/>
          <a:lstStyle/>
          <a:p>
            <a:r>
              <a:rPr lang="en-US" sz="3200" dirty="0">
                <a:effectLst/>
              </a:rPr>
              <a:t>Understanding precipitation, accumulation and meteorology at Hercules Dome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3758" y="6298921"/>
            <a:ext cx="5016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18</a:t>
            </a:r>
            <a:r>
              <a:rPr lang="en-US" sz="1400" baseline="30000">
                <a:solidFill>
                  <a:schemeClr val="bg1"/>
                </a:solidFill>
              </a:rPr>
              <a:t>th</a:t>
            </a:r>
            <a:r>
              <a:rPr lang="en-US" sz="1400">
                <a:solidFill>
                  <a:schemeClr val="bg1"/>
                </a:solidFill>
              </a:rPr>
              <a:t> Workshop on Antarctic Meteorology &amp; Climatology, 6/1/23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CEFCD856-7E00-E845-B18D-9B205E0AE26B}"/>
              </a:ext>
            </a:extLst>
          </p:cNvPr>
          <p:cNvSpPr txBox="1">
            <a:spLocks/>
          </p:cNvSpPr>
          <p:nvPr/>
        </p:nvSpPr>
        <p:spPr>
          <a:xfrm>
            <a:off x="1511237" y="2624897"/>
            <a:ext cx="6072320" cy="143146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Matthew Lazzara and the AWS Team</a:t>
            </a:r>
            <a:r>
              <a:rPr lang="en-US" sz="2400" baseline="30000" dirty="0">
                <a:solidFill>
                  <a:schemeClr val="tx1"/>
                </a:solidFill>
              </a:rPr>
              <a:t>*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University of Wisconsin-Madison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Madison Area Technical College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mattl@ssec.wisc.edu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D3C2BF-F203-2743-92DD-8C91EF010EC1}"/>
              </a:ext>
            </a:extLst>
          </p:cNvPr>
          <p:cNvSpPr/>
          <p:nvPr/>
        </p:nvSpPr>
        <p:spPr>
          <a:xfrm>
            <a:off x="1362456" y="4930142"/>
            <a:ext cx="6419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Comic Sans MS" charset="0"/>
              </a:rPr>
              <a:t>* Funded by award 1924730, Office of Polar Programs, National Science Foundation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6909" y="5491629"/>
            <a:ext cx="754038" cy="75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ogo for Wisconsin automatic weather station programs">
            <a:extLst>
              <a:ext uri="{FF2B5EF4-FFF2-40B4-BE49-F238E27FC236}">
                <a16:creationId xmlns:a16="http://schemas.microsoft.com/office/drawing/2014/main" id="{85C0BE47-67D9-F840-AC75-9946A639F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53" y="5446142"/>
            <a:ext cx="849554" cy="849554"/>
          </a:xfrm>
          <a:prstGeom prst="rect">
            <a:avLst/>
          </a:prstGeom>
        </p:spPr>
      </p:pic>
      <p:pic>
        <p:nvPicPr>
          <p:cNvPr id="14" name="Picture 13" descr="Madison Area Technical College logo">
            <a:extLst>
              <a:ext uri="{FF2B5EF4-FFF2-40B4-BE49-F238E27FC236}">
                <a16:creationId xmlns:a16="http://schemas.microsoft.com/office/drawing/2014/main" id="{D2B8A549-D963-DB44-9AF8-E39DD9C3E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61" y="5469647"/>
            <a:ext cx="583668" cy="802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5A9824-D1EC-B745-BEFA-170C41A43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33" y="5442917"/>
            <a:ext cx="856004" cy="8560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1FDDB1-2B72-3645-9505-AFA5DBDF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89" y="5605678"/>
            <a:ext cx="787844" cy="5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30587B85-29B8-756C-0B08-4F908290A686}"/>
              </a:ext>
            </a:extLst>
          </p:cNvPr>
          <p:cNvSpPr txBox="1">
            <a:spLocks/>
          </p:cNvSpPr>
          <p:nvPr/>
        </p:nvSpPr>
        <p:spPr>
          <a:xfrm>
            <a:off x="1866900" y="4120873"/>
            <a:ext cx="5486400" cy="838621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The Hercules Dome Team</a:t>
            </a:r>
          </a:p>
          <a:p>
            <a:r>
              <a:rPr lang="en-US" sz="1600" dirty="0">
                <a:solidFill>
                  <a:schemeClr val="bg1"/>
                </a:solidFill>
              </a:rPr>
              <a:t>University of Washington and elsewhere!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5A40F-108F-E1AA-3643-E73EC43C92B3}"/>
              </a:ext>
            </a:extLst>
          </p:cNvPr>
          <p:cNvSpPr txBox="1"/>
          <p:nvPr/>
        </p:nvSpPr>
        <p:spPr>
          <a:xfrm rot="16200000">
            <a:off x="-1924523" y="4641358"/>
            <a:ext cx="4156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of 2022/23 field season from Ben Hills, </a:t>
            </a:r>
            <a:r>
              <a:rPr lang="en-US" sz="1200" dirty="0" err="1">
                <a:solidFill>
                  <a:schemeClr val="bg1"/>
                </a:solidFill>
              </a:rPr>
              <a:t>UWashington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9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F8EA3-D00F-4882-D8E6-C89788446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2" y="1622416"/>
            <a:ext cx="7772400" cy="462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32EA2-3238-F5BB-D80B-9F135F4AA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568297" cy="2194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9F6030-DB1B-BAC7-F4CE-0C51272E279B}"/>
              </a:ext>
            </a:extLst>
          </p:cNvPr>
          <p:cNvSpPr txBox="1"/>
          <p:nvPr/>
        </p:nvSpPr>
        <p:spPr>
          <a:xfrm>
            <a:off x="5051395" y="1083189"/>
            <a:ext cx="290687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REMA: The Reference Elevation Model of Antarctica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16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D87E-373C-2346-B281-11E1A66A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8C24B-A8CE-1C45-AE9F-3931DB7C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Antarctic Mesoscale Prediction System</a:t>
            </a:r>
          </a:p>
          <a:p>
            <a:r>
              <a:rPr lang="en-US" dirty="0"/>
              <a:t>Operational weather forecasting</a:t>
            </a:r>
          </a:p>
          <a:p>
            <a:pPr lvl="1"/>
            <a:r>
              <a:rPr lang="en-US" dirty="0"/>
              <a:t>Two 5-day forecast runs per day at NCAR</a:t>
            </a:r>
          </a:p>
          <a:p>
            <a:pPr lvl="1"/>
            <a:r>
              <a:rPr lang="en-US" dirty="0"/>
              <a:t>Uses regional model Polar WRF</a:t>
            </a:r>
          </a:p>
          <a:p>
            <a:r>
              <a:rPr lang="en-US" dirty="0"/>
              <a:t>US Ice Core Science Meeting “Outreach”</a:t>
            </a:r>
          </a:p>
          <a:p>
            <a:pPr lvl="1"/>
            <a:r>
              <a:rPr lang="en-US" dirty="0"/>
              <a:t>Who has been to Antarctica? Who has overwintered?</a:t>
            </a:r>
          </a:p>
          <a:p>
            <a:pPr lvl="1"/>
            <a:r>
              <a:rPr lang="en-US" dirty="0"/>
              <a:t>Does anyone know someone who was evacuated?</a:t>
            </a:r>
          </a:p>
          <a:p>
            <a:pPr lvl="1"/>
            <a:r>
              <a:rPr lang="en-US" dirty="0"/>
              <a:t>Who has heard of AMPS?</a:t>
            </a:r>
          </a:p>
        </p:txBody>
      </p:sp>
    </p:spTree>
    <p:extLst>
      <p:ext uri="{BB962C8B-B14F-4D97-AF65-F5344CB8AC3E}">
        <p14:creationId xmlns:p14="http://schemas.microsoft.com/office/powerpoint/2010/main" val="239722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D87E-373C-2346-B281-11E1A66A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8C24B-A8CE-1C45-AE9F-3931DB7C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7659666" cy="4572000"/>
          </a:xfrm>
        </p:spPr>
        <p:txBody>
          <a:bodyPr>
            <a:normAutofit/>
          </a:bodyPr>
          <a:lstStyle/>
          <a:p>
            <a:r>
              <a:rPr lang="en-US"/>
              <a:t>Antarctic Mesoscale Prediction System</a:t>
            </a:r>
          </a:p>
          <a:p>
            <a:r>
              <a:rPr lang="en-US"/>
              <a:t>Operational weather forecasting</a:t>
            </a:r>
          </a:p>
          <a:p>
            <a:r>
              <a:rPr lang="en-US"/>
              <a:t>Spatial resolution</a:t>
            </a:r>
          </a:p>
          <a:p>
            <a:pPr lvl="1"/>
            <a:r>
              <a:rPr lang="en-US"/>
              <a:t>Set of nested domains:</a:t>
            </a:r>
          </a:p>
          <a:p>
            <a:pPr marL="365760" lvl="1" indent="0">
              <a:buNone/>
            </a:pPr>
            <a:r>
              <a:rPr lang="en-US"/>
              <a:t>	24, 8, 2.67, 0.89 km</a:t>
            </a:r>
          </a:p>
          <a:p>
            <a:pPr lvl="1"/>
            <a:r>
              <a:rPr lang="en-US"/>
              <a:t>Hercules Dome is in </a:t>
            </a:r>
            <a:r>
              <a:rPr lang="en-US">
                <a:solidFill>
                  <a:srgbClr val="FF0000"/>
                </a:solidFill>
              </a:rPr>
              <a:t>domain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CDE65A-F10B-76AE-AAFF-9E342546E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17" y="2015928"/>
            <a:ext cx="3593783" cy="4480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17D48-E0C5-DF49-D460-74CA33D8A651}"/>
              </a:ext>
            </a:extLst>
          </p:cNvPr>
          <p:cNvSpPr txBox="1"/>
          <p:nvPr/>
        </p:nvSpPr>
        <p:spPr>
          <a:xfrm>
            <a:off x="6949973" y="6032022"/>
            <a:ext cx="2130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Figure by Kevin Manning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96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D87E-373C-2346-B281-11E1A66A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8C24B-A8CE-1C45-AE9F-3931DB7C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Antarctic Mesoscale Prediction System</a:t>
            </a:r>
          </a:p>
          <a:p>
            <a:r>
              <a:rPr lang="en-US"/>
              <a:t>Operational weather forecasting</a:t>
            </a:r>
          </a:p>
          <a:p>
            <a:r>
              <a:rPr lang="en-US"/>
              <a:t>Spatial resolution</a:t>
            </a:r>
          </a:p>
          <a:p>
            <a:r>
              <a:rPr lang="en-US"/>
              <a:t>The archive</a:t>
            </a:r>
          </a:p>
          <a:p>
            <a:pPr lvl="1"/>
            <a:r>
              <a:rPr lang="en-US"/>
              <a:t>Started in 2001 @ 90 km; WRF in 2006 @ 60 km</a:t>
            </a:r>
          </a:p>
          <a:p>
            <a:pPr lvl="1"/>
            <a:r>
              <a:rPr lang="en-US"/>
              <a:t>Not a climate dataset, too many changes over time</a:t>
            </a:r>
          </a:p>
        </p:txBody>
      </p:sp>
    </p:spTree>
    <p:extLst>
      <p:ext uri="{BB962C8B-B14F-4D97-AF65-F5344CB8AC3E}">
        <p14:creationId xmlns:p14="http://schemas.microsoft.com/office/powerpoint/2010/main" val="86721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BF2C31-4EEC-4ABF-0B7E-24D8FCB02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the last 5 years (2018-2022)</a:t>
            </a:r>
          </a:p>
          <a:p>
            <a:r>
              <a:rPr lang="en-US" dirty="0"/>
              <a:t>Created regular time series from the forecast files</a:t>
            </a:r>
          </a:p>
          <a:p>
            <a:pPr lvl="1"/>
            <a:r>
              <a:rPr lang="en-US" dirty="0" err="1"/>
              <a:t>Subdaily</a:t>
            </a:r>
            <a:r>
              <a:rPr lang="en-US" dirty="0"/>
              <a:t> (1h, 3h), daily, monthly </a:t>
            </a:r>
          </a:p>
          <a:p>
            <a:pPr lvl="1"/>
            <a:r>
              <a:rPr lang="en-US" dirty="0"/>
              <a:t>Temperature, pressure, wind, precipitation</a:t>
            </a:r>
          </a:p>
          <a:p>
            <a:r>
              <a:rPr lang="en-US" dirty="0"/>
              <a:t>AMPS precipitation versus UW radar accumulation</a:t>
            </a:r>
          </a:p>
          <a:p>
            <a:r>
              <a:rPr lang="en-US" dirty="0"/>
              <a:t>Comparisons to Wisconsin AWS observations</a:t>
            </a:r>
          </a:p>
          <a:p>
            <a:r>
              <a:rPr lang="en-US" dirty="0"/>
              <a:t>Synthetic AWS around the Dome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51466-4987-F3A3-2117-A983A169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AMPS for Hercules Dome</a:t>
            </a:r>
          </a:p>
        </p:txBody>
      </p:sp>
    </p:spTree>
    <p:extLst>
      <p:ext uri="{BB962C8B-B14F-4D97-AF65-F5344CB8AC3E}">
        <p14:creationId xmlns:p14="http://schemas.microsoft.com/office/powerpoint/2010/main" val="811595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8566A-3600-D825-70B1-9C68B6614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94" y="1379463"/>
            <a:ext cx="7016013" cy="4627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56981-B4C9-D3AD-C4AF-EF1D559EE094}"/>
              </a:ext>
            </a:extLst>
          </p:cNvPr>
          <p:cNvSpPr txBox="1"/>
          <p:nvPr/>
        </p:nvSpPr>
        <p:spPr>
          <a:xfrm>
            <a:off x="839972" y="6007309"/>
            <a:ext cx="746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Radar accumulation data (and colormap) from Annika </a:t>
            </a:r>
            <a:r>
              <a:rPr lang="en-US" err="1"/>
              <a:t>Horlings</a:t>
            </a:r>
            <a:r>
              <a:rPr lang="en-US"/>
              <a:t>, UW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21553B-18CE-2C46-3C8F-7DB323F9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AMPS precipitation vs radar accumulation</a:t>
            </a:r>
          </a:p>
        </p:txBody>
      </p:sp>
    </p:spTree>
    <p:extLst>
      <p:ext uri="{BB962C8B-B14F-4D97-AF65-F5344CB8AC3E}">
        <p14:creationId xmlns:p14="http://schemas.microsoft.com/office/powerpoint/2010/main" val="1356717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thly_pcp_movie_loop_4_3fps_annika">
            <a:hlinkClick r:id="" action="ppaction://media"/>
            <a:extLst>
              <a:ext uri="{FF2B5EF4-FFF2-40B4-BE49-F238E27FC236}">
                <a16:creationId xmlns:a16="http://schemas.microsoft.com/office/drawing/2014/main" id="{B4A68F55-C477-2398-48CE-2292F97C7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78394"/>
            <a:ext cx="6858000" cy="44219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1F67C5-8AA3-FA23-0276-ECA250C0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AMPS monthly precipitation 2018-2022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CE69B-58C3-29E0-66B0-FDAE125CE138}"/>
              </a:ext>
            </a:extLst>
          </p:cNvPr>
          <p:cNvSpPr txBox="1"/>
          <p:nvPr/>
        </p:nvSpPr>
        <p:spPr>
          <a:xfrm>
            <a:off x="839972" y="6007309"/>
            <a:ext cx="746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Colormap from Annika </a:t>
            </a:r>
            <a:r>
              <a:rPr lang="en-US" err="1"/>
              <a:t>Horlings</a:t>
            </a:r>
            <a:r>
              <a:rPr lang="en-US"/>
              <a:t>, UW</a:t>
            </a:r>
          </a:p>
        </p:txBody>
      </p:sp>
    </p:spTree>
    <p:extLst>
      <p:ext uri="{BB962C8B-B14F-4D97-AF65-F5344CB8AC3E}">
        <p14:creationId xmlns:p14="http://schemas.microsoft.com/office/powerpoint/2010/main" val="344262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B8950D-871E-3A2C-73B8-1DCCA36EC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Topography</a:t>
            </a:r>
          </a:p>
          <a:p>
            <a:pPr lvl="1"/>
            <a:r>
              <a:rPr lang="en-US"/>
              <a:t>AMPS still uses RAMP2</a:t>
            </a:r>
          </a:p>
          <a:p>
            <a:pPr lvl="1"/>
            <a:r>
              <a:rPr lang="en-US"/>
              <a:t>Hercules Dome looks very different in REMA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F9D30B-C6D8-ABBD-907F-80CFF64E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modeling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6AAD2-D79E-B381-19A4-1595EBA98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37" y="2975371"/>
            <a:ext cx="4386373" cy="2909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3C2E59-F13D-41DA-40B6-BEFE5CF46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4" y="3171881"/>
            <a:ext cx="4389120" cy="26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8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B8950D-871E-3A2C-73B8-1DCCA36E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3367"/>
            <a:ext cx="8229600" cy="4572000"/>
          </a:xfrm>
        </p:spPr>
        <p:txBody>
          <a:bodyPr/>
          <a:lstStyle/>
          <a:p>
            <a:r>
              <a:rPr lang="en-US"/>
              <a:t>Topography</a:t>
            </a:r>
          </a:p>
          <a:p>
            <a:r>
              <a:rPr lang="en-US"/>
              <a:t>WRF cold bias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F9D30B-C6D8-ABBD-907F-80CFF64E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modeling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1B663-767B-8A49-895A-C3D52D9BD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4" y="2636463"/>
            <a:ext cx="3646977" cy="3655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B24B3-305F-C6AE-360B-B6E4030DF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03" y="2636463"/>
            <a:ext cx="3645953" cy="3645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F449C-FE41-AE0D-8CAA-D57C299FC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53852">
            <a:off x="6481936" y="4184274"/>
            <a:ext cx="539496" cy="549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C8C0F-AE9E-2A5B-430D-5FB0F8DABD91}"/>
              </a:ext>
            </a:extLst>
          </p:cNvPr>
          <p:cNvSpPr txBox="1"/>
          <p:nvPr/>
        </p:nvSpPr>
        <p:spPr>
          <a:xfrm>
            <a:off x="2937272" y="2248543"/>
            <a:ext cx="207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Annual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9A744-6315-346B-E482-4C964864974D}"/>
              </a:ext>
            </a:extLst>
          </p:cNvPr>
          <p:cNvSpPr txBox="1"/>
          <p:nvPr/>
        </p:nvSpPr>
        <p:spPr>
          <a:xfrm>
            <a:off x="7168023" y="2248543"/>
            <a:ext cx="1337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Seasonal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A0FD79-14B2-6D16-0996-993E0360215D}"/>
              </a:ext>
            </a:extLst>
          </p:cNvPr>
          <p:cNvCxnSpPr>
            <a:cxnSpLocks/>
          </p:cNvCxnSpPr>
          <p:nvPr/>
        </p:nvCxnSpPr>
        <p:spPr>
          <a:xfrm>
            <a:off x="3569918" y="4809995"/>
            <a:ext cx="0" cy="76408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61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B8950D-871E-3A2C-73B8-1DCCA36EC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Topography</a:t>
            </a:r>
          </a:p>
          <a:p>
            <a:r>
              <a:rPr lang="en-US" dirty="0"/>
              <a:t>WRF cold bias</a:t>
            </a:r>
          </a:p>
          <a:p>
            <a:r>
              <a:rPr lang="en-US" dirty="0"/>
              <a:t>Spatial resolution</a:t>
            </a:r>
          </a:p>
          <a:p>
            <a:pPr lvl="1"/>
            <a:r>
              <a:rPr lang="en-US" dirty="0"/>
              <a:t>Herc Dome features probably need ~1 km grid</a:t>
            </a:r>
          </a:p>
          <a:p>
            <a:pPr lvl="1"/>
            <a:r>
              <a:rPr lang="en-US" dirty="0"/>
              <a:t>Contingent on good topo!</a:t>
            </a:r>
          </a:p>
          <a:p>
            <a:r>
              <a:rPr lang="en-US" dirty="0"/>
              <a:t>Parameterizations</a:t>
            </a:r>
          </a:p>
          <a:p>
            <a:r>
              <a:rPr lang="en-US" dirty="0"/>
              <a:t>Precipitation is not the same as accumulation</a:t>
            </a:r>
          </a:p>
          <a:p>
            <a:r>
              <a:rPr lang="en-US" dirty="0"/>
              <a:t>Lack of validation observations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F9D30B-C6D8-ABBD-907F-80CFF64E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modeling</a:t>
            </a:r>
          </a:p>
        </p:txBody>
      </p:sp>
    </p:spTree>
    <p:extLst>
      <p:ext uri="{BB962C8B-B14F-4D97-AF65-F5344CB8AC3E}">
        <p14:creationId xmlns:p14="http://schemas.microsoft.com/office/powerpoint/2010/main" val="428416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91" y="0"/>
            <a:ext cx="8229600" cy="64588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Where deep (to the bed) ice cores exist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7324" y="908661"/>
            <a:ext cx="6329352" cy="532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55124-89D6-337D-5A73-FA3197C4F37B}"/>
              </a:ext>
            </a:extLst>
          </p:cNvPr>
          <p:cNvSpPr txBox="1"/>
          <p:nvPr/>
        </p:nvSpPr>
        <p:spPr>
          <a:xfrm>
            <a:off x="1472609" y="534274"/>
            <a:ext cx="6198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We’re </a:t>
            </a:r>
            <a:r>
              <a:rPr lang="en-US" dirty="0">
                <a:solidFill>
                  <a:srgbClr val="000000"/>
                </a:solidFill>
              </a:rPr>
              <a:t>interested in </a:t>
            </a:r>
            <a:r>
              <a:rPr lang="en-US" sz="1800" dirty="0">
                <a:solidFill>
                  <a:srgbClr val="000000"/>
                </a:solidFill>
              </a:rPr>
              <a:t>Last Interglacial Ice (~130,000 years ago)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63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D87E-373C-2346-B281-11E1A66A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UW</a:t>
            </a:r>
            <a:r>
              <a:rPr lang="en-US" dirty="0"/>
              <a:t> &amp; </a:t>
            </a:r>
            <a:r>
              <a:rPr lang="en-US" dirty="0">
                <a:solidFill>
                  <a:srgbClr val="FF0000"/>
                </a:solidFill>
              </a:rPr>
              <a:t>UW</a:t>
            </a:r>
            <a:r>
              <a:rPr lang="en-US" dirty="0"/>
              <a:t> Pending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8C24B-A8CE-1C45-AE9F-3931DB7C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</a:t>
            </a:r>
            <a:r>
              <a:rPr lang="en-US" dirty="0">
                <a:solidFill>
                  <a:srgbClr val="FF0000"/>
                </a:solidFill>
              </a:rPr>
              <a:t>just submitted</a:t>
            </a:r>
            <a:r>
              <a:rPr lang="en-US" dirty="0"/>
              <a:t> a proposal </a:t>
            </a:r>
            <a:r>
              <a:rPr lang="en-US" strike="sngStrike" dirty="0"/>
              <a:t>in the works</a:t>
            </a:r>
            <a:r>
              <a:rPr lang="en-US" dirty="0"/>
              <a:t> to “advance our understanding”</a:t>
            </a:r>
          </a:p>
          <a:p>
            <a:r>
              <a:rPr lang="en-US" dirty="0"/>
              <a:t>Learn about:</a:t>
            </a:r>
          </a:p>
          <a:p>
            <a:pPr lvl="1"/>
            <a:r>
              <a:rPr lang="en-US" dirty="0"/>
              <a:t>Precipitation/accumulation at </a:t>
            </a:r>
            <a:r>
              <a:rPr lang="en-US" dirty="0" err="1"/>
              <a:t>subannual</a:t>
            </a:r>
            <a:r>
              <a:rPr lang="en-US" dirty="0"/>
              <a:t> scale</a:t>
            </a:r>
          </a:p>
          <a:p>
            <a:pPr lvl="1"/>
            <a:r>
              <a:rPr lang="en-US" dirty="0"/>
              <a:t>Precipitation (&amp; clouds?) in lower troposphere </a:t>
            </a:r>
          </a:p>
          <a:p>
            <a:pPr lvl="1"/>
            <a:r>
              <a:rPr lang="en-US" dirty="0"/>
              <a:t>Seasonality of meteorology/climate in region</a:t>
            </a:r>
          </a:p>
          <a:p>
            <a:r>
              <a:rPr lang="en-US" dirty="0"/>
              <a:t>Collect new data in a network of observing sites at/around Hercules Dome over multiple years</a:t>
            </a:r>
          </a:p>
          <a:p>
            <a:r>
              <a:rPr lang="en-US" dirty="0"/>
              <a:t>Higher-resolution WRF modeling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26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935258-B899-139E-D00E-268B61F7E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20536"/>
            <a:ext cx="7772400" cy="52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7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F926-8747-964F-A5A3-414C85898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Observing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2A4D-A7DE-3642-94BA-A6E7E633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7906871" cy="2205008"/>
          </a:xfrm>
        </p:spPr>
        <p:txBody>
          <a:bodyPr>
            <a:normAutofit/>
          </a:bodyPr>
          <a:lstStyle/>
          <a:p>
            <a:r>
              <a:rPr lang="en-US" dirty="0"/>
              <a:t>Wisconsin AWS</a:t>
            </a:r>
          </a:p>
          <a:p>
            <a:pPr lvl="1"/>
            <a:r>
              <a:rPr lang="en-US" dirty="0"/>
              <a:t>Standard meteorology/radiation</a:t>
            </a:r>
          </a:p>
          <a:p>
            <a:pPr lvl="1"/>
            <a:r>
              <a:rPr lang="en-US" dirty="0"/>
              <a:t>ADGs for surface height</a:t>
            </a:r>
          </a:p>
          <a:p>
            <a:pPr lvl="1"/>
            <a:r>
              <a:rPr lang="en-US" dirty="0" err="1"/>
              <a:t>Flowcapt</a:t>
            </a:r>
            <a:r>
              <a:rPr lang="en-US" dirty="0"/>
              <a:t> FC4 acoustic particle flux sensor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BAFD1-87C2-3F4B-9B27-92C2CDE85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3200400" cy="21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68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72EBC0-18FD-05C8-32B7-E49E2605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20535"/>
            <a:ext cx="7772400" cy="5216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A55F8-C9E5-36E2-C525-31157780D7D0}"/>
              </a:ext>
            </a:extLst>
          </p:cNvPr>
          <p:cNvSpPr txBox="1"/>
          <p:nvPr/>
        </p:nvSpPr>
        <p:spPr>
          <a:xfrm>
            <a:off x="2286000" y="5530058"/>
            <a:ext cx="457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Bear in mind that these wind fields are on the WRONG topography!</a:t>
            </a:r>
          </a:p>
        </p:txBody>
      </p:sp>
    </p:spTree>
    <p:extLst>
      <p:ext uri="{BB962C8B-B14F-4D97-AF65-F5344CB8AC3E}">
        <p14:creationId xmlns:p14="http://schemas.microsoft.com/office/powerpoint/2010/main" val="161093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F926-8747-964F-A5A3-414C85898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Observing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2A4D-A7DE-3642-94BA-A6E7E633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7906871" cy="4572000"/>
          </a:xfrm>
        </p:spPr>
        <p:txBody>
          <a:bodyPr>
            <a:normAutofit/>
          </a:bodyPr>
          <a:lstStyle/>
          <a:p>
            <a:r>
              <a:rPr lang="en-US" dirty="0"/>
              <a:t>Wisconsin AWS</a:t>
            </a:r>
          </a:p>
          <a:p>
            <a:pPr lvl="1"/>
            <a:r>
              <a:rPr lang="en-US" dirty="0"/>
              <a:t>Standard meteorology/radiation</a:t>
            </a:r>
          </a:p>
          <a:p>
            <a:pPr lvl="1"/>
            <a:r>
              <a:rPr lang="en-US" dirty="0"/>
              <a:t>ADGs for surface height</a:t>
            </a:r>
          </a:p>
          <a:p>
            <a:pPr lvl="1"/>
            <a:r>
              <a:rPr lang="en-US" dirty="0" err="1"/>
              <a:t>Flowcapt</a:t>
            </a:r>
            <a:r>
              <a:rPr lang="en-US" dirty="0"/>
              <a:t> FC4 acoustic particle flux sensor</a:t>
            </a:r>
          </a:p>
          <a:p>
            <a:r>
              <a:rPr lang="en-US" dirty="0"/>
              <a:t>GPS/GNSS interferometric reflectometry</a:t>
            </a:r>
          </a:p>
          <a:p>
            <a:pPr lvl="1"/>
            <a:r>
              <a:rPr lang="en-US" dirty="0"/>
              <a:t>Surface height from interference between direct and reflected GPS signals</a:t>
            </a:r>
          </a:p>
          <a:p>
            <a:pPr lvl="1"/>
            <a:r>
              <a:rPr lang="en-US" dirty="0"/>
              <a:t>Larger footprint than ADG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CCCD2-EFE8-9371-4F30-1118A2DAC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98" y="0"/>
            <a:ext cx="3218601" cy="24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04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F926-8747-964F-A5A3-414C85898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Main-site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2A4D-A7DE-3642-94BA-A6E7E6330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Cosmic ray neutron sensor (CRNS)</a:t>
            </a:r>
          </a:p>
          <a:p>
            <a:pPr lvl="1"/>
            <a:r>
              <a:rPr lang="en-US" dirty="0" err="1"/>
              <a:t>HydroInnova</a:t>
            </a:r>
            <a:r>
              <a:rPr lang="en-US" dirty="0"/>
              <a:t> </a:t>
            </a:r>
            <a:r>
              <a:rPr lang="en-US" i="1" dirty="0" err="1"/>
              <a:t>SnowFox</a:t>
            </a:r>
            <a:endParaRPr lang="en-US" dirty="0"/>
          </a:p>
          <a:p>
            <a:pPr lvl="1"/>
            <a:r>
              <a:rPr lang="en-US" dirty="0"/>
              <a:t>Measures overlying snow water-equivalent depth</a:t>
            </a:r>
          </a:p>
          <a:p>
            <a:pPr lvl="1"/>
            <a:r>
              <a:rPr lang="en-US" dirty="0"/>
              <a:t>See Ian Howat’s work at Summit &amp; South Pole</a:t>
            </a:r>
          </a:p>
          <a:p>
            <a:r>
              <a:rPr lang="en-US" dirty="0"/>
              <a:t>Micro rain radar, seasonally</a:t>
            </a:r>
          </a:p>
          <a:p>
            <a:pPr lvl="1"/>
            <a:r>
              <a:rPr lang="en-US" dirty="0" err="1"/>
              <a:t>Metek</a:t>
            </a:r>
            <a:r>
              <a:rPr lang="en-US" dirty="0"/>
              <a:t> </a:t>
            </a:r>
            <a:r>
              <a:rPr lang="en-US" i="1" dirty="0"/>
              <a:t>MRR-PRO</a:t>
            </a:r>
          </a:p>
          <a:p>
            <a:pPr lvl="1"/>
            <a:r>
              <a:rPr lang="en-US" dirty="0"/>
              <a:t>24 GHz K-band vertical radar</a:t>
            </a:r>
          </a:p>
          <a:p>
            <a:pPr lvl="1"/>
            <a:r>
              <a:rPr lang="en-US" dirty="0"/>
              <a:t>Precipitation profile up to 6 km</a:t>
            </a:r>
          </a:p>
        </p:txBody>
      </p:sp>
    </p:spTree>
    <p:extLst>
      <p:ext uri="{BB962C8B-B14F-4D97-AF65-F5344CB8AC3E}">
        <p14:creationId xmlns:p14="http://schemas.microsoft.com/office/powerpoint/2010/main" val="366736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0;p24">
            <a:extLst>
              <a:ext uri="{FF2B5EF4-FFF2-40B4-BE49-F238E27FC236}">
                <a16:creationId xmlns:a16="http://schemas.microsoft.com/office/drawing/2014/main" id="{12673A08-FCF3-3D73-491A-1AB4670214F0}"/>
              </a:ext>
            </a:extLst>
          </p:cNvPr>
          <p:cNvPicPr preferRelativeResize="0"/>
          <p:nvPr/>
        </p:nvPicPr>
        <p:blipFill rotWithShape="1">
          <a:blip r:embed="rId2">
            <a:alphaModFix amt="85000"/>
          </a:blip>
          <a:srcRect l="6484" r="4572"/>
          <a:stretch/>
        </p:blipFill>
        <p:spPr>
          <a:xfrm>
            <a:off x="1" y="874"/>
            <a:ext cx="9144000" cy="685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1601794"/>
            <a:ext cx="5486400" cy="115227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David B. </a:t>
            </a:r>
            <a:r>
              <a:rPr lang="en-US" sz="2400" dirty="0" err="1">
                <a:solidFill>
                  <a:schemeClr val="tx1"/>
                </a:solidFill>
              </a:rPr>
              <a:t>Reusch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University of Washington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dreusch@uw.edu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49931" y="389754"/>
            <a:ext cx="7320338" cy="1113508"/>
          </a:xfrm>
        </p:spPr>
        <p:txBody>
          <a:bodyPr anchor="ctr"/>
          <a:lstStyle/>
          <a:p>
            <a:r>
              <a:rPr lang="en-US" sz="3200" dirty="0">
                <a:effectLst/>
              </a:rPr>
              <a:t>Understanding precipitation, accumulation and meteorology at Hercules Dome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3758" y="6298921"/>
            <a:ext cx="5016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18</a:t>
            </a:r>
            <a:r>
              <a:rPr lang="en-US" sz="1400" baseline="30000">
                <a:solidFill>
                  <a:schemeClr val="bg1"/>
                </a:solidFill>
              </a:rPr>
              <a:t>th</a:t>
            </a:r>
            <a:r>
              <a:rPr lang="en-US" sz="1400">
                <a:solidFill>
                  <a:schemeClr val="bg1"/>
                </a:solidFill>
              </a:rPr>
              <a:t> Workshop on Antarctic Meteorology &amp; Climatology, 6/1/23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CEFCD856-7E00-E845-B18D-9B205E0AE26B}"/>
              </a:ext>
            </a:extLst>
          </p:cNvPr>
          <p:cNvSpPr txBox="1">
            <a:spLocks/>
          </p:cNvSpPr>
          <p:nvPr/>
        </p:nvSpPr>
        <p:spPr>
          <a:xfrm>
            <a:off x="1511237" y="2624897"/>
            <a:ext cx="6072320" cy="143146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Matthew Lazzara and the AWS Team</a:t>
            </a:r>
            <a:r>
              <a:rPr lang="en-US" sz="2400" baseline="30000" dirty="0">
                <a:solidFill>
                  <a:schemeClr val="tx1"/>
                </a:solidFill>
              </a:rPr>
              <a:t>*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University of Wisconsin-Madison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Madison Area Technical College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mattl@ssec.wisc.edu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D3C2BF-F203-2743-92DD-8C91EF010EC1}"/>
              </a:ext>
            </a:extLst>
          </p:cNvPr>
          <p:cNvSpPr/>
          <p:nvPr/>
        </p:nvSpPr>
        <p:spPr>
          <a:xfrm>
            <a:off x="1362456" y="4930142"/>
            <a:ext cx="6419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Comic Sans MS" charset="0"/>
              </a:rPr>
              <a:t>* Funded by award 1924730, Office of Polar Programs, National Science Foundation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6909" y="5491629"/>
            <a:ext cx="754038" cy="75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ogo for Wisconsin automatic weather station programs">
            <a:extLst>
              <a:ext uri="{FF2B5EF4-FFF2-40B4-BE49-F238E27FC236}">
                <a16:creationId xmlns:a16="http://schemas.microsoft.com/office/drawing/2014/main" id="{85C0BE47-67D9-F840-AC75-9946A639F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53" y="5446142"/>
            <a:ext cx="849554" cy="849554"/>
          </a:xfrm>
          <a:prstGeom prst="rect">
            <a:avLst/>
          </a:prstGeom>
        </p:spPr>
      </p:pic>
      <p:pic>
        <p:nvPicPr>
          <p:cNvPr id="14" name="Picture 13" descr="Madison Area Technical College logo">
            <a:extLst>
              <a:ext uri="{FF2B5EF4-FFF2-40B4-BE49-F238E27FC236}">
                <a16:creationId xmlns:a16="http://schemas.microsoft.com/office/drawing/2014/main" id="{D2B8A549-D963-DB44-9AF8-E39DD9C3E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61" y="5469647"/>
            <a:ext cx="583668" cy="802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5A9824-D1EC-B745-BEFA-170C41A43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33" y="5442917"/>
            <a:ext cx="856004" cy="8560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1FDDB1-2B72-3645-9505-AFA5DBDF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89" y="5605678"/>
            <a:ext cx="787844" cy="5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30587B85-29B8-756C-0B08-4F908290A686}"/>
              </a:ext>
            </a:extLst>
          </p:cNvPr>
          <p:cNvSpPr txBox="1">
            <a:spLocks/>
          </p:cNvSpPr>
          <p:nvPr/>
        </p:nvSpPr>
        <p:spPr>
          <a:xfrm>
            <a:off x="1866900" y="4120873"/>
            <a:ext cx="5486400" cy="838621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The Hercules Dome Team</a:t>
            </a:r>
          </a:p>
          <a:p>
            <a:r>
              <a:rPr lang="en-US" sz="1600" dirty="0">
                <a:solidFill>
                  <a:schemeClr val="bg1"/>
                </a:solidFill>
              </a:rPr>
              <a:t>University of Washington and elsewhere!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5A40F-108F-E1AA-3643-E73EC43C92B3}"/>
              </a:ext>
            </a:extLst>
          </p:cNvPr>
          <p:cNvSpPr txBox="1"/>
          <p:nvPr/>
        </p:nvSpPr>
        <p:spPr>
          <a:xfrm rot="16200000">
            <a:off x="-1924523" y="4641358"/>
            <a:ext cx="4156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of 2022/23 field season from Ben Hills, </a:t>
            </a:r>
            <a:r>
              <a:rPr lang="en-US" sz="1200" dirty="0" err="1">
                <a:solidFill>
                  <a:schemeClr val="bg1"/>
                </a:solidFill>
              </a:rPr>
              <a:t>UWashington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54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8;p48">
            <a:extLst>
              <a:ext uri="{FF2B5EF4-FFF2-40B4-BE49-F238E27FC236}">
                <a16:creationId xmlns:a16="http://schemas.microsoft.com/office/drawing/2014/main" id="{FAD6A55A-3537-C829-6908-F7909B65EB1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The Balloon Incident</a:t>
            </a:r>
          </a:p>
        </p:txBody>
      </p:sp>
      <p:pic>
        <p:nvPicPr>
          <p:cNvPr id="5" name="Google Shape;349;p48">
            <a:extLst>
              <a:ext uri="{FF2B5EF4-FFF2-40B4-BE49-F238E27FC236}">
                <a16:creationId xmlns:a16="http://schemas.microsoft.com/office/drawing/2014/main" id="{E0C202B7-D1CD-8C24-E203-6AC2E70708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2533"/>
          <a:stretch/>
        </p:blipFill>
        <p:spPr>
          <a:xfrm>
            <a:off x="3842225" y="1673276"/>
            <a:ext cx="4831800" cy="271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50;p48">
            <a:extLst>
              <a:ext uri="{FF2B5EF4-FFF2-40B4-BE49-F238E27FC236}">
                <a16:creationId xmlns:a16="http://schemas.microsoft.com/office/drawing/2014/main" id="{4E88F60B-23FD-CFFC-BF02-656B0F9A9E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00" y="1017725"/>
            <a:ext cx="3050725" cy="40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DF6067-257F-FE3C-374B-8CF3B7C8A66D}"/>
              </a:ext>
            </a:extLst>
          </p:cNvPr>
          <p:cNvSpPr txBox="1"/>
          <p:nvPr/>
        </p:nvSpPr>
        <p:spPr>
          <a:xfrm>
            <a:off x="2493856" y="6189413"/>
            <a:ext cx="4156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of 2022/23 field season from Ben Hills, </a:t>
            </a:r>
            <a:r>
              <a:rPr lang="en-US" sz="1200" dirty="0" err="1"/>
              <a:t>UWashington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8832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CA78-E1CE-5C49-8B33-F40D2778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FE131-7053-6445-9D2B-EBF09E0C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717851"/>
          </a:xfrm>
        </p:spPr>
        <p:txBody>
          <a:bodyPr>
            <a:normAutofit/>
          </a:bodyPr>
          <a:lstStyle/>
          <a:p>
            <a:r>
              <a:rPr lang="en-US" u="sng" dirty="0"/>
              <a:t>All</a:t>
            </a:r>
            <a:r>
              <a:rPr lang="en-US" dirty="0"/>
              <a:t> models have shortcomings</a:t>
            </a:r>
          </a:p>
          <a:p>
            <a:r>
              <a:rPr lang="en-US" dirty="0"/>
              <a:t>AMPS/WRF has a Very Useful data archive</a:t>
            </a:r>
          </a:p>
          <a:p>
            <a:r>
              <a:rPr lang="en-US" dirty="0"/>
              <a:t>We have </a:t>
            </a:r>
            <a:r>
              <a:rPr lang="en-US" dirty="0">
                <a:solidFill>
                  <a:srgbClr val="FF0000"/>
                </a:solidFill>
              </a:rPr>
              <a:t>just submitted</a:t>
            </a:r>
            <a:r>
              <a:rPr lang="en-US" dirty="0"/>
              <a:t> a proposal </a:t>
            </a:r>
            <a:r>
              <a:rPr lang="en-US" strike="sngStrike" dirty="0"/>
              <a:t>in the works</a:t>
            </a:r>
            <a:r>
              <a:rPr lang="en-US" dirty="0"/>
              <a:t> to collect new observations and do new WRF modeling</a:t>
            </a:r>
          </a:p>
          <a:p>
            <a:endParaRPr lang="en-US" sz="2800" dirty="0">
              <a:effectLst/>
            </a:endParaRPr>
          </a:p>
          <a:p>
            <a:pPr marL="0" indent="0">
              <a:buNone/>
            </a:pPr>
            <a:r>
              <a:rPr lang="en-US" sz="2000" dirty="0"/>
              <a:t>Note: I’ll be presenting an updated version of this talk at IUGG in Berlin (Symposium M14 “Climate Change in the Polar Regions”, Thu 7/13)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86D1C4-2FA7-9E4C-BB73-4A528E726D62}"/>
              </a:ext>
            </a:extLst>
          </p:cNvPr>
          <p:cNvSpPr/>
          <p:nvPr/>
        </p:nvSpPr>
        <p:spPr>
          <a:xfrm>
            <a:off x="3349902" y="5113574"/>
            <a:ext cx="2444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/>
              <a:t>dreusch@uw.edu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667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91" y="0"/>
            <a:ext cx="8229600" cy="64588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Where Last Interglacial Ice has been found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7324" y="908661"/>
            <a:ext cx="6329352" cy="532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4471923" y="1567782"/>
            <a:ext cx="386437" cy="270669"/>
            <a:chOff x="7261034" y="685800"/>
            <a:chExt cx="435166" cy="3048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261034" y="838200"/>
              <a:ext cx="152400" cy="1524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391400" y="685800"/>
              <a:ext cx="304800" cy="3048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80929" y="1973786"/>
            <a:ext cx="386437" cy="270669"/>
            <a:chOff x="7261034" y="685800"/>
            <a:chExt cx="435166" cy="3048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7261034" y="838200"/>
              <a:ext cx="152400" cy="1524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391400" y="685800"/>
              <a:ext cx="304800" cy="3048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757602" y="3800804"/>
            <a:ext cx="386437" cy="270669"/>
            <a:chOff x="7261034" y="685800"/>
            <a:chExt cx="435166" cy="3048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261034" y="838200"/>
              <a:ext cx="152400" cy="1524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7391400" y="685800"/>
              <a:ext cx="304800" cy="3048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742592" y="5154151"/>
            <a:ext cx="386437" cy="270669"/>
            <a:chOff x="7261034" y="685800"/>
            <a:chExt cx="435166" cy="3048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261034" y="838200"/>
              <a:ext cx="152400" cy="1524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391400" y="685800"/>
              <a:ext cx="304800" cy="3048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486933" y="4612812"/>
            <a:ext cx="386437" cy="270669"/>
            <a:chOff x="7261034" y="685800"/>
            <a:chExt cx="435166" cy="3048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261034" y="838200"/>
              <a:ext cx="152400" cy="1524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391400" y="685800"/>
              <a:ext cx="304800" cy="3048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674925" y="4748147"/>
            <a:ext cx="386437" cy="270669"/>
            <a:chOff x="7261034" y="685800"/>
            <a:chExt cx="435166" cy="30480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261034" y="838200"/>
              <a:ext cx="152400" cy="1524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391400" y="685800"/>
              <a:ext cx="304800" cy="304800"/>
            </a:xfrm>
            <a:prstGeom prst="line">
              <a:avLst/>
            </a:prstGeom>
            <a:ln w="571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166676" y="3810544"/>
            <a:ext cx="270669" cy="270669"/>
            <a:chOff x="7620000" y="228600"/>
            <a:chExt cx="381000" cy="381000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7620000" y="228600"/>
              <a:ext cx="381000" cy="381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7620000" y="228600"/>
              <a:ext cx="381000" cy="381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302011" y="3945878"/>
            <a:ext cx="270669" cy="270669"/>
            <a:chOff x="7620000" y="228600"/>
            <a:chExt cx="381000" cy="38100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7620000" y="228600"/>
              <a:ext cx="381000" cy="381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7620000" y="228600"/>
              <a:ext cx="381000" cy="381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698231" y="4178230"/>
            <a:ext cx="270669" cy="270669"/>
            <a:chOff x="7620000" y="228600"/>
            <a:chExt cx="381000" cy="38100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7620000" y="228600"/>
              <a:ext cx="381000" cy="381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7620000" y="228600"/>
              <a:ext cx="381000" cy="381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797917" y="4487217"/>
            <a:ext cx="270669" cy="270669"/>
            <a:chOff x="7620000" y="228600"/>
            <a:chExt cx="381000" cy="38100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7620000" y="228600"/>
              <a:ext cx="381000" cy="381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7620000" y="228600"/>
              <a:ext cx="381000" cy="381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/>
          <p:cNvSpPr/>
          <p:nvPr/>
        </p:nvSpPr>
        <p:spPr>
          <a:xfrm>
            <a:off x="4175545" y="3589961"/>
            <a:ext cx="135538" cy="13276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2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62645" y="1010702"/>
            <a:ext cx="5892438" cy="5407762"/>
            <a:chOff x="2462645" y="1277132"/>
            <a:chExt cx="5892438" cy="54077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2645" y="1277132"/>
              <a:ext cx="4644736" cy="54077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4798" y="2403194"/>
              <a:ext cx="1220285" cy="377939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88373" y="5469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6020" y="36185"/>
            <a:ext cx="7886700" cy="11715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err="1">
                <a:solidFill>
                  <a:schemeClr val="bg1"/>
                </a:solidFill>
                <a:latin typeface="+mn-lt"/>
              </a:rPr>
              <a:t>Hercules</a:t>
            </a:r>
            <a:r>
              <a:rPr lang="en-US" sz="3600">
                <a:solidFill>
                  <a:schemeClr val="bg1"/>
                </a:solidFill>
                <a:latin typeface="+mn-lt"/>
              </a:rPr>
              <a:t> Dome retains deep ice during a WAIS collapse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0944" y="6040194"/>
            <a:ext cx="2874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</a:rPr>
              <a:t>DeConto</a:t>
            </a:r>
            <a:r>
              <a:rPr lang="en-US" sz="1400" i="1" dirty="0">
                <a:solidFill>
                  <a:schemeClr val="bg1"/>
                </a:solidFill>
              </a:rPr>
              <a:t> and Pollard, 2016, Nature</a:t>
            </a:r>
          </a:p>
        </p:txBody>
      </p:sp>
      <p:sp>
        <p:nvSpPr>
          <p:cNvPr id="2" name="Oval 1"/>
          <p:cNvSpPr/>
          <p:nvPr/>
        </p:nvSpPr>
        <p:spPr>
          <a:xfrm>
            <a:off x="4322593" y="4218258"/>
            <a:ext cx="117859" cy="1154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9713" y="2136764"/>
            <a:ext cx="190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86</a:t>
            </a:r>
            <a:r>
              <a:rPr lang="en-US" sz="2400" baseline="30000">
                <a:solidFill>
                  <a:schemeClr val="bg1"/>
                </a:solidFill>
              </a:rPr>
              <a:t>o</a:t>
            </a:r>
            <a:r>
              <a:rPr lang="en-US" sz="2400">
                <a:solidFill>
                  <a:schemeClr val="bg1"/>
                </a:solidFill>
              </a:rPr>
              <a:t> S, 105</a:t>
            </a:r>
            <a:r>
              <a:rPr lang="en-US" sz="2400" baseline="30000">
                <a:solidFill>
                  <a:schemeClr val="bg1"/>
                </a:solidFill>
              </a:rPr>
              <a:t>o</a:t>
            </a:r>
            <a:r>
              <a:rPr lang="en-US" sz="2400">
                <a:solidFill>
                  <a:schemeClr val="bg1"/>
                </a:solidFill>
              </a:rPr>
              <a:t> W</a:t>
            </a:r>
          </a:p>
        </p:txBody>
      </p:sp>
    </p:spTree>
    <p:extLst>
      <p:ext uri="{BB962C8B-B14F-4D97-AF65-F5344CB8AC3E}">
        <p14:creationId xmlns:p14="http://schemas.microsoft.com/office/powerpoint/2010/main" val="883009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8373" y="5469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90120-9902-D6F4-6A47-10F7A568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93900"/>
            <a:ext cx="7772400" cy="276189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80742BE-4D50-1975-D20E-84E40556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What’s in a name?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30635-782C-66EB-438D-A5EC945963B1}"/>
              </a:ext>
            </a:extLst>
          </p:cNvPr>
          <p:cNvSpPr txBox="1"/>
          <p:nvPr/>
        </p:nvSpPr>
        <p:spPr>
          <a:xfrm>
            <a:off x="457200" y="1682969"/>
            <a:ext cx="6198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From the USGS Geographic Names Information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5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9231B-62E1-EC32-5F37-5367AADB6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73" y="1030010"/>
            <a:ext cx="5421027" cy="546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E79EF-077A-4A78-00DA-22D6F97A6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4" y="4180439"/>
            <a:ext cx="3340931" cy="171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14ECDD-833D-A28E-726E-DACFFDC6B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1030011"/>
            <a:ext cx="3470725" cy="301646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F3AB128-78C8-FF16-AC8C-27FB8462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555"/>
            <a:ext cx="8229600" cy="856593"/>
          </a:xfrm>
        </p:spPr>
        <p:txBody>
          <a:bodyPr>
            <a:normAutofit/>
          </a:bodyPr>
          <a:lstStyle/>
          <a:p>
            <a:r>
              <a:rPr lang="en-US"/>
              <a:t>Hercules Dome in 2002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729FD-E577-3D6A-CC3D-459ADB2DFBE4}"/>
              </a:ext>
            </a:extLst>
          </p:cNvPr>
          <p:cNvSpPr txBox="1"/>
          <p:nvPr/>
        </p:nvSpPr>
        <p:spPr>
          <a:xfrm>
            <a:off x="317144" y="6065820"/>
            <a:ext cx="238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Jacobel</a:t>
            </a:r>
            <a:r>
              <a:rPr lang="en-US" dirty="0"/>
              <a:t> et al 2005, </a:t>
            </a:r>
            <a:r>
              <a:rPr lang="en-US" i="1" dirty="0"/>
              <a:t>JGR</a:t>
            </a:r>
          </a:p>
        </p:txBody>
      </p:sp>
    </p:spTree>
    <p:extLst>
      <p:ext uri="{BB962C8B-B14F-4D97-AF65-F5344CB8AC3E}">
        <p14:creationId xmlns:p14="http://schemas.microsoft.com/office/powerpoint/2010/main" val="220164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ACF6DF-D7EF-BE41-EAFB-A4CDA1E1B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984250"/>
            <a:ext cx="7772400" cy="47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3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90081B-BC21-DF27-6B96-69DAEA0A9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294"/>
            <a:ext cx="4480560" cy="33502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3A3C72-4394-404E-3E88-27A726508AB1}"/>
              </a:ext>
            </a:extLst>
          </p:cNvPr>
          <p:cNvSpPr/>
          <p:nvPr/>
        </p:nvSpPr>
        <p:spPr>
          <a:xfrm>
            <a:off x="1416035" y="1554075"/>
            <a:ext cx="824245" cy="18288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B5048-979B-1628-4501-9069AD220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04" y="1631478"/>
            <a:ext cx="4480560" cy="3203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56A96D-151D-4060-854D-AA9F6AD61A76}"/>
              </a:ext>
            </a:extLst>
          </p:cNvPr>
          <p:cNvSpPr txBox="1"/>
          <p:nvPr/>
        </p:nvSpPr>
        <p:spPr>
          <a:xfrm>
            <a:off x="5146321" y="5479717"/>
            <a:ext cx="271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Howat et al 2018, </a:t>
            </a:r>
            <a:r>
              <a:rPr lang="en-US" sz="1400" i="1" dirty="0">
                <a:solidFill>
                  <a:schemeClr val="bg1"/>
                </a:solidFill>
              </a:rPr>
              <a:t>The Cryosphere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6277F-BC23-5C43-458A-0BFBCFEA4209}"/>
              </a:ext>
            </a:extLst>
          </p:cNvPr>
          <p:cNvSpPr txBox="1"/>
          <p:nvPr/>
        </p:nvSpPr>
        <p:spPr>
          <a:xfrm>
            <a:off x="1103649" y="5452217"/>
            <a:ext cx="157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Liu et al 1999, </a:t>
            </a:r>
            <a:r>
              <a:rPr lang="en-US" sz="1400" i="1" dirty="0">
                <a:solidFill>
                  <a:schemeClr val="bg1"/>
                </a:solidFill>
              </a:rPr>
              <a:t>JGR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11BE2-F109-0153-3AB4-2C02A7642EF6}"/>
              </a:ext>
            </a:extLst>
          </p:cNvPr>
          <p:cNvSpPr txBox="1"/>
          <p:nvPr/>
        </p:nvSpPr>
        <p:spPr>
          <a:xfrm>
            <a:off x="437604" y="1083189"/>
            <a:ext cx="290687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RAMP2: </a:t>
            </a:r>
            <a:r>
              <a:rPr lang="en-US" sz="1600" dirty="0" err="1">
                <a:solidFill>
                  <a:schemeClr val="bg1"/>
                </a:solidFill>
              </a:rPr>
              <a:t>Radarsat</a:t>
            </a:r>
            <a:r>
              <a:rPr lang="en-US" sz="1600" dirty="0">
                <a:solidFill>
                  <a:schemeClr val="bg1"/>
                </a:solidFill>
              </a:rPr>
              <a:t> Antarctic Mapping Project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893EE1-0A1C-472B-4746-3DC40593EC12}"/>
              </a:ext>
            </a:extLst>
          </p:cNvPr>
          <p:cNvSpPr/>
          <p:nvPr/>
        </p:nvSpPr>
        <p:spPr>
          <a:xfrm>
            <a:off x="6016239" y="1558294"/>
            <a:ext cx="824245" cy="2277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4520F-703C-17B9-B6A5-D5A5EFEB2A71}"/>
              </a:ext>
            </a:extLst>
          </p:cNvPr>
          <p:cNvSpPr txBox="1"/>
          <p:nvPr/>
        </p:nvSpPr>
        <p:spPr>
          <a:xfrm>
            <a:off x="5051395" y="1083189"/>
            <a:ext cx="290687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REMA: The Reference Elevation Model of Antarctica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9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A60F8-3097-9DA7-8470-3B867EB50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59" y="1622416"/>
            <a:ext cx="7772400" cy="4627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0DD997-FCCE-4AD1-950A-11D600EAE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568298" cy="2194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2F729-8F83-901B-FC64-51E9ADAB8F2D}"/>
              </a:ext>
            </a:extLst>
          </p:cNvPr>
          <p:cNvSpPr txBox="1"/>
          <p:nvPr/>
        </p:nvSpPr>
        <p:spPr>
          <a:xfrm>
            <a:off x="5051395" y="1083189"/>
            <a:ext cx="290687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REMA: The Reference Elevation Model of Antarctica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69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3575</TotalTime>
  <Words>801</Words>
  <Application>Microsoft Macintosh PowerPoint</Application>
  <PresentationFormat>On-screen Show (4:3)</PresentationFormat>
  <Paragraphs>137</Paragraphs>
  <Slides>28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Comic Sans MS</vt:lpstr>
      <vt:lpstr>Constantia</vt:lpstr>
      <vt:lpstr>Wingdings 2</vt:lpstr>
      <vt:lpstr>Paper</vt:lpstr>
      <vt:lpstr>Understanding precipitation, accumulation and meteorology at Hercules Dome</vt:lpstr>
      <vt:lpstr>Where deep (to the bed) ice cores exist</vt:lpstr>
      <vt:lpstr>Where Last Interglacial Ice has been found</vt:lpstr>
      <vt:lpstr>PowerPoint Presentation</vt:lpstr>
      <vt:lpstr>What’s in a name?</vt:lpstr>
      <vt:lpstr>Hercules Dome in 2002</vt:lpstr>
      <vt:lpstr>PowerPoint Presentation</vt:lpstr>
      <vt:lpstr>PowerPoint Presentation</vt:lpstr>
      <vt:lpstr>PowerPoint Presentation</vt:lpstr>
      <vt:lpstr>PowerPoint Presentation</vt:lpstr>
      <vt:lpstr>AMPS</vt:lpstr>
      <vt:lpstr>AMPS</vt:lpstr>
      <vt:lpstr>AMPS</vt:lpstr>
      <vt:lpstr>AMPS for Hercules Dome</vt:lpstr>
      <vt:lpstr>AMPS precipitation vs radar accumulation</vt:lpstr>
      <vt:lpstr>AMPS monthly precipitation 2018-2022</vt:lpstr>
      <vt:lpstr>Problems with modeling</vt:lpstr>
      <vt:lpstr>Problems with modeling</vt:lpstr>
      <vt:lpstr>Problems with modeling</vt:lpstr>
      <vt:lpstr>UW &amp; UW Pending Proposal</vt:lpstr>
      <vt:lpstr>PowerPoint Presentation</vt:lpstr>
      <vt:lpstr>Observing network</vt:lpstr>
      <vt:lpstr>PowerPoint Presentation</vt:lpstr>
      <vt:lpstr>Observing network</vt:lpstr>
      <vt:lpstr>Main-site only</vt:lpstr>
      <vt:lpstr>Understanding precipitation, accumulation and meteorology at Hercules Dome</vt:lpstr>
      <vt:lpstr>PowerPoint Presentation</vt:lpstr>
      <vt:lpstr>Recap</vt:lpstr>
    </vt:vector>
  </TitlesOfParts>
  <Company>New Mexico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Characterizing and Predicting Surface Melt in Antarctica</dc:title>
  <dc:creator>David Reusch</dc:creator>
  <cp:lastModifiedBy>David Reusch</cp:lastModifiedBy>
  <cp:revision>1</cp:revision>
  <dcterms:created xsi:type="dcterms:W3CDTF">2011-10-18T18:28:13Z</dcterms:created>
  <dcterms:modified xsi:type="dcterms:W3CDTF">2023-06-01T15:19:01Z</dcterms:modified>
</cp:coreProperties>
</file>