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2" r:id="rId6"/>
    <p:sldId id="282" r:id="rId7"/>
    <p:sldId id="283" r:id="rId8"/>
    <p:sldId id="273" r:id="rId9"/>
    <p:sldId id="287" r:id="rId10"/>
    <p:sldId id="274" r:id="rId11"/>
    <p:sldId id="275" r:id="rId12"/>
    <p:sldId id="276" r:id="rId13"/>
    <p:sldId id="295" r:id="rId14"/>
    <p:sldId id="284" r:id="rId15"/>
    <p:sldId id="286" r:id="rId16"/>
    <p:sldId id="269" r:id="rId17"/>
    <p:sldId id="272" r:id="rId18"/>
    <p:sldId id="267" r:id="rId19"/>
    <p:sldId id="296" r:id="rId20"/>
    <p:sldId id="268" r:id="rId21"/>
    <p:sldId id="291" r:id="rId22"/>
    <p:sldId id="265" r:id="rId23"/>
    <p:sldId id="292" r:id="rId24"/>
    <p:sldId id="277" r:id="rId25"/>
    <p:sldId id="28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F8F091-54CE-448F-8D0D-5744433DCA17}" v="6" dt="2023-06-01T23:48:52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ntolan Litell, Mariana" userId="S::fontolanlitell.1@buckeyemail.osu.edu::772044fa-eadd-4e1d-be7c-074ab0628071" providerId="AD" clId="Web-{AB2A0FCC-5F7E-A016-9AF8-28C70693A3F2}"/>
    <pc:docChg chg="modSld">
      <pc:chgData name="Fontolan Litell, Mariana" userId="S::fontolanlitell.1@buckeyemail.osu.edu::772044fa-eadd-4e1d-be7c-074ab0628071" providerId="AD" clId="Web-{AB2A0FCC-5F7E-A016-9AF8-28C70693A3F2}" dt="2023-05-23T14:47:42.411" v="37"/>
      <pc:docMkLst>
        <pc:docMk/>
      </pc:docMkLst>
      <pc:sldChg chg="addSp modSp">
        <pc:chgData name="Fontolan Litell, Mariana" userId="S::fontolanlitell.1@buckeyemail.osu.edu::772044fa-eadd-4e1d-be7c-074ab0628071" providerId="AD" clId="Web-{AB2A0FCC-5F7E-A016-9AF8-28C70693A3F2}" dt="2023-05-23T14:34:08.540" v="6" actId="1076"/>
        <pc:sldMkLst>
          <pc:docMk/>
          <pc:sldMk cId="664434068" sldId="265"/>
        </pc:sldMkLst>
        <pc:spChg chg="mod">
          <ac:chgData name="Fontolan Litell, Mariana" userId="S::fontolanlitell.1@buckeyemail.osu.edu::772044fa-eadd-4e1d-be7c-074ab0628071" providerId="AD" clId="Web-{AB2A0FCC-5F7E-A016-9AF8-28C70693A3F2}" dt="2023-05-23T14:33:41.071" v="3" actId="1076"/>
          <ac:spMkLst>
            <pc:docMk/>
            <pc:sldMk cId="664434068" sldId="265"/>
            <ac:spMk id="2" creationId="{76B34BD3-AC13-AE17-B672-C6632B38EB94}"/>
          </ac:spMkLst>
        </pc:spChg>
        <pc:picChg chg="add mod">
          <ac:chgData name="Fontolan Litell, Mariana" userId="S::fontolanlitell.1@buckeyemail.osu.edu::772044fa-eadd-4e1d-be7c-074ab0628071" providerId="AD" clId="Web-{AB2A0FCC-5F7E-A016-9AF8-28C70693A3F2}" dt="2023-05-23T14:34:08.540" v="6" actId="1076"/>
          <ac:picMkLst>
            <pc:docMk/>
            <pc:sldMk cId="664434068" sldId="265"/>
            <ac:picMk id="3" creationId="{BAC2706A-F614-5D8C-5AEC-5DE22BD568A7}"/>
          </ac:picMkLst>
        </pc:picChg>
      </pc:sldChg>
      <pc:sldChg chg="addSp modSp">
        <pc:chgData name="Fontolan Litell, Mariana" userId="S::fontolanlitell.1@buckeyemail.osu.edu::772044fa-eadd-4e1d-be7c-074ab0628071" providerId="AD" clId="Web-{AB2A0FCC-5F7E-A016-9AF8-28C70693A3F2}" dt="2023-05-23T14:45:22.610" v="13" actId="1076"/>
        <pc:sldMkLst>
          <pc:docMk/>
          <pc:sldMk cId="1502202779" sldId="267"/>
        </pc:sldMkLst>
        <pc:spChg chg="mod">
          <ac:chgData name="Fontolan Litell, Mariana" userId="S::fontolanlitell.1@buckeyemail.osu.edu::772044fa-eadd-4e1d-be7c-074ab0628071" providerId="AD" clId="Web-{AB2A0FCC-5F7E-A016-9AF8-28C70693A3F2}" dt="2023-05-23T14:45:20.922" v="12" actId="1076"/>
          <ac:spMkLst>
            <pc:docMk/>
            <pc:sldMk cId="1502202779" sldId="267"/>
            <ac:spMk id="3" creationId="{575437E6-397F-C245-9E02-E0BE602E2E5C}"/>
          </ac:spMkLst>
        </pc:spChg>
        <pc:picChg chg="add mod">
          <ac:chgData name="Fontolan Litell, Mariana" userId="S::fontolanlitell.1@buckeyemail.osu.edu::772044fa-eadd-4e1d-be7c-074ab0628071" providerId="AD" clId="Web-{AB2A0FCC-5F7E-A016-9AF8-28C70693A3F2}" dt="2023-05-23T14:45:22.610" v="13" actId="1076"/>
          <ac:picMkLst>
            <pc:docMk/>
            <pc:sldMk cId="1502202779" sldId="267"/>
            <ac:picMk id="5" creationId="{3B7F9760-7113-1F0F-0F05-AF20A23C742B}"/>
          </ac:picMkLst>
        </pc:picChg>
      </pc:sldChg>
      <pc:sldChg chg="addSp modSp">
        <pc:chgData name="Fontolan Litell, Mariana" userId="S::fontolanlitell.1@buckeyemail.osu.edu::772044fa-eadd-4e1d-be7c-074ab0628071" providerId="AD" clId="Web-{AB2A0FCC-5F7E-A016-9AF8-28C70693A3F2}" dt="2023-05-23T14:34:11.837" v="9" actId="1076"/>
        <pc:sldMkLst>
          <pc:docMk/>
          <pc:sldMk cId="1469750947" sldId="268"/>
        </pc:sldMkLst>
        <pc:spChg chg="mod">
          <ac:chgData name="Fontolan Litell, Mariana" userId="S::fontolanlitell.1@buckeyemail.osu.edu::772044fa-eadd-4e1d-be7c-074ab0628071" providerId="AD" clId="Web-{AB2A0FCC-5F7E-A016-9AF8-28C70693A3F2}" dt="2023-05-23T14:34:08.681" v="8" actId="1076"/>
          <ac:spMkLst>
            <pc:docMk/>
            <pc:sldMk cId="1469750947" sldId="268"/>
            <ac:spMk id="10" creationId="{C3CFE795-88C8-D004-AC3B-211E365BD12C}"/>
          </ac:spMkLst>
        </pc:spChg>
        <pc:picChg chg="add mod">
          <ac:chgData name="Fontolan Litell, Mariana" userId="S::fontolanlitell.1@buckeyemail.osu.edu::772044fa-eadd-4e1d-be7c-074ab0628071" providerId="AD" clId="Web-{AB2A0FCC-5F7E-A016-9AF8-28C70693A3F2}" dt="2023-05-23T14:34:11.837" v="9" actId="1076"/>
          <ac:picMkLst>
            <pc:docMk/>
            <pc:sldMk cId="1469750947" sldId="268"/>
            <ac:picMk id="12" creationId="{617428DA-28A8-5884-A0B7-8FED7B1C4F5A}"/>
          </ac:picMkLst>
        </pc:picChg>
      </pc:sldChg>
      <pc:sldChg chg="addSp delSp modSp">
        <pc:chgData name="Fontolan Litell, Mariana" userId="S::fontolanlitell.1@buckeyemail.osu.edu::772044fa-eadd-4e1d-be7c-074ab0628071" providerId="AD" clId="Web-{AB2A0FCC-5F7E-A016-9AF8-28C70693A3F2}" dt="2023-05-23T14:47:26.833" v="33" actId="1076"/>
        <pc:sldMkLst>
          <pc:docMk/>
          <pc:sldMk cId="1016813805" sldId="273"/>
        </pc:sldMkLst>
        <pc:spChg chg="mod">
          <ac:chgData name="Fontolan Litell, Mariana" userId="S::fontolanlitell.1@buckeyemail.osu.edu::772044fa-eadd-4e1d-be7c-074ab0628071" providerId="AD" clId="Web-{AB2A0FCC-5F7E-A016-9AF8-28C70693A3F2}" dt="2023-05-23T14:47:12.707" v="29" actId="1076"/>
          <ac:spMkLst>
            <pc:docMk/>
            <pc:sldMk cId="1016813805" sldId="273"/>
            <ac:spMk id="3" creationId="{90EE5637-BDF0-236B-3FD4-7191DDD155D9}"/>
          </ac:spMkLst>
        </pc:spChg>
        <pc:spChg chg="add del mod">
          <ac:chgData name="Fontolan Litell, Mariana" userId="S::fontolanlitell.1@buckeyemail.osu.edu::772044fa-eadd-4e1d-be7c-074ab0628071" providerId="AD" clId="Web-{AB2A0FCC-5F7E-A016-9AF8-28C70693A3F2}" dt="2023-05-23T14:47:07.926" v="27"/>
          <ac:spMkLst>
            <pc:docMk/>
            <pc:sldMk cId="1016813805" sldId="273"/>
            <ac:spMk id="4" creationId="{6FB5339A-D45F-DB9B-E099-B29EEC81C42C}"/>
          </ac:spMkLst>
        </pc:spChg>
        <pc:spChg chg="add mod">
          <ac:chgData name="Fontolan Litell, Mariana" userId="S::fontolanlitell.1@buckeyemail.osu.edu::772044fa-eadd-4e1d-be7c-074ab0628071" providerId="AD" clId="Web-{AB2A0FCC-5F7E-A016-9AF8-28C70693A3F2}" dt="2023-05-23T14:47:26.833" v="33" actId="1076"/>
          <ac:spMkLst>
            <pc:docMk/>
            <pc:sldMk cId="1016813805" sldId="273"/>
            <ac:spMk id="5" creationId="{0B421F8A-25CA-5637-79AB-234C6B588F4B}"/>
          </ac:spMkLst>
        </pc:spChg>
      </pc:sldChg>
      <pc:sldChg chg="addSp">
        <pc:chgData name="Fontolan Litell, Mariana" userId="S::fontolanlitell.1@buckeyemail.osu.edu::772044fa-eadd-4e1d-be7c-074ab0628071" providerId="AD" clId="Web-{AB2A0FCC-5F7E-A016-9AF8-28C70693A3F2}" dt="2023-05-23T14:47:37.817" v="35"/>
        <pc:sldMkLst>
          <pc:docMk/>
          <pc:sldMk cId="4045223774" sldId="274"/>
        </pc:sldMkLst>
        <pc:spChg chg="add">
          <ac:chgData name="Fontolan Litell, Mariana" userId="S::fontolanlitell.1@buckeyemail.osu.edu::772044fa-eadd-4e1d-be7c-074ab0628071" providerId="AD" clId="Web-{AB2A0FCC-5F7E-A016-9AF8-28C70693A3F2}" dt="2023-05-23T14:47:37.817" v="35"/>
          <ac:spMkLst>
            <pc:docMk/>
            <pc:sldMk cId="4045223774" sldId="274"/>
            <ac:spMk id="5" creationId="{14AD0422-D49A-9AD2-D160-668915A5BEA8}"/>
          </ac:spMkLst>
        </pc:spChg>
      </pc:sldChg>
      <pc:sldChg chg="addSp">
        <pc:chgData name="Fontolan Litell, Mariana" userId="S::fontolanlitell.1@buckeyemail.osu.edu::772044fa-eadd-4e1d-be7c-074ab0628071" providerId="AD" clId="Web-{AB2A0FCC-5F7E-A016-9AF8-28C70693A3F2}" dt="2023-05-23T14:47:40.161" v="36"/>
        <pc:sldMkLst>
          <pc:docMk/>
          <pc:sldMk cId="381521873" sldId="275"/>
        </pc:sldMkLst>
        <pc:spChg chg="add">
          <ac:chgData name="Fontolan Litell, Mariana" userId="S::fontolanlitell.1@buckeyemail.osu.edu::772044fa-eadd-4e1d-be7c-074ab0628071" providerId="AD" clId="Web-{AB2A0FCC-5F7E-A016-9AF8-28C70693A3F2}" dt="2023-05-23T14:47:40.161" v="36"/>
          <ac:spMkLst>
            <pc:docMk/>
            <pc:sldMk cId="381521873" sldId="275"/>
            <ac:spMk id="5" creationId="{E1F5C748-CB77-C984-2D07-D003DD7291D1}"/>
          </ac:spMkLst>
        </pc:spChg>
      </pc:sldChg>
      <pc:sldChg chg="addSp">
        <pc:chgData name="Fontolan Litell, Mariana" userId="S::fontolanlitell.1@buckeyemail.osu.edu::772044fa-eadd-4e1d-be7c-074ab0628071" providerId="AD" clId="Web-{AB2A0FCC-5F7E-A016-9AF8-28C70693A3F2}" dt="2023-05-23T14:47:42.411" v="37"/>
        <pc:sldMkLst>
          <pc:docMk/>
          <pc:sldMk cId="3185457853" sldId="276"/>
        </pc:sldMkLst>
        <pc:spChg chg="add">
          <ac:chgData name="Fontolan Litell, Mariana" userId="S::fontolanlitell.1@buckeyemail.osu.edu::772044fa-eadd-4e1d-be7c-074ab0628071" providerId="AD" clId="Web-{AB2A0FCC-5F7E-A016-9AF8-28C70693A3F2}" dt="2023-05-23T14:47:42.411" v="37"/>
          <ac:spMkLst>
            <pc:docMk/>
            <pc:sldMk cId="3185457853" sldId="276"/>
            <ac:spMk id="5" creationId="{10AB036F-9FFD-DE0B-3D84-44237F6A4936}"/>
          </ac:spMkLst>
        </pc:spChg>
      </pc:sldChg>
      <pc:sldChg chg="addSp">
        <pc:chgData name="Fontolan Litell, Mariana" userId="S::fontolanlitell.1@buckeyemail.osu.edu::772044fa-eadd-4e1d-be7c-074ab0628071" providerId="AD" clId="Web-{AB2A0FCC-5F7E-A016-9AF8-28C70693A3F2}" dt="2023-05-23T14:47:35.661" v="34"/>
        <pc:sldMkLst>
          <pc:docMk/>
          <pc:sldMk cId="1156283493" sldId="287"/>
        </pc:sldMkLst>
        <pc:spChg chg="add">
          <ac:chgData name="Fontolan Litell, Mariana" userId="S::fontolanlitell.1@buckeyemail.osu.edu::772044fa-eadd-4e1d-be7c-074ab0628071" providerId="AD" clId="Web-{AB2A0FCC-5F7E-A016-9AF8-28C70693A3F2}" dt="2023-05-23T14:47:35.661" v="34"/>
          <ac:spMkLst>
            <pc:docMk/>
            <pc:sldMk cId="1156283493" sldId="287"/>
            <ac:spMk id="5" creationId="{8F03C48F-6B22-4FF7-E107-B628BC9F6342}"/>
          </ac:spMkLst>
        </pc:spChg>
      </pc:sldChg>
    </pc:docChg>
  </pc:docChgLst>
  <pc:docChgLst>
    <pc:chgData name="Fontolan Litell, Mariana" userId="S::fontolanlitell.1@buckeyemail.osu.edu::772044fa-eadd-4e1d-be7c-074ab0628071" providerId="AD" clId="Web-{8DF7418B-FC91-C5C9-AA48-2FC1567E204A}"/>
    <pc:docChg chg="modSld">
      <pc:chgData name="Fontolan Litell, Mariana" userId="S::fontolanlitell.1@buckeyemail.osu.edu::772044fa-eadd-4e1d-be7c-074ab0628071" providerId="AD" clId="Web-{8DF7418B-FC91-C5C9-AA48-2FC1567E204A}" dt="2023-05-23T15:19:51.638" v="2" actId="1076"/>
      <pc:docMkLst>
        <pc:docMk/>
      </pc:docMkLst>
      <pc:sldChg chg="modSp">
        <pc:chgData name="Fontolan Litell, Mariana" userId="S::fontolanlitell.1@buckeyemail.osu.edu::772044fa-eadd-4e1d-be7c-074ab0628071" providerId="AD" clId="Web-{8DF7418B-FC91-C5C9-AA48-2FC1567E204A}" dt="2023-05-23T15:19:51.638" v="2" actId="1076"/>
        <pc:sldMkLst>
          <pc:docMk/>
          <pc:sldMk cId="398690267" sldId="290"/>
        </pc:sldMkLst>
        <pc:picChg chg="mod">
          <ac:chgData name="Fontolan Litell, Mariana" userId="S::fontolanlitell.1@buckeyemail.osu.edu::772044fa-eadd-4e1d-be7c-074ab0628071" providerId="AD" clId="Web-{8DF7418B-FC91-C5C9-AA48-2FC1567E204A}" dt="2023-05-23T15:19:51.638" v="2" actId="1076"/>
          <ac:picMkLst>
            <pc:docMk/>
            <pc:sldMk cId="398690267" sldId="290"/>
            <ac:picMk id="5" creationId="{1B265759-E2EF-74E5-D527-B5FA657E52F3}"/>
          </ac:picMkLst>
        </pc:picChg>
      </pc:sldChg>
    </pc:docChg>
  </pc:docChgLst>
  <pc:docChgLst>
    <pc:chgData name="Fontolan Litell, Mariana" userId="S::fontolanlitell.1@buckeyemail.osu.edu::772044fa-eadd-4e1d-be7c-074ab0628071" providerId="AD" clId="Web-{0F712514-396F-CEDD-4F60-47B272548F46}"/>
    <pc:docChg chg="modSld">
      <pc:chgData name="Fontolan Litell, Mariana" userId="S::fontolanlitell.1@buckeyemail.osu.edu::772044fa-eadd-4e1d-be7c-074ab0628071" providerId="AD" clId="Web-{0F712514-396F-CEDD-4F60-47B272548F46}" dt="2023-05-18T15:49:04.523" v="477" actId="20577"/>
      <pc:docMkLst>
        <pc:docMk/>
      </pc:docMkLst>
      <pc:sldChg chg="modSp">
        <pc:chgData name="Fontolan Litell, Mariana" userId="S::fontolanlitell.1@buckeyemail.osu.edu::772044fa-eadd-4e1d-be7c-074ab0628071" providerId="AD" clId="Web-{0F712514-396F-CEDD-4F60-47B272548F46}" dt="2023-05-18T15:10:47.381" v="2" actId="20577"/>
        <pc:sldMkLst>
          <pc:docMk/>
          <pc:sldMk cId="4012530792" sldId="257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10:21.114" v="1" actId="1076"/>
          <ac:spMkLst>
            <pc:docMk/>
            <pc:sldMk cId="4012530792" sldId="257"/>
            <ac:spMk id="2" creationId="{219256AF-F966-5E7B-12AC-5C3EF820E6E6}"/>
          </ac:spMkLst>
        </pc:spChg>
        <pc:spChg chg="mod">
          <ac:chgData name="Fontolan Litell, Mariana" userId="S::fontolanlitell.1@buckeyemail.osu.edu::772044fa-eadd-4e1d-be7c-074ab0628071" providerId="AD" clId="Web-{0F712514-396F-CEDD-4F60-47B272548F46}" dt="2023-05-18T15:10:47.381" v="2" actId="20577"/>
          <ac:spMkLst>
            <pc:docMk/>
            <pc:sldMk cId="4012530792" sldId="257"/>
            <ac:spMk id="3" creationId="{B26D1854-B15D-1693-B6AE-DAFA72AB67FF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12:49.526" v="29" actId="20577"/>
        <pc:sldMkLst>
          <pc:docMk/>
          <pc:sldMk cId="2797955003" sldId="258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12:49.526" v="29" actId="20577"/>
          <ac:spMkLst>
            <pc:docMk/>
            <pc:sldMk cId="2797955003" sldId="258"/>
            <ac:spMk id="3" creationId="{B26D1854-B15D-1693-B6AE-DAFA72AB67FF}"/>
          </ac:spMkLst>
        </pc:spChg>
        <pc:picChg chg="mod">
          <ac:chgData name="Fontolan Litell, Mariana" userId="S::fontolanlitell.1@buckeyemail.osu.edu::772044fa-eadd-4e1d-be7c-074ab0628071" providerId="AD" clId="Web-{0F712514-396F-CEDD-4F60-47B272548F46}" dt="2023-05-18T15:12:30.103" v="27" actId="1076"/>
          <ac:picMkLst>
            <pc:docMk/>
            <pc:sldMk cId="2797955003" sldId="258"/>
            <ac:picMk id="4" creationId="{888B6579-0558-FF21-4B16-E209930EAB06}"/>
          </ac:picMkLst>
        </pc:picChg>
      </pc:sldChg>
      <pc:sldChg chg="modSp">
        <pc:chgData name="Fontolan Litell, Mariana" userId="S::fontolanlitell.1@buckeyemail.osu.edu::772044fa-eadd-4e1d-be7c-074ab0628071" providerId="AD" clId="Web-{0F712514-396F-CEDD-4F60-47B272548F46}" dt="2023-05-18T15:15:55.704" v="60" actId="1076"/>
        <pc:sldMkLst>
          <pc:docMk/>
          <pc:sldMk cId="3576398384" sldId="260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15:55.704" v="60" actId="1076"/>
          <ac:spMkLst>
            <pc:docMk/>
            <pc:sldMk cId="3576398384" sldId="260"/>
            <ac:spMk id="3" creationId="{BC7491A3-B0D0-0714-85F2-78F65067FA68}"/>
          </ac:spMkLst>
        </pc:spChg>
        <pc:picChg chg="mod">
          <ac:chgData name="Fontolan Litell, Mariana" userId="S::fontolanlitell.1@buckeyemail.osu.edu::772044fa-eadd-4e1d-be7c-074ab0628071" providerId="AD" clId="Web-{0F712514-396F-CEDD-4F60-47B272548F46}" dt="2023-05-18T15:15:33.437" v="57" actId="1076"/>
          <ac:picMkLst>
            <pc:docMk/>
            <pc:sldMk cId="3576398384" sldId="260"/>
            <ac:picMk id="11" creationId="{7E4D3142-86D3-E028-1A45-563A0D34A215}"/>
          </ac:picMkLst>
        </pc:picChg>
      </pc:sldChg>
      <pc:sldChg chg="modSp">
        <pc:chgData name="Fontolan Litell, Mariana" userId="S::fontolanlitell.1@buckeyemail.osu.edu::772044fa-eadd-4e1d-be7c-074ab0628071" providerId="AD" clId="Web-{0F712514-396F-CEDD-4F60-47B272548F46}" dt="2023-05-18T15:46:52.065" v="446" actId="20577"/>
        <pc:sldMkLst>
          <pc:docMk/>
          <pc:sldMk cId="664434068" sldId="265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46:52.065" v="446" actId="20577"/>
          <ac:spMkLst>
            <pc:docMk/>
            <pc:sldMk cId="664434068" sldId="265"/>
            <ac:spMk id="2" creationId="{76B34BD3-AC13-AE17-B672-C6632B38EB94}"/>
          </ac:spMkLst>
        </pc:spChg>
      </pc:sldChg>
      <pc:sldChg chg="modSp modNotes">
        <pc:chgData name="Fontolan Litell, Mariana" userId="S::fontolanlitell.1@buckeyemail.osu.edu::772044fa-eadd-4e1d-be7c-074ab0628071" providerId="AD" clId="Web-{0F712514-396F-CEDD-4F60-47B272548F46}" dt="2023-05-18T15:47:37.848" v="469"/>
        <pc:sldMkLst>
          <pc:docMk/>
          <pc:sldMk cId="1502202779" sldId="267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44:32.310" v="413" actId="20577"/>
          <ac:spMkLst>
            <pc:docMk/>
            <pc:sldMk cId="1502202779" sldId="267"/>
            <ac:spMk id="3" creationId="{575437E6-397F-C245-9E02-E0BE602E2E5C}"/>
          </ac:spMkLst>
        </pc:spChg>
      </pc:sldChg>
      <pc:sldChg chg="addSp delSp modSp">
        <pc:chgData name="Fontolan Litell, Mariana" userId="S::fontolanlitell.1@buckeyemail.osu.edu::772044fa-eadd-4e1d-be7c-074ab0628071" providerId="AD" clId="Web-{0F712514-396F-CEDD-4F60-47B272548F46}" dt="2023-05-18T15:45:57.048" v="443" actId="20577"/>
        <pc:sldMkLst>
          <pc:docMk/>
          <pc:sldMk cId="1469750947" sldId="268"/>
        </pc:sldMkLst>
        <pc:spChg chg="add del mod">
          <ac:chgData name="Fontolan Litell, Mariana" userId="S::fontolanlitell.1@buckeyemail.osu.edu::772044fa-eadd-4e1d-be7c-074ab0628071" providerId="AD" clId="Web-{0F712514-396F-CEDD-4F60-47B272548F46}" dt="2023-05-18T15:45:57.048" v="443" actId="20577"/>
          <ac:spMkLst>
            <pc:docMk/>
            <pc:sldMk cId="1469750947" sldId="268"/>
            <ac:spMk id="10" creationId="{C3CFE795-88C8-D004-AC3B-211E365BD12C}"/>
          </ac:spMkLst>
        </pc:spChg>
        <pc:spChg chg="add del">
          <ac:chgData name="Fontolan Litell, Mariana" userId="S::fontolanlitell.1@buckeyemail.osu.edu::772044fa-eadd-4e1d-be7c-074ab0628071" providerId="AD" clId="Web-{0F712514-396F-CEDD-4F60-47B272548F46}" dt="2023-05-18T15:44:29.342" v="384"/>
          <ac:spMkLst>
            <pc:docMk/>
            <pc:sldMk cId="1469750947" sldId="268"/>
            <ac:spMk id="14" creationId="{3D43608B-D543-BDDF-B214-B1DF0D877DB3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38:23.969" v="313" actId="20577"/>
        <pc:sldMkLst>
          <pc:docMk/>
          <pc:sldMk cId="3678759956" sldId="269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38:23.969" v="313" actId="20577"/>
          <ac:spMkLst>
            <pc:docMk/>
            <pc:sldMk cId="3678759956" sldId="269"/>
            <ac:spMk id="3" creationId="{868BA27D-3FBF-5E7D-59BB-B5153F1456E1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40:06.364" v="324" actId="20577"/>
        <pc:sldMkLst>
          <pc:docMk/>
          <pc:sldMk cId="3656756138" sldId="270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40:06.364" v="324" actId="20577"/>
          <ac:spMkLst>
            <pc:docMk/>
            <pc:sldMk cId="3656756138" sldId="270"/>
            <ac:spMk id="3" creationId="{67180614-6A1F-5BC9-FB5E-8856A72299C5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40:23.442" v="328" actId="20577"/>
        <pc:sldMkLst>
          <pc:docMk/>
          <pc:sldMk cId="4249494802" sldId="271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40:23.442" v="328" actId="20577"/>
          <ac:spMkLst>
            <pc:docMk/>
            <pc:sldMk cId="4249494802" sldId="271"/>
            <ac:spMk id="3" creationId="{9093D08E-3824-9F0E-DE6A-DFE6627C13B7}"/>
          </ac:spMkLst>
        </pc:spChg>
      </pc:sldChg>
      <pc:sldChg chg="addSp delSp modSp">
        <pc:chgData name="Fontolan Litell, Mariana" userId="S::fontolanlitell.1@buckeyemail.osu.edu::772044fa-eadd-4e1d-be7c-074ab0628071" providerId="AD" clId="Web-{0F712514-396F-CEDD-4F60-47B272548F46}" dt="2023-05-18T15:41:47.883" v="341" actId="20577"/>
        <pc:sldMkLst>
          <pc:docMk/>
          <pc:sldMk cId="4086564988" sldId="272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41:02.913" v="331" actId="20577"/>
          <ac:spMkLst>
            <pc:docMk/>
            <pc:sldMk cId="4086564988" sldId="272"/>
            <ac:spMk id="2" creationId="{A95C6CA5-FC03-944A-68CB-24C5AE6E0D2F}"/>
          </ac:spMkLst>
        </pc:spChg>
        <pc:spChg chg="add del mod">
          <ac:chgData name="Fontolan Litell, Mariana" userId="S::fontolanlitell.1@buckeyemail.osu.edu::772044fa-eadd-4e1d-be7c-074ab0628071" providerId="AD" clId="Web-{0F712514-396F-CEDD-4F60-47B272548F46}" dt="2023-05-18T15:41:27.648" v="337"/>
          <ac:spMkLst>
            <pc:docMk/>
            <pc:sldMk cId="4086564988" sldId="272"/>
            <ac:spMk id="3" creationId="{61E0F881-1A76-81EC-9EC8-08B30C64352C}"/>
          </ac:spMkLst>
        </pc:spChg>
        <pc:spChg chg="add mod">
          <ac:chgData name="Fontolan Litell, Mariana" userId="S::fontolanlitell.1@buckeyemail.osu.edu::772044fa-eadd-4e1d-be7c-074ab0628071" providerId="AD" clId="Web-{0F712514-396F-CEDD-4F60-47B272548F46}" dt="2023-05-18T15:41:47.883" v="341" actId="20577"/>
          <ac:spMkLst>
            <pc:docMk/>
            <pc:sldMk cId="4086564988" sldId="272"/>
            <ac:spMk id="5" creationId="{47DDBC37-58CA-30BE-3707-9E427311AC6D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30:29.250" v="196" actId="20577"/>
        <pc:sldMkLst>
          <pc:docMk/>
          <pc:sldMk cId="1016813805" sldId="273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23:17.954" v="98" actId="20577"/>
          <ac:spMkLst>
            <pc:docMk/>
            <pc:sldMk cId="1016813805" sldId="273"/>
            <ac:spMk id="2" creationId="{1D34CB13-B4A4-B406-54F6-0722CBC87082}"/>
          </ac:spMkLst>
        </pc:spChg>
        <pc:spChg chg="mod">
          <ac:chgData name="Fontolan Litell, Mariana" userId="S::fontolanlitell.1@buckeyemail.osu.edu::772044fa-eadd-4e1d-be7c-074ab0628071" providerId="AD" clId="Web-{0F712514-396F-CEDD-4F60-47B272548F46}" dt="2023-05-18T15:30:29.250" v="196" actId="20577"/>
          <ac:spMkLst>
            <pc:docMk/>
            <pc:sldMk cId="1016813805" sldId="273"/>
            <ac:spMk id="3" creationId="{90EE5637-BDF0-236B-3FD4-7191DDD155D9}"/>
          </ac:spMkLst>
        </pc:spChg>
      </pc:sldChg>
      <pc:sldChg chg="addSp delSp modSp">
        <pc:chgData name="Fontolan Litell, Mariana" userId="S::fontolanlitell.1@buckeyemail.osu.edu::772044fa-eadd-4e1d-be7c-074ab0628071" providerId="AD" clId="Web-{0F712514-396F-CEDD-4F60-47B272548F46}" dt="2023-05-18T15:30:18.218" v="191" actId="20577"/>
        <pc:sldMkLst>
          <pc:docMk/>
          <pc:sldMk cId="4045223774" sldId="274"/>
        </pc:sldMkLst>
        <pc:spChg chg="del">
          <ac:chgData name="Fontolan Litell, Mariana" userId="S::fontolanlitell.1@buckeyemail.osu.edu::772044fa-eadd-4e1d-be7c-074ab0628071" providerId="AD" clId="Web-{0F712514-396F-CEDD-4F60-47B272548F46}" dt="2023-05-18T15:20:17.135" v="75"/>
          <ac:spMkLst>
            <pc:docMk/>
            <pc:sldMk cId="4045223774" sldId="274"/>
            <ac:spMk id="2" creationId="{1D34CB13-B4A4-B406-54F6-0722CBC87082}"/>
          </ac:spMkLst>
        </pc:spChg>
        <pc:spChg chg="mod">
          <ac:chgData name="Fontolan Litell, Mariana" userId="S::fontolanlitell.1@buckeyemail.osu.edu::772044fa-eadd-4e1d-be7c-074ab0628071" providerId="AD" clId="Web-{0F712514-396F-CEDD-4F60-47B272548F46}" dt="2023-05-18T15:30:18.218" v="191" actId="20577"/>
          <ac:spMkLst>
            <pc:docMk/>
            <pc:sldMk cId="4045223774" sldId="274"/>
            <ac:spMk id="3" creationId="{752B8B51-CBF8-6B20-39CF-18D8AB566359}"/>
          </ac:spMkLst>
        </pc:spChg>
        <pc:spChg chg="add mod">
          <ac:chgData name="Fontolan Litell, Mariana" userId="S::fontolanlitell.1@buckeyemail.osu.edu::772044fa-eadd-4e1d-be7c-074ab0628071" providerId="AD" clId="Web-{0F712514-396F-CEDD-4F60-47B272548F46}" dt="2023-05-18T15:23:33.048" v="106" actId="14100"/>
          <ac:spMkLst>
            <pc:docMk/>
            <pc:sldMk cId="4045223774" sldId="274"/>
            <ac:spMk id="6" creationId="{C7104270-3074-62D1-6151-C735139ABE2F}"/>
          </ac:spMkLst>
        </pc:spChg>
      </pc:sldChg>
      <pc:sldChg chg="addSp delSp modSp">
        <pc:chgData name="Fontolan Litell, Mariana" userId="S::fontolanlitell.1@buckeyemail.osu.edu::772044fa-eadd-4e1d-be7c-074ab0628071" providerId="AD" clId="Web-{0F712514-396F-CEDD-4F60-47B272548F46}" dt="2023-05-18T15:30:04.468" v="181" actId="20577"/>
        <pc:sldMkLst>
          <pc:docMk/>
          <pc:sldMk cId="381521873" sldId="275"/>
        </pc:sldMkLst>
        <pc:spChg chg="del">
          <ac:chgData name="Fontolan Litell, Mariana" userId="S::fontolanlitell.1@buckeyemail.osu.edu::772044fa-eadd-4e1d-be7c-074ab0628071" providerId="AD" clId="Web-{0F712514-396F-CEDD-4F60-47B272548F46}" dt="2023-05-18T15:20:51.011" v="79"/>
          <ac:spMkLst>
            <pc:docMk/>
            <pc:sldMk cId="381521873" sldId="275"/>
            <ac:spMk id="2" creationId="{1D34CB13-B4A4-B406-54F6-0722CBC87082}"/>
          </ac:spMkLst>
        </pc:spChg>
        <pc:spChg chg="mod">
          <ac:chgData name="Fontolan Litell, Mariana" userId="S::fontolanlitell.1@buckeyemail.osu.edu::772044fa-eadd-4e1d-be7c-074ab0628071" providerId="AD" clId="Web-{0F712514-396F-CEDD-4F60-47B272548F46}" dt="2023-05-18T15:30:04.468" v="181" actId="20577"/>
          <ac:spMkLst>
            <pc:docMk/>
            <pc:sldMk cId="381521873" sldId="275"/>
            <ac:spMk id="3" creationId="{84265670-169E-13E0-577B-4298CEB7A35E}"/>
          </ac:spMkLst>
        </pc:spChg>
        <pc:spChg chg="add del">
          <ac:chgData name="Fontolan Litell, Mariana" userId="S::fontolanlitell.1@buckeyemail.osu.edu::772044fa-eadd-4e1d-be7c-074ab0628071" providerId="AD" clId="Web-{0F712514-396F-CEDD-4F60-47B272548F46}" dt="2023-05-18T15:20:46.448" v="78"/>
          <ac:spMkLst>
            <pc:docMk/>
            <pc:sldMk cId="381521873" sldId="275"/>
            <ac:spMk id="6" creationId="{F68EA889-BB9D-D398-418F-25E50481F760}"/>
          </ac:spMkLst>
        </pc:spChg>
        <pc:spChg chg="add mod">
          <ac:chgData name="Fontolan Litell, Mariana" userId="S::fontolanlitell.1@buckeyemail.osu.edu::772044fa-eadd-4e1d-be7c-074ab0628071" providerId="AD" clId="Web-{0F712514-396F-CEDD-4F60-47B272548F46}" dt="2023-05-18T15:27:24.775" v="162" actId="14100"/>
          <ac:spMkLst>
            <pc:docMk/>
            <pc:sldMk cId="381521873" sldId="275"/>
            <ac:spMk id="8" creationId="{3A9D4E4E-CE83-5EDF-2375-7F1E82A5AC22}"/>
          </ac:spMkLst>
        </pc:spChg>
      </pc:sldChg>
      <pc:sldChg chg="addSp delSp modSp">
        <pc:chgData name="Fontolan Litell, Mariana" userId="S::fontolanlitell.1@buckeyemail.osu.edu::772044fa-eadd-4e1d-be7c-074ab0628071" providerId="AD" clId="Web-{0F712514-396F-CEDD-4F60-47B272548F46}" dt="2023-05-18T15:35:00.869" v="277" actId="20577"/>
        <pc:sldMkLst>
          <pc:docMk/>
          <pc:sldMk cId="3185457853" sldId="276"/>
        </pc:sldMkLst>
        <pc:spChg chg="del">
          <ac:chgData name="Fontolan Litell, Mariana" userId="S::fontolanlitell.1@buckeyemail.osu.edu::772044fa-eadd-4e1d-be7c-074ab0628071" providerId="AD" clId="Web-{0F712514-396F-CEDD-4F60-47B272548F46}" dt="2023-05-18T15:20:57.574" v="81"/>
          <ac:spMkLst>
            <pc:docMk/>
            <pc:sldMk cId="3185457853" sldId="276"/>
            <ac:spMk id="2" creationId="{1D34CB13-B4A4-B406-54F6-0722CBC87082}"/>
          </ac:spMkLst>
        </pc:spChg>
        <pc:spChg chg="mod">
          <ac:chgData name="Fontolan Litell, Mariana" userId="S::fontolanlitell.1@buckeyemail.osu.edu::772044fa-eadd-4e1d-be7c-074ab0628071" providerId="AD" clId="Web-{0F712514-396F-CEDD-4F60-47B272548F46}" dt="2023-05-18T15:35:00.869" v="277" actId="20577"/>
          <ac:spMkLst>
            <pc:docMk/>
            <pc:sldMk cId="3185457853" sldId="276"/>
            <ac:spMk id="3" creationId="{B15A6E10-4D2D-A297-F004-E61BE701BFD2}"/>
          </ac:spMkLst>
        </pc:spChg>
        <pc:spChg chg="add mod">
          <ac:chgData name="Fontolan Litell, Mariana" userId="S::fontolanlitell.1@buckeyemail.osu.edu::772044fa-eadd-4e1d-be7c-074ab0628071" providerId="AD" clId="Web-{0F712514-396F-CEDD-4F60-47B272548F46}" dt="2023-05-18T15:29:04.184" v="172" actId="14100"/>
          <ac:spMkLst>
            <pc:docMk/>
            <pc:sldMk cId="3185457853" sldId="276"/>
            <ac:spMk id="6" creationId="{FCE03FB8-AA0A-8516-2906-5CA92F227BA5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48:00.708" v="470" actId="20577"/>
        <pc:sldMkLst>
          <pc:docMk/>
          <pc:sldMk cId="3320576799" sldId="277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48:00.708" v="470" actId="20577"/>
          <ac:spMkLst>
            <pc:docMk/>
            <pc:sldMk cId="3320576799" sldId="277"/>
            <ac:spMk id="3" creationId="{3E409C27-32CA-950D-33DB-8AB2F8DC00D6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49:04.523" v="477" actId="20577"/>
        <pc:sldMkLst>
          <pc:docMk/>
          <pc:sldMk cId="3729542633" sldId="280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49:04.523" v="477" actId="20577"/>
          <ac:spMkLst>
            <pc:docMk/>
            <pc:sldMk cId="3729542633" sldId="280"/>
            <ac:spMk id="3" creationId="{46D1D8BB-1279-27E4-E6B2-510A866EF1E1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35:47.683" v="285" actId="20577"/>
        <pc:sldMkLst>
          <pc:docMk/>
          <pc:sldMk cId="2477245362" sldId="281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35:47.683" v="285" actId="20577"/>
          <ac:spMkLst>
            <pc:docMk/>
            <pc:sldMk cId="2477245362" sldId="281"/>
            <ac:spMk id="3" creationId="{185EAE57-C957-06D3-5E93-D77135AD89DC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36:13.965" v="286" actId="20577"/>
        <pc:sldMkLst>
          <pc:docMk/>
          <pc:sldMk cId="1068567917" sldId="283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36:13.965" v="286" actId="20577"/>
          <ac:spMkLst>
            <pc:docMk/>
            <pc:sldMk cId="1068567917" sldId="283"/>
            <ac:spMk id="2" creationId="{3906E64A-F39E-F6A2-52E1-2132E2A2D8AB}"/>
          </ac:spMkLst>
        </pc:spChg>
        <pc:spChg chg="mod">
          <ac:chgData name="Fontolan Litell, Mariana" userId="S::fontolanlitell.1@buckeyemail.osu.edu::772044fa-eadd-4e1d-be7c-074ab0628071" providerId="AD" clId="Web-{0F712514-396F-CEDD-4F60-47B272548F46}" dt="2023-05-18T15:18:20.443" v="66" actId="20577"/>
          <ac:spMkLst>
            <pc:docMk/>
            <pc:sldMk cId="1068567917" sldId="283"/>
            <ac:spMk id="3" creationId="{506B4DDD-D87C-B893-C720-36438F5AEC5F}"/>
          </ac:spMkLst>
        </pc:spChg>
      </pc:sldChg>
      <pc:sldChg chg="modSp">
        <pc:chgData name="Fontolan Litell, Mariana" userId="S::fontolanlitell.1@buckeyemail.osu.edu::772044fa-eadd-4e1d-be7c-074ab0628071" providerId="AD" clId="Web-{0F712514-396F-CEDD-4F60-47B272548F46}" dt="2023-05-18T15:36:44.341" v="294" actId="20577"/>
        <pc:sldMkLst>
          <pc:docMk/>
          <pc:sldMk cId="2674886222" sldId="284"/>
        </pc:sldMkLst>
        <pc:spChg chg="mod">
          <ac:chgData name="Fontolan Litell, Mariana" userId="S::fontolanlitell.1@buckeyemail.osu.edu::772044fa-eadd-4e1d-be7c-074ab0628071" providerId="AD" clId="Web-{0F712514-396F-CEDD-4F60-47B272548F46}" dt="2023-05-18T15:36:23.887" v="287" actId="20577"/>
          <ac:spMkLst>
            <pc:docMk/>
            <pc:sldMk cId="2674886222" sldId="284"/>
            <ac:spMk id="2" creationId="{5B978257-8424-4C76-D8BE-69F47994C20C}"/>
          </ac:spMkLst>
        </pc:spChg>
        <pc:spChg chg="mod">
          <ac:chgData name="Fontolan Litell, Mariana" userId="S::fontolanlitell.1@buckeyemail.osu.edu::772044fa-eadd-4e1d-be7c-074ab0628071" providerId="AD" clId="Web-{0F712514-396F-CEDD-4F60-47B272548F46}" dt="2023-05-18T15:36:44.341" v="294" actId="20577"/>
          <ac:spMkLst>
            <pc:docMk/>
            <pc:sldMk cId="2674886222" sldId="284"/>
            <ac:spMk id="3" creationId="{DA9FD31B-CDB1-CF5F-F2DA-E07AC662CA08}"/>
          </ac:spMkLst>
        </pc:spChg>
      </pc:sldChg>
    </pc:docChg>
  </pc:docChgLst>
  <pc:docChgLst>
    <pc:chgData name="Fontolan Litell, Mariana" userId="772044fa-eadd-4e1d-be7c-074ab0628071" providerId="ADAL" clId="{63F8F091-54CE-448F-8D0D-5744433DCA17}"/>
    <pc:docChg chg="custSel modSld">
      <pc:chgData name="Fontolan Litell, Mariana" userId="772044fa-eadd-4e1d-be7c-074ab0628071" providerId="ADAL" clId="{63F8F091-54CE-448F-8D0D-5744433DCA17}" dt="2023-06-01T23:50:39.129" v="90" actId="20577"/>
      <pc:docMkLst>
        <pc:docMk/>
      </pc:docMkLst>
      <pc:sldChg chg="addSp modSp">
        <pc:chgData name="Fontolan Litell, Mariana" userId="772044fa-eadd-4e1d-be7c-074ab0628071" providerId="ADAL" clId="{63F8F091-54CE-448F-8D0D-5744433DCA17}" dt="2023-06-01T23:48:49.718" v="27"/>
        <pc:sldMkLst>
          <pc:docMk/>
          <pc:sldMk cId="664434068" sldId="265"/>
        </pc:sldMkLst>
        <pc:spChg chg="add mod">
          <ac:chgData name="Fontolan Litell, Mariana" userId="772044fa-eadd-4e1d-be7c-074ab0628071" providerId="ADAL" clId="{63F8F091-54CE-448F-8D0D-5744433DCA17}" dt="2023-06-01T23:48:49.718" v="27"/>
          <ac:spMkLst>
            <pc:docMk/>
            <pc:sldMk cId="664434068" sldId="265"/>
            <ac:spMk id="3" creationId="{109C2AF8-BED9-292B-3642-1055E0A54BEE}"/>
          </ac:spMkLst>
        </pc:spChg>
      </pc:sldChg>
      <pc:sldChg chg="addSp modSp mod">
        <pc:chgData name="Fontolan Litell, Mariana" userId="772044fa-eadd-4e1d-be7c-074ab0628071" providerId="ADAL" clId="{63F8F091-54CE-448F-8D0D-5744433DCA17}" dt="2023-06-01T23:48:33.252" v="23" actId="255"/>
        <pc:sldMkLst>
          <pc:docMk/>
          <pc:sldMk cId="1502202779" sldId="267"/>
        </pc:sldMkLst>
        <pc:spChg chg="add mod">
          <ac:chgData name="Fontolan Litell, Mariana" userId="772044fa-eadd-4e1d-be7c-074ab0628071" providerId="ADAL" clId="{63F8F091-54CE-448F-8D0D-5744433DCA17}" dt="2023-06-01T23:48:33.252" v="23" actId="255"/>
          <ac:spMkLst>
            <pc:docMk/>
            <pc:sldMk cId="1502202779" sldId="267"/>
            <ac:spMk id="5" creationId="{AF6C91C3-4C24-3A00-0949-C80393350590}"/>
          </ac:spMkLst>
        </pc:spChg>
      </pc:sldChg>
      <pc:sldChg chg="addSp modSp">
        <pc:chgData name="Fontolan Litell, Mariana" userId="772044fa-eadd-4e1d-be7c-074ab0628071" providerId="ADAL" clId="{63F8F091-54CE-448F-8D0D-5744433DCA17}" dt="2023-06-01T23:48:44.736" v="25"/>
        <pc:sldMkLst>
          <pc:docMk/>
          <pc:sldMk cId="1469750947" sldId="268"/>
        </pc:sldMkLst>
        <pc:spChg chg="add mod">
          <ac:chgData name="Fontolan Litell, Mariana" userId="772044fa-eadd-4e1d-be7c-074ab0628071" providerId="ADAL" clId="{63F8F091-54CE-448F-8D0D-5744433DCA17}" dt="2023-06-01T23:48:44.736" v="25"/>
          <ac:spMkLst>
            <pc:docMk/>
            <pc:sldMk cId="1469750947" sldId="268"/>
            <ac:spMk id="12" creationId="{A4B90241-1817-35C1-B371-1903955FB7DF}"/>
          </ac:spMkLst>
        </pc:spChg>
      </pc:sldChg>
      <pc:sldChg chg="modSp mod">
        <pc:chgData name="Fontolan Litell, Mariana" userId="772044fa-eadd-4e1d-be7c-074ab0628071" providerId="ADAL" clId="{63F8F091-54CE-448F-8D0D-5744433DCA17}" dt="2023-06-01T23:47:46.279" v="17" actId="20577"/>
        <pc:sldMkLst>
          <pc:docMk/>
          <pc:sldMk cId="4086564988" sldId="272"/>
        </pc:sldMkLst>
        <pc:spChg chg="mod">
          <ac:chgData name="Fontolan Litell, Mariana" userId="772044fa-eadd-4e1d-be7c-074ab0628071" providerId="ADAL" clId="{63F8F091-54CE-448F-8D0D-5744433DCA17}" dt="2023-06-01T23:47:46.279" v="17" actId="20577"/>
          <ac:spMkLst>
            <pc:docMk/>
            <pc:sldMk cId="4086564988" sldId="272"/>
            <ac:spMk id="2" creationId="{A95C6CA5-FC03-944A-68CB-24C5AE6E0D2F}"/>
          </ac:spMkLst>
        </pc:spChg>
      </pc:sldChg>
      <pc:sldChg chg="addSp modSp">
        <pc:chgData name="Fontolan Litell, Mariana" userId="772044fa-eadd-4e1d-be7c-074ab0628071" providerId="ADAL" clId="{63F8F091-54CE-448F-8D0D-5744433DCA17}" dt="2023-06-01T23:48:47.450" v="26"/>
        <pc:sldMkLst>
          <pc:docMk/>
          <pc:sldMk cId="3412717563" sldId="291"/>
        </pc:sldMkLst>
        <pc:spChg chg="add mod">
          <ac:chgData name="Fontolan Litell, Mariana" userId="772044fa-eadd-4e1d-be7c-074ab0628071" providerId="ADAL" clId="{63F8F091-54CE-448F-8D0D-5744433DCA17}" dt="2023-06-01T23:48:47.450" v="26"/>
          <ac:spMkLst>
            <pc:docMk/>
            <pc:sldMk cId="3412717563" sldId="291"/>
            <ac:spMk id="23" creationId="{327008F0-9F1F-6A16-8A0F-2C9D23F94656}"/>
          </ac:spMkLst>
        </pc:spChg>
      </pc:sldChg>
      <pc:sldChg chg="addSp modSp">
        <pc:chgData name="Fontolan Litell, Mariana" userId="772044fa-eadd-4e1d-be7c-074ab0628071" providerId="ADAL" clId="{63F8F091-54CE-448F-8D0D-5744433DCA17}" dt="2023-06-01T23:48:52.259" v="28"/>
        <pc:sldMkLst>
          <pc:docMk/>
          <pc:sldMk cId="576193344" sldId="292"/>
        </pc:sldMkLst>
        <pc:spChg chg="add mod">
          <ac:chgData name="Fontolan Litell, Mariana" userId="772044fa-eadd-4e1d-be7c-074ab0628071" providerId="ADAL" clId="{63F8F091-54CE-448F-8D0D-5744433DCA17}" dt="2023-06-01T23:48:52.259" v="28"/>
          <ac:spMkLst>
            <pc:docMk/>
            <pc:sldMk cId="576193344" sldId="292"/>
            <ac:spMk id="5" creationId="{84498285-2C1B-E2A8-DC3D-1768B3FD423F}"/>
          </ac:spMkLst>
        </pc:spChg>
      </pc:sldChg>
      <pc:sldChg chg="modSp mod">
        <pc:chgData name="Fontolan Litell, Mariana" userId="772044fa-eadd-4e1d-be7c-074ab0628071" providerId="ADAL" clId="{63F8F091-54CE-448F-8D0D-5744433DCA17}" dt="2023-06-01T23:50:39.129" v="90" actId="20577"/>
        <pc:sldMkLst>
          <pc:docMk/>
          <pc:sldMk cId="2347491237" sldId="295"/>
        </pc:sldMkLst>
        <pc:spChg chg="mod">
          <ac:chgData name="Fontolan Litell, Mariana" userId="772044fa-eadd-4e1d-be7c-074ab0628071" providerId="ADAL" clId="{63F8F091-54CE-448F-8D0D-5744433DCA17}" dt="2023-06-01T23:50:39.129" v="90" actId="20577"/>
          <ac:spMkLst>
            <pc:docMk/>
            <pc:sldMk cId="2347491237" sldId="295"/>
            <ac:spMk id="14" creationId="{EDC8AF69-28A5-F5F8-C661-988B9E7BD513}"/>
          </ac:spMkLst>
        </pc:spChg>
      </pc:sldChg>
      <pc:sldChg chg="addSp modSp">
        <pc:chgData name="Fontolan Litell, Mariana" userId="772044fa-eadd-4e1d-be7c-074ab0628071" providerId="ADAL" clId="{63F8F091-54CE-448F-8D0D-5744433DCA17}" dt="2023-06-01T23:48:42.117" v="24"/>
        <pc:sldMkLst>
          <pc:docMk/>
          <pc:sldMk cId="1430611724" sldId="296"/>
        </pc:sldMkLst>
        <pc:spChg chg="add mod">
          <ac:chgData name="Fontolan Litell, Mariana" userId="772044fa-eadd-4e1d-be7c-074ab0628071" providerId="ADAL" clId="{63F8F091-54CE-448F-8D0D-5744433DCA17}" dt="2023-06-01T23:48:42.117" v="24"/>
          <ac:spMkLst>
            <pc:docMk/>
            <pc:sldMk cId="1430611724" sldId="296"/>
            <ac:spMk id="3" creationId="{6E0BF130-9541-4C3C-CA96-BD6D4DDA1AF3}"/>
          </ac:spMkLst>
        </pc:spChg>
      </pc:sldChg>
    </pc:docChg>
  </pc:docChgLst>
  <pc:docChgLst>
    <pc:chgData name="Fontolan Litell, Mariana" userId="S::fontolanlitell.1@buckeyemail.osu.edu::772044fa-eadd-4e1d-be7c-074ab0628071" providerId="AD" clId="Web-{0CB441CC-434C-3DE3-59EF-1E1891D3FE5E}"/>
    <pc:docChg chg="modSld">
      <pc:chgData name="Fontolan Litell, Mariana" userId="S::fontolanlitell.1@buckeyemail.osu.edu::772044fa-eadd-4e1d-be7c-074ab0628071" providerId="AD" clId="Web-{0CB441CC-434C-3DE3-59EF-1E1891D3FE5E}" dt="2023-05-22T16:32:39.614" v="305" actId="20577"/>
      <pc:docMkLst>
        <pc:docMk/>
      </pc:docMkLst>
      <pc:sldChg chg="modSp">
        <pc:chgData name="Fontolan Litell, Mariana" userId="S::fontolanlitell.1@buckeyemail.osu.edu::772044fa-eadd-4e1d-be7c-074ab0628071" providerId="AD" clId="Web-{0CB441CC-434C-3DE3-59EF-1E1891D3FE5E}" dt="2023-05-22T15:46:55.962" v="1" actId="20577"/>
        <pc:sldMkLst>
          <pc:docMk/>
          <pc:sldMk cId="3496576442" sldId="256"/>
        </pc:sldMkLst>
        <pc:spChg chg="mod">
          <ac:chgData name="Fontolan Litell, Mariana" userId="S::fontolanlitell.1@buckeyemail.osu.edu::772044fa-eadd-4e1d-be7c-074ab0628071" providerId="AD" clId="Web-{0CB441CC-434C-3DE3-59EF-1E1891D3FE5E}" dt="2023-05-22T15:46:55.962" v="1" actId="20577"/>
          <ac:spMkLst>
            <pc:docMk/>
            <pc:sldMk cId="3496576442" sldId="256"/>
            <ac:spMk id="3" creationId="{7EFFFA99-BFF2-CDB9-574C-F54C4A108C61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32:01.097" v="303" actId="1076"/>
        <pc:sldMkLst>
          <pc:docMk/>
          <pc:sldMk cId="4012530792" sldId="257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32:01.097" v="303" actId="1076"/>
          <ac:spMkLst>
            <pc:docMk/>
            <pc:sldMk cId="4012530792" sldId="257"/>
            <ac:spMk id="6" creationId="{A25C0F4B-B3FB-7349-E49B-85A94E371D02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5:48:35.183" v="3" actId="20577"/>
        <pc:sldMkLst>
          <pc:docMk/>
          <pc:sldMk cId="2797955003" sldId="258"/>
        </pc:sldMkLst>
        <pc:spChg chg="mod">
          <ac:chgData name="Fontolan Litell, Mariana" userId="S::fontolanlitell.1@buckeyemail.osu.edu::772044fa-eadd-4e1d-be7c-074ab0628071" providerId="AD" clId="Web-{0CB441CC-434C-3DE3-59EF-1E1891D3FE5E}" dt="2023-05-22T15:48:35.183" v="3" actId="20577"/>
          <ac:spMkLst>
            <pc:docMk/>
            <pc:sldMk cId="2797955003" sldId="258"/>
            <ac:spMk id="3" creationId="{B26D1854-B15D-1693-B6AE-DAFA72AB67FF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32:12.098" v="304" actId="1076"/>
        <pc:sldMkLst>
          <pc:docMk/>
          <pc:sldMk cId="3576398384" sldId="260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32:12.098" v="304" actId="1076"/>
          <ac:spMkLst>
            <pc:docMk/>
            <pc:sldMk cId="3576398384" sldId="260"/>
            <ac:spMk id="4" creationId="{E46E1F8A-CE91-0BCE-D728-B1E52DF10337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23:46.446" v="243" actId="20577"/>
        <pc:sldMkLst>
          <pc:docMk/>
          <pc:sldMk cId="1502202779" sldId="267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23:46.446" v="243" actId="20577"/>
          <ac:spMkLst>
            <pc:docMk/>
            <pc:sldMk cId="1502202779" sldId="267"/>
            <ac:spMk id="3" creationId="{575437E6-397F-C245-9E02-E0BE602E2E5C}"/>
          </ac:spMkLst>
        </pc:spChg>
      </pc:sldChg>
      <pc:sldChg chg="addSp delSp modSp">
        <pc:chgData name="Fontolan Litell, Mariana" userId="S::fontolanlitell.1@buckeyemail.osu.edu::772044fa-eadd-4e1d-be7c-074ab0628071" providerId="AD" clId="Web-{0CB441CC-434C-3DE3-59EF-1E1891D3FE5E}" dt="2023-05-22T16:20:03.426" v="161" actId="20577"/>
        <pc:sldMkLst>
          <pc:docMk/>
          <pc:sldMk cId="3678759956" sldId="269"/>
        </pc:sldMkLst>
        <pc:spChg chg="add del mod">
          <ac:chgData name="Fontolan Litell, Mariana" userId="S::fontolanlitell.1@buckeyemail.osu.edu::772044fa-eadd-4e1d-be7c-074ab0628071" providerId="AD" clId="Web-{0CB441CC-434C-3DE3-59EF-1E1891D3FE5E}" dt="2023-05-22T16:20:03.426" v="161" actId="20577"/>
          <ac:spMkLst>
            <pc:docMk/>
            <pc:sldMk cId="3678759956" sldId="269"/>
            <ac:spMk id="3" creationId="{868BA27D-3FBF-5E7D-59BB-B5153F1456E1}"/>
          </ac:spMkLst>
        </pc:spChg>
        <pc:spChg chg="add del mod">
          <ac:chgData name="Fontolan Litell, Mariana" userId="S::fontolanlitell.1@buckeyemail.osu.edu::772044fa-eadd-4e1d-be7c-074ab0628071" providerId="AD" clId="Web-{0CB441CC-434C-3DE3-59EF-1E1891D3FE5E}" dt="2023-05-22T16:19:25.597" v="125"/>
          <ac:spMkLst>
            <pc:docMk/>
            <pc:sldMk cId="3678759956" sldId="269"/>
            <ac:spMk id="6" creationId="{043D645B-188D-DADC-A6D6-726AEBB574D6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17:58.033" v="108" actId="20577"/>
        <pc:sldMkLst>
          <pc:docMk/>
          <pc:sldMk cId="3656756138" sldId="270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17:58.033" v="108" actId="20577"/>
          <ac:spMkLst>
            <pc:docMk/>
            <pc:sldMk cId="3656756138" sldId="270"/>
            <ac:spMk id="3" creationId="{67180614-6A1F-5BC9-FB5E-8856A72299C5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20:22.254" v="173" actId="20577"/>
        <pc:sldMkLst>
          <pc:docMk/>
          <pc:sldMk cId="4249494802" sldId="271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20:22.254" v="173" actId="20577"/>
          <ac:spMkLst>
            <pc:docMk/>
            <pc:sldMk cId="4249494802" sldId="271"/>
            <ac:spMk id="3" creationId="{9093D08E-3824-9F0E-DE6A-DFE6627C13B7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11:30.618" v="64" actId="20577"/>
        <pc:sldMkLst>
          <pc:docMk/>
          <pc:sldMk cId="1016813805" sldId="273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11:30.618" v="64" actId="20577"/>
          <ac:spMkLst>
            <pc:docMk/>
            <pc:sldMk cId="1016813805" sldId="273"/>
            <ac:spMk id="3" creationId="{90EE5637-BDF0-236B-3FD4-7191DDD155D9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11:35.071" v="68" actId="20577"/>
        <pc:sldMkLst>
          <pc:docMk/>
          <pc:sldMk cId="4045223774" sldId="274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11:35.071" v="68" actId="20577"/>
          <ac:spMkLst>
            <pc:docMk/>
            <pc:sldMk cId="4045223774" sldId="274"/>
            <ac:spMk id="3" creationId="{752B8B51-CBF8-6B20-39CF-18D8AB566359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11:43.275" v="74" actId="20577"/>
        <pc:sldMkLst>
          <pc:docMk/>
          <pc:sldMk cId="381521873" sldId="275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11:43.275" v="74" actId="20577"/>
          <ac:spMkLst>
            <pc:docMk/>
            <pc:sldMk cId="381521873" sldId="275"/>
            <ac:spMk id="3" creationId="{84265670-169E-13E0-577B-4298CEB7A35E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14:25.591" v="98" actId="20577"/>
        <pc:sldMkLst>
          <pc:docMk/>
          <pc:sldMk cId="3185457853" sldId="276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14:25.591" v="98" actId="20577"/>
          <ac:spMkLst>
            <pc:docMk/>
            <pc:sldMk cId="3185457853" sldId="276"/>
            <ac:spMk id="3" creationId="{B15A6E10-4D2D-A297-F004-E61BE701BFD2}"/>
          </ac:spMkLst>
        </pc:spChg>
      </pc:sldChg>
      <pc:sldChg chg="addSp delSp modSp mod setBg addAnim">
        <pc:chgData name="Fontolan Litell, Mariana" userId="S::fontolanlitell.1@buckeyemail.osu.edu::772044fa-eadd-4e1d-be7c-074ab0628071" providerId="AD" clId="Web-{0CB441CC-434C-3DE3-59EF-1E1891D3FE5E}" dt="2023-05-22T16:30:50.408" v="302" actId="20577"/>
        <pc:sldMkLst>
          <pc:docMk/>
          <pc:sldMk cId="3729542633" sldId="280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30:50.408" v="302" actId="20577"/>
          <ac:spMkLst>
            <pc:docMk/>
            <pc:sldMk cId="3729542633" sldId="280"/>
            <ac:spMk id="2" creationId="{E6C79BFB-418E-3C98-FC53-F136834A585C}"/>
          </ac:spMkLst>
        </pc:spChg>
        <pc:spChg chg="mod">
          <ac:chgData name="Fontolan Litell, Mariana" userId="S::fontolanlitell.1@buckeyemail.osu.edu::772044fa-eadd-4e1d-be7c-074ab0628071" providerId="AD" clId="Web-{0CB441CC-434C-3DE3-59EF-1E1891D3FE5E}" dt="2023-05-22T16:30:42.127" v="301" actId="20577"/>
          <ac:spMkLst>
            <pc:docMk/>
            <pc:sldMk cId="3729542633" sldId="280"/>
            <ac:spMk id="3" creationId="{46D1D8BB-1279-27E4-E6B2-510A866EF1E1}"/>
          </ac:spMkLst>
        </pc:spChg>
        <pc:spChg chg="add mod">
          <ac:chgData name="Fontolan Litell, Mariana" userId="S::fontolanlitell.1@buckeyemail.osu.edu::772044fa-eadd-4e1d-be7c-074ab0628071" providerId="AD" clId="Web-{0CB441CC-434C-3DE3-59EF-1E1891D3FE5E}" dt="2023-05-22T16:29:48.766" v="297" actId="1076"/>
          <ac:spMkLst>
            <pc:docMk/>
            <pc:sldMk cId="3729542633" sldId="280"/>
            <ac:spMk id="5" creationId="{6928AB4C-F84B-6A7B-A267-404791C4CE60}"/>
          </ac:spMkLst>
        </pc:spChg>
        <pc:spChg chg="add del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14" creationId="{66D61E08-70C3-48D8-BEA0-787111DC30DA}"/>
          </ac:spMkLst>
        </pc:spChg>
        <pc:spChg chg="add del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16" creationId="{FC55298F-0AE5-478E-AD2B-03C2614C5833}"/>
          </ac:spMkLst>
        </pc:spChg>
        <pc:spChg chg="add del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18" creationId="{C180E4EA-0B63-4779-A895-7E90E71088F3}"/>
          </ac:spMkLst>
        </pc:spChg>
        <pc:spChg chg="add del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20" creationId="{CEE01D9D-3DE8-4EED-B0D3-8F3C79CC7673}"/>
          </ac:spMkLst>
        </pc:spChg>
        <pc:spChg chg="add del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22" creationId="{89AF5CE9-607F-43F4-8983-DCD6DA4051FD}"/>
          </ac:spMkLst>
        </pc:spChg>
        <pc:spChg chg="add del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24" creationId="{6EEA2DBD-9E1E-4521-8C01-F32AD18A89E3}"/>
          </ac:spMkLst>
        </pc:spChg>
        <pc:spChg chg="add del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26" creationId="{15BBD2C1-BA9B-46A9-A27A-33498B169272}"/>
          </ac:spMkLst>
        </pc:spChg>
        <pc:spChg chg="add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35" creationId="{66D61E08-70C3-48D8-BEA0-787111DC30DA}"/>
          </ac:spMkLst>
        </pc:spChg>
        <pc:spChg chg="add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37" creationId="{FC55298F-0AE5-478E-AD2B-03C2614C5833}"/>
          </ac:spMkLst>
        </pc:spChg>
        <pc:spChg chg="add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39" creationId="{C180E4EA-0B63-4779-A895-7E90E71088F3}"/>
          </ac:spMkLst>
        </pc:spChg>
        <pc:spChg chg="add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41" creationId="{CEE01D9D-3DE8-4EED-B0D3-8F3C79CC7673}"/>
          </ac:spMkLst>
        </pc:spChg>
        <pc:spChg chg="add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43" creationId="{89AF5CE9-607F-43F4-8983-DCD6DA4051FD}"/>
          </ac:spMkLst>
        </pc:spChg>
        <pc:spChg chg="add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45" creationId="{6EEA2DBD-9E1E-4521-8C01-F32AD18A89E3}"/>
          </ac:spMkLst>
        </pc:spChg>
        <pc:spChg chg="add">
          <ac:chgData name="Fontolan Litell, Mariana" userId="S::fontolanlitell.1@buckeyemail.osu.edu::772044fa-eadd-4e1d-be7c-074ab0628071" providerId="AD" clId="Web-{0CB441CC-434C-3DE3-59EF-1E1891D3FE5E}" dt="2023-05-22T16:30:00.267" v="300"/>
          <ac:spMkLst>
            <pc:docMk/>
            <pc:sldMk cId="3729542633" sldId="280"/>
            <ac:spMk id="47" creationId="{15BBD2C1-BA9B-46A9-A27A-33498B169272}"/>
          </ac:spMkLst>
        </pc:spChg>
        <pc:picChg chg="add mod ord">
          <ac:chgData name="Fontolan Litell, Mariana" userId="S::fontolanlitell.1@buckeyemail.osu.edu::772044fa-eadd-4e1d-be7c-074ab0628071" providerId="AD" clId="Web-{0CB441CC-434C-3DE3-59EF-1E1891D3FE5E}" dt="2023-05-22T16:30:00.251" v="299"/>
          <ac:picMkLst>
            <pc:docMk/>
            <pc:sldMk cId="3729542633" sldId="280"/>
            <ac:picMk id="4" creationId="{6396FD9A-C8D5-B4F9-D218-FA6E935ABC2B}"/>
          </ac:picMkLst>
        </pc:picChg>
        <pc:cxnChg chg="add del">
          <ac:chgData name="Fontolan Litell, Mariana" userId="S::fontolanlitell.1@buckeyemail.osu.edu::772044fa-eadd-4e1d-be7c-074ab0628071" providerId="AD" clId="Web-{0CB441CC-434C-3DE3-59EF-1E1891D3FE5E}" dt="2023-05-22T16:30:00.267" v="300"/>
          <ac:cxnSpMkLst>
            <pc:docMk/>
            <pc:sldMk cId="3729542633" sldId="280"/>
            <ac:cxnSpMk id="10" creationId="{A57C1A16-B8AB-4D99-A195-A38F556A6486}"/>
          </ac:cxnSpMkLst>
        </pc:cxnChg>
        <pc:cxnChg chg="add del">
          <ac:chgData name="Fontolan Litell, Mariana" userId="S::fontolanlitell.1@buckeyemail.osu.edu::772044fa-eadd-4e1d-be7c-074ab0628071" providerId="AD" clId="Web-{0CB441CC-434C-3DE3-59EF-1E1891D3FE5E}" dt="2023-05-22T16:30:00.267" v="300"/>
          <ac:cxnSpMkLst>
            <pc:docMk/>
            <pc:sldMk cId="3729542633" sldId="280"/>
            <ac:cxnSpMk id="12" creationId="{F8A9B20B-D1DD-4573-B5EC-558029519236}"/>
          </ac:cxnSpMkLst>
        </pc:cxnChg>
        <pc:cxnChg chg="add">
          <ac:chgData name="Fontolan Litell, Mariana" userId="S::fontolanlitell.1@buckeyemail.osu.edu::772044fa-eadd-4e1d-be7c-074ab0628071" providerId="AD" clId="Web-{0CB441CC-434C-3DE3-59EF-1E1891D3FE5E}" dt="2023-05-22T16:30:00.267" v="300"/>
          <ac:cxnSpMkLst>
            <pc:docMk/>
            <pc:sldMk cId="3729542633" sldId="280"/>
            <ac:cxnSpMk id="31" creationId="{A57C1A16-B8AB-4D99-A195-A38F556A6486}"/>
          </ac:cxnSpMkLst>
        </pc:cxnChg>
        <pc:cxnChg chg="add">
          <ac:chgData name="Fontolan Litell, Mariana" userId="S::fontolanlitell.1@buckeyemail.osu.edu::772044fa-eadd-4e1d-be7c-074ab0628071" providerId="AD" clId="Web-{0CB441CC-434C-3DE3-59EF-1E1891D3FE5E}" dt="2023-05-22T16:30:00.267" v="300"/>
          <ac:cxnSpMkLst>
            <pc:docMk/>
            <pc:sldMk cId="3729542633" sldId="280"/>
            <ac:cxnSpMk id="33" creationId="{F8A9B20B-D1DD-4573-B5EC-558029519236}"/>
          </ac:cxnSpMkLst>
        </pc:cxnChg>
      </pc:sldChg>
      <pc:sldChg chg="modSp">
        <pc:chgData name="Fontolan Litell, Mariana" userId="S::fontolanlitell.1@buckeyemail.osu.edu::772044fa-eadd-4e1d-be7c-074ab0628071" providerId="AD" clId="Web-{0CB441CC-434C-3DE3-59EF-1E1891D3FE5E}" dt="2023-05-22T16:32:39.614" v="305" actId="20577"/>
        <pc:sldMkLst>
          <pc:docMk/>
          <pc:sldMk cId="2523880124" sldId="282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32:39.614" v="305" actId="20577"/>
          <ac:spMkLst>
            <pc:docMk/>
            <pc:sldMk cId="2523880124" sldId="282"/>
            <ac:spMk id="21" creationId="{FA8901F7-1B07-AEC9-20F5-9445A71C037D}"/>
          </ac:spMkLst>
        </pc:spChg>
        <pc:graphicFrameChg chg="modGraphic">
          <ac:chgData name="Fontolan Litell, Mariana" userId="S::fontolanlitell.1@buckeyemail.osu.edu::772044fa-eadd-4e1d-be7c-074ab0628071" providerId="AD" clId="Web-{0CB441CC-434C-3DE3-59EF-1E1891D3FE5E}" dt="2023-05-22T15:53:18.814" v="38" actId="20577"/>
          <ac:graphicFrameMkLst>
            <pc:docMk/>
            <pc:sldMk cId="2523880124" sldId="282"/>
            <ac:graphicFrameMk id="6" creationId="{B8FE7185-8585-C10D-55C8-73F6CACFDD37}"/>
          </ac:graphicFrameMkLst>
        </pc:graphicFrameChg>
      </pc:sldChg>
      <pc:sldChg chg="modSp">
        <pc:chgData name="Fontolan Litell, Mariana" userId="S::fontolanlitell.1@buckeyemail.osu.edu::772044fa-eadd-4e1d-be7c-074ab0628071" providerId="AD" clId="Web-{0CB441CC-434C-3DE3-59EF-1E1891D3FE5E}" dt="2023-05-22T15:53:31.971" v="40" actId="20577"/>
        <pc:sldMkLst>
          <pc:docMk/>
          <pc:sldMk cId="1068567917" sldId="283"/>
        </pc:sldMkLst>
        <pc:spChg chg="mod">
          <ac:chgData name="Fontolan Litell, Mariana" userId="S::fontolanlitell.1@buckeyemail.osu.edu::772044fa-eadd-4e1d-be7c-074ab0628071" providerId="AD" clId="Web-{0CB441CC-434C-3DE3-59EF-1E1891D3FE5E}" dt="2023-05-22T15:53:31.971" v="40" actId="20577"/>
          <ac:spMkLst>
            <pc:docMk/>
            <pc:sldMk cId="1068567917" sldId="283"/>
            <ac:spMk id="2" creationId="{3906E64A-F39E-F6A2-52E1-2132E2A2D8AB}"/>
          </ac:spMkLst>
        </pc:spChg>
      </pc:sldChg>
      <pc:sldChg chg="modSp">
        <pc:chgData name="Fontolan Litell, Mariana" userId="S::fontolanlitell.1@buckeyemail.osu.edu::772044fa-eadd-4e1d-be7c-074ab0628071" providerId="AD" clId="Web-{0CB441CC-434C-3DE3-59EF-1E1891D3FE5E}" dt="2023-05-22T16:15:21.889" v="100" actId="20577"/>
        <pc:sldMkLst>
          <pc:docMk/>
          <pc:sldMk cId="2674886222" sldId="284"/>
        </pc:sldMkLst>
        <pc:spChg chg="mod">
          <ac:chgData name="Fontolan Litell, Mariana" userId="S::fontolanlitell.1@buckeyemail.osu.edu::772044fa-eadd-4e1d-be7c-074ab0628071" providerId="AD" clId="Web-{0CB441CC-434C-3DE3-59EF-1E1891D3FE5E}" dt="2023-05-22T16:15:21.889" v="100" actId="20577"/>
          <ac:spMkLst>
            <pc:docMk/>
            <pc:sldMk cId="2674886222" sldId="284"/>
            <ac:spMk id="3" creationId="{DA9FD31B-CDB1-CF5F-F2DA-E07AC662CA08}"/>
          </ac:spMkLst>
        </pc:spChg>
      </pc:sldChg>
    </pc:docChg>
  </pc:docChgLst>
  <pc:docChgLst>
    <pc:chgData name="Fontolan Litell, Mariana" userId="772044fa-eadd-4e1d-be7c-074ab0628071" providerId="ADAL" clId="{302C0A4B-AD0B-4BA0-B81D-BFD71237A045}"/>
    <pc:docChg chg="undo redo custSel addSld delSld modSld sldOrd">
      <pc:chgData name="Fontolan Litell, Mariana" userId="772044fa-eadd-4e1d-be7c-074ab0628071" providerId="ADAL" clId="{302C0A4B-AD0B-4BA0-B81D-BFD71237A045}" dt="2023-05-26T19:09:11.153" v="8157" actId="47"/>
      <pc:docMkLst>
        <pc:docMk/>
      </pc:docMkLst>
      <pc:sldChg chg="addSp delSp modSp mod">
        <pc:chgData name="Fontolan Litell, Mariana" userId="772044fa-eadd-4e1d-be7c-074ab0628071" providerId="ADAL" clId="{302C0A4B-AD0B-4BA0-B81D-BFD71237A045}" dt="2023-05-23T01:17:54.421" v="4808" actId="20577"/>
        <pc:sldMkLst>
          <pc:docMk/>
          <pc:sldMk cId="3496576442" sldId="256"/>
        </pc:sldMkLst>
        <pc:spChg chg="mod">
          <ac:chgData name="Fontolan Litell, Mariana" userId="772044fa-eadd-4e1d-be7c-074ab0628071" providerId="ADAL" clId="{302C0A4B-AD0B-4BA0-B81D-BFD71237A045}" dt="2023-05-03T15:23:00.660" v="1930" actId="122"/>
          <ac:spMkLst>
            <pc:docMk/>
            <pc:sldMk cId="3496576442" sldId="256"/>
            <ac:spMk id="2" creationId="{8F4F40E6-81DA-8435-ABBC-2FFE6E13BD10}"/>
          </ac:spMkLst>
        </pc:spChg>
        <pc:spChg chg="mod">
          <ac:chgData name="Fontolan Litell, Mariana" userId="772044fa-eadd-4e1d-be7c-074ab0628071" providerId="ADAL" clId="{302C0A4B-AD0B-4BA0-B81D-BFD71237A045}" dt="2023-05-23T01:17:54.421" v="4808" actId="20577"/>
          <ac:spMkLst>
            <pc:docMk/>
            <pc:sldMk cId="3496576442" sldId="256"/>
            <ac:spMk id="3" creationId="{7EFFFA99-BFF2-CDB9-574C-F54C4A108C61}"/>
          </ac:spMkLst>
        </pc:spChg>
        <pc:picChg chg="add mod">
          <ac:chgData name="Fontolan Litell, Mariana" userId="772044fa-eadd-4e1d-be7c-074ab0628071" providerId="ADAL" clId="{302C0A4B-AD0B-4BA0-B81D-BFD71237A045}" dt="2023-05-01T17:47:26.756" v="303" actId="1076"/>
          <ac:picMkLst>
            <pc:docMk/>
            <pc:sldMk cId="3496576442" sldId="256"/>
            <ac:picMk id="4" creationId="{BF22C206-369D-BAD2-E0C6-07BA2396ACB0}"/>
          </ac:picMkLst>
        </pc:picChg>
        <pc:picChg chg="add mod">
          <ac:chgData name="Fontolan Litell, Mariana" userId="772044fa-eadd-4e1d-be7c-074ab0628071" providerId="ADAL" clId="{302C0A4B-AD0B-4BA0-B81D-BFD71237A045}" dt="2023-05-01T17:47:21.100" v="301" actId="1076"/>
          <ac:picMkLst>
            <pc:docMk/>
            <pc:sldMk cId="3496576442" sldId="256"/>
            <ac:picMk id="5" creationId="{4FA914A8-68A8-E204-583C-6D20F4B3C9DD}"/>
          </ac:picMkLst>
        </pc:picChg>
        <pc:picChg chg="add mod">
          <ac:chgData name="Fontolan Litell, Mariana" userId="772044fa-eadd-4e1d-be7c-074ab0628071" providerId="ADAL" clId="{302C0A4B-AD0B-4BA0-B81D-BFD71237A045}" dt="2023-05-01T17:57:54.371" v="337" actId="1076"/>
          <ac:picMkLst>
            <pc:docMk/>
            <pc:sldMk cId="3496576442" sldId="256"/>
            <ac:picMk id="6" creationId="{7D4C418F-6AFE-B8D3-6607-2AF244D8C55B}"/>
          </ac:picMkLst>
        </pc:picChg>
        <pc:picChg chg="add del mod">
          <ac:chgData name="Fontolan Litell, Mariana" userId="772044fa-eadd-4e1d-be7c-074ab0628071" providerId="ADAL" clId="{302C0A4B-AD0B-4BA0-B81D-BFD71237A045}" dt="2023-05-01T17:46:25.377" v="273" actId="478"/>
          <ac:picMkLst>
            <pc:docMk/>
            <pc:sldMk cId="3496576442" sldId="256"/>
            <ac:picMk id="7" creationId="{8DC84890-0B18-AC9A-5FB0-0ECFD4B8806E}"/>
          </ac:picMkLst>
        </pc:picChg>
        <pc:picChg chg="add mod">
          <ac:chgData name="Fontolan Litell, Mariana" userId="772044fa-eadd-4e1d-be7c-074ab0628071" providerId="ADAL" clId="{302C0A4B-AD0B-4BA0-B81D-BFD71237A045}" dt="2023-05-01T17:47:30.689" v="304" actId="1076"/>
          <ac:picMkLst>
            <pc:docMk/>
            <pc:sldMk cId="3496576442" sldId="256"/>
            <ac:picMk id="9" creationId="{9FCED75C-6894-BB13-BB76-CDB05862CC07}"/>
          </ac:picMkLst>
        </pc:picChg>
        <pc:picChg chg="add mod">
          <ac:chgData name="Fontolan Litell, Mariana" userId="772044fa-eadd-4e1d-be7c-074ab0628071" providerId="ADAL" clId="{302C0A4B-AD0B-4BA0-B81D-BFD71237A045}" dt="2023-05-01T17:47:24.644" v="302" actId="1076"/>
          <ac:picMkLst>
            <pc:docMk/>
            <pc:sldMk cId="3496576442" sldId="256"/>
            <ac:picMk id="1026" creationId="{F444BABD-509A-107B-CF7A-B03E92CFE72B}"/>
          </ac:picMkLst>
        </pc:picChg>
        <pc:picChg chg="add mod">
          <ac:chgData name="Fontolan Litell, Mariana" userId="772044fa-eadd-4e1d-be7c-074ab0628071" providerId="ADAL" clId="{302C0A4B-AD0B-4BA0-B81D-BFD71237A045}" dt="2023-05-01T17:47:18.144" v="300" actId="1076"/>
          <ac:picMkLst>
            <pc:docMk/>
            <pc:sldMk cId="3496576442" sldId="256"/>
            <ac:picMk id="1028" creationId="{8E595479-A3EF-9245-5E7E-D6A385D3F392}"/>
          </ac:picMkLst>
        </pc:picChg>
      </pc:sldChg>
      <pc:sldChg chg="addSp delSp modSp mod setBg setClrOvrMap">
        <pc:chgData name="Fontolan Litell, Mariana" userId="772044fa-eadd-4e1d-be7c-074ab0628071" providerId="ADAL" clId="{302C0A4B-AD0B-4BA0-B81D-BFD71237A045}" dt="2023-05-18T18:20:01.583" v="4381" actId="1076"/>
        <pc:sldMkLst>
          <pc:docMk/>
          <pc:sldMk cId="4012530792" sldId="257"/>
        </pc:sldMkLst>
        <pc:spChg chg="mod">
          <ac:chgData name="Fontolan Litell, Mariana" userId="772044fa-eadd-4e1d-be7c-074ab0628071" providerId="ADAL" clId="{302C0A4B-AD0B-4BA0-B81D-BFD71237A045}" dt="2023-05-18T15:59:51.543" v="4340" actId="1076"/>
          <ac:spMkLst>
            <pc:docMk/>
            <pc:sldMk cId="4012530792" sldId="257"/>
            <ac:spMk id="2" creationId="{219256AF-F966-5E7B-12AC-5C3EF820E6E6}"/>
          </ac:spMkLst>
        </pc:spChg>
        <pc:spChg chg="add del mod">
          <ac:chgData name="Fontolan Litell, Mariana" userId="772044fa-eadd-4e1d-be7c-074ab0628071" providerId="ADAL" clId="{302C0A4B-AD0B-4BA0-B81D-BFD71237A045}" dt="2023-05-18T15:59:42.155" v="4338" actId="1076"/>
          <ac:spMkLst>
            <pc:docMk/>
            <pc:sldMk cId="4012530792" sldId="257"/>
            <ac:spMk id="3" creationId="{B26D1854-B15D-1693-B6AE-DAFA72AB67FF}"/>
          </ac:spMkLst>
        </pc:spChg>
        <pc:spChg chg="add mod">
          <ac:chgData name="Fontolan Litell, Mariana" userId="772044fa-eadd-4e1d-be7c-074ab0628071" providerId="ADAL" clId="{302C0A4B-AD0B-4BA0-B81D-BFD71237A045}" dt="2023-05-18T18:20:01.583" v="4381" actId="1076"/>
          <ac:spMkLst>
            <pc:docMk/>
            <pc:sldMk cId="4012530792" sldId="257"/>
            <ac:spMk id="6" creationId="{A25C0F4B-B3FB-7349-E49B-85A94E371D02}"/>
          </ac:spMkLst>
        </pc:spChg>
        <pc:spChg chg="add del">
          <ac:chgData name="Fontolan Litell, Mariana" userId="772044fa-eadd-4e1d-be7c-074ab0628071" providerId="ADAL" clId="{302C0A4B-AD0B-4BA0-B81D-BFD71237A045}" dt="2023-05-18T15:54:55.114" v="4280" actId="26606"/>
          <ac:spMkLst>
            <pc:docMk/>
            <pc:sldMk cId="4012530792" sldId="257"/>
            <ac:spMk id="11" creationId="{D94A7024-D948-494D-8920-BBA2DA07D15B}"/>
          </ac:spMkLst>
        </pc:spChg>
        <pc:spChg chg="add del">
          <ac:chgData name="Fontolan Litell, Mariana" userId="772044fa-eadd-4e1d-be7c-074ab0628071" providerId="ADAL" clId="{302C0A4B-AD0B-4BA0-B81D-BFD71237A045}" dt="2023-05-18T15:55:26.866" v="4290" actId="26606"/>
          <ac:spMkLst>
            <pc:docMk/>
            <pc:sldMk cId="4012530792" sldId="257"/>
            <ac:spMk id="13" creationId="{62423CA5-E2E1-4789-B759-9906C1C94063}"/>
          </ac:spMkLst>
        </pc:spChg>
        <pc:spChg chg="add del">
          <ac:chgData name="Fontolan Litell, Mariana" userId="772044fa-eadd-4e1d-be7c-074ab0628071" providerId="ADAL" clId="{302C0A4B-AD0B-4BA0-B81D-BFD71237A045}" dt="2023-05-18T15:55:26.866" v="4290" actId="26606"/>
          <ac:spMkLst>
            <pc:docMk/>
            <pc:sldMk cId="4012530792" sldId="257"/>
            <ac:spMk id="14" creationId="{9F4444CE-BC8D-4D61-B303-4C05614E62AB}"/>
          </ac:spMkLst>
        </pc:spChg>
        <pc:spChg chg="add del">
          <ac:chgData name="Fontolan Litell, Mariana" userId="772044fa-eadd-4e1d-be7c-074ab0628071" providerId="ADAL" clId="{302C0A4B-AD0B-4BA0-B81D-BFD71237A045}" dt="2023-05-18T15:55:26.866" v="4290" actId="26606"/>
          <ac:spMkLst>
            <pc:docMk/>
            <pc:sldMk cId="4012530792" sldId="257"/>
            <ac:spMk id="15" creationId="{73772B81-181F-48B7-8826-4D9686D15DF5}"/>
          </ac:spMkLst>
        </pc:spChg>
        <pc:spChg chg="add del">
          <ac:chgData name="Fontolan Litell, Mariana" userId="772044fa-eadd-4e1d-be7c-074ab0628071" providerId="ADAL" clId="{302C0A4B-AD0B-4BA0-B81D-BFD71237A045}" dt="2023-05-18T15:55:26.866" v="4290" actId="26606"/>
          <ac:spMkLst>
            <pc:docMk/>
            <pc:sldMk cId="4012530792" sldId="257"/>
            <ac:spMk id="16" creationId="{B26D1854-B15D-1693-B6AE-DAFA72AB67FF}"/>
          </ac:spMkLst>
        </pc:spChg>
        <pc:spChg chg="add del">
          <ac:chgData name="Fontolan Litell, Mariana" userId="772044fa-eadd-4e1d-be7c-074ab0628071" providerId="ADAL" clId="{302C0A4B-AD0B-4BA0-B81D-BFD71237A045}" dt="2023-05-18T15:55:26.866" v="4290" actId="26606"/>
          <ac:spMkLst>
            <pc:docMk/>
            <pc:sldMk cId="4012530792" sldId="257"/>
            <ac:spMk id="17" creationId="{B2205F6E-03C6-4E92-877C-E2482F6599AA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19" creationId="{7E018740-5C2B-4A41-AC1A-7E68D1EC1954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20" creationId="{A65AC7D1-EAA9-48F5-B509-60A7F50BF703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21" creationId="{166F75A4-C475-4941-8EE2-B80A06A2C1BB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22" creationId="{D6320AF9-619A-4175-865B-5663E1AEF4C5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23" creationId="{A032553A-72E8-4B0D-8405-FF9771C9AF05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25" creationId="{765800AC-C3B9-498E-87BC-29FAE4C76B21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27" creationId="{1F9D6ACB-2FF4-49F9-978A-E0D5327FC635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28" creationId="{B26D1854-B15D-1693-B6AE-DAFA72AB67FF}"/>
          </ac:spMkLst>
        </pc:spChg>
        <pc:spChg chg="add del">
          <ac:chgData name="Fontolan Litell, Mariana" userId="772044fa-eadd-4e1d-be7c-074ab0628071" providerId="ADAL" clId="{302C0A4B-AD0B-4BA0-B81D-BFD71237A045}" dt="2023-05-18T15:55:48.263" v="4300" actId="26606"/>
          <ac:spMkLst>
            <pc:docMk/>
            <pc:sldMk cId="4012530792" sldId="257"/>
            <ac:spMk id="29" creationId="{A5EC319D-0FEA-4B95-A3EA-01E35672C95B}"/>
          </ac:spMkLst>
        </pc:spChg>
        <pc:graphicFrameChg chg="add del">
          <ac:chgData name="Fontolan Litell, Mariana" userId="772044fa-eadd-4e1d-be7c-074ab0628071" providerId="ADAL" clId="{302C0A4B-AD0B-4BA0-B81D-BFD71237A045}" dt="2023-05-18T15:55:10.851" v="4284" actId="26606"/>
          <ac:graphicFrameMkLst>
            <pc:docMk/>
            <pc:sldMk cId="4012530792" sldId="257"/>
            <ac:graphicFrameMk id="8" creationId="{D5537B54-2614-021D-AC8F-07EFF760E1D2}"/>
          </ac:graphicFrameMkLst>
        </pc:graphicFrameChg>
        <pc:graphicFrameChg chg="add del">
          <ac:chgData name="Fontolan Litell, Mariana" userId="772044fa-eadd-4e1d-be7c-074ab0628071" providerId="ADAL" clId="{302C0A4B-AD0B-4BA0-B81D-BFD71237A045}" dt="2023-05-18T15:55:13.322" v="4286" actId="26606"/>
          <ac:graphicFrameMkLst>
            <pc:docMk/>
            <pc:sldMk cId="4012530792" sldId="257"/>
            <ac:graphicFrameMk id="10" creationId="{2E5C56FF-DE29-3A4E-FEF3-EF1577AD0ECF}"/>
          </ac:graphicFrameMkLst>
        </pc:graphicFrameChg>
        <pc:graphicFrameChg chg="add del">
          <ac:chgData name="Fontolan Litell, Mariana" userId="772044fa-eadd-4e1d-be7c-074ab0628071" providerId="ADAL" clId="{302C0A4B-AD0B-4BA0-B81D-BFD71237A045}" dt="2023-05-18T15:55:17.545" v="4288" actId="26606"/>
          <ac:graphicFrameMkLst>
            <pc:docMk/>
            <pc:sldMk cId="4012530792" sldId="257"/>
            <ac:graphicFrameMk id="12" creationId="{328C9897-8C13-1506-9705-EB6DEC6290EE}"/>
          </ac:graphicFrameMkLst>
        </pc:graphicFrameChg>
        <pc:picChg chg="add mod ord modCrop">
          <ac:chgData name="Fontolan Litell, Mariana" userId="772044fa-eadd-4e1d-be7c-074ab0628071" providerId="ADAL" clId="{302C0A4B-AD0B-4BA0-B81D-BFD71237A045}" dt="2023-05-18T15:59:20.571" v="4337" actId="14100"/>
          <ac:picMkLst>
            <pc:docMk/>
            <pc:sldMk cId="4012530792" sldId="257"/>
            <ac:picMk id="5" creationId="{B66732F9-C271-EEDD-DFD3-006C1081F7B8}"/>
          </ac:picMkLst>
        </pc:picChg>
        <pc:cxnChg chg="add del">
          <ac:chgData name="Fontolan Litell, Mariana" userId="772044fa-eadd-4e1d-be7c-074ab0628071" providerId="ADAL" clId="{302C0A4B-AD0B-4BA0-B81D-BFD71237A045}" dt="2023-05-18T15:55:48.263" v="4300" actId="26606"/>
          <ac:cxnSpMkLst>
            <pc:docMk/>
            <pc:sldMk cId="4012530792" sldId="257"/>
            <ac:cxnSpMk id="24" creationId="{063B6EC6-D752-4EE7-908B-F8F19E8C7FEA}"/>
          </ac:cxnSpMkLst>
        </pc:cxnChg>
        <pc:cxnChg chg="add del">
          <ac:chgData name="Fontolan Litell, Mariana" userId="772044fa-eadd-4e1d-be7c-074ab0628071" providerId="ADAL" clId="{302C0A4B-AD0B-4BA0-B81D-BFD71237A045}" dt="2023-05-18T15:55:48.263" v="4300" actId="26606"/>
          <ac:cxnSpMkLst>
            <pc:docMk/>
            <pc:sldMk cId="4012530792" sldId="257"/>
            <ac:cxnSpMk id="26" creationId="{EFECD4E8-AD3E-4228-82A2-9461958EA94D}"/>
          </ac:cxnSpMkLst>
        </pc:cxnChg>
      </pc:sldChg>
      <pc:sldChg chg="addSp modSp add mod modNotesTx">
        <pc:chgData name="Fontolan Litell, Mariana" userId="772044fa-eadd-4e1d-be7c-074ab0628071" providerId="ADAL" clId="{302C0A4B-AD0B-4BA0-B81D-BFD71237A045}" dt="2023-05-22T17:11:50.019" v="4402" actId="20577"/>
        <pc:sldMkLst>
          <pc:docMk/>
          <pc:sldMk cId="2797955003" sldId="258"/>
        </pc:sldMkLst>
        <pc:spChg chg="mod">
          <ac:chgData name="Fontolan Litell, Mariana" userId="772044fa-eadd-4e1d-be7c-074ab0628071" providerId="ADAL" clId="{302C0A4B-AD0B-4BA0-B81D-BFD71237A045}" dt="2023-05-02T20:20:30.574" v="662"/>
          <ac:spMkLst>
            <pc:docMk/>
            <pc:sldMk cId="2797955003" sldId="258"/>
            <ac:spMk id="2" creationId="{219256AF-F966-5E7B-12AC-5C3EF820E6E6}"/>
          </ac:spMkLst>
        </pc:spChg>
        <pc:spChg chg="mod">
          <ac:chgData name="Fontolan Litell, Mariana" userId="772044fa-eadd-4e1d-be7c-074ab0628071" providerId="ADAL" clId="{302C0A4B-AD0B-4BA0-B81D-BFD71237A045}" dt="2023-05-22T17:11:50.019" v="4402" actId="20577"/>
          <ac:spMkLst>
            <pc:docMk/>
            <pc:sldMk cId="2797955003" sldId="258"/>
            <ac:spMk id="3" creationId="{B26D1854-B15D-1693-B6AE-DAFA72AB67FF}"/>
          </ac:spMkLst>
        </pc:spChg>
        <pc:picChg chg="add mod">
          <ac:chgData name="Fontolan Litell, Mariana" userId="772044fa-eadd-4e1d-be7c-074ab0628071" providerId="ADAL" clId="{302C0A4B-AD0B-4BA0-B81D-BFD71237A045}" dt="2023-05-17T14:16:38.597" v="4235" actId="1076"/>
          <ac:picMkLst>
            <pc:docMk/>
            <pc:sldMk cId="2797955003" sldId="258"/>
            <ac:picMk id="4" creationId="{888B6579-0558-FF21-4B16-E209930EAB06}"/>
          </ac:picMkLst>
        </pc:picChg>
      </pc:sldChg>
      <pc:sldChg chg="modSp add del mod">
        <pc:chgData name="Fontolan Litell, Mariana" userId="772044fa-eadd-4e1d-be7c-074ab0628071" providerId="ADAL" clId="{302C0A4B-AD0B-4BA0-B81D-BFD71237A045}" dt="2023-05-03T16:58:46.773" v="2130" actId="47"/>
        <pc:sldMkLst>
          <pc:docMk/>
          <pc:sldMk cId="2098801458" sldId="259"/>
        </pc:sldMkLst>
        <pc:spChg chg="mod">
          <ac:chgData name="Fontolan Litell, Mariana" userId="772044fa-eadd-4e1d-be7c-074ab0628071" providerId="ADAL" clId="{302C0A4B-AD0B-4BA0-B81D-BFD71237A045}" dt="2023-05-02T20:20:30.574" v="662"/>
          <ac:spMkLst>
            <pc:docMk/>
            <pc:sldMk cId="2098801458" sldId="259"/>
            <ac:spMk id="2" creationId="{219256AF-F966-5E7B-12AC-5C3EF820E6E6}"/>
          </ac:spMkLst>
        </pc:spChg>
        <pc:spChg chg="mod">
          <ac:chgData name="Fontolan Litell, Mariana" userId="772044fa-eadd-4e1d-be7c-074ab0628071" providerId="ADAL" clId="{302C0A4B-AD0B-4BA0-B81D-BFD71237A045}" dt="2023-05-02T20:20:30.574" v="662"/>
          <ac:spMkLst>
            <pc:docMk/>
            <pc:sldMk cId="2098801458" sldId="259"/>
            <ac:spMk id="3" creationId="{B26D1854-B15D-1693-B6AE-DAFA72AB67FF}"/>
          </ac:spMkLst>
        </pc:spChg>
      </pc:sldChg>
      <pc:sldChg chg="modSp add del mod">
        <pc:chgData name="Fontolan Litell, Mariana" userId="772044fa-eadd-4e1d-be7c-074ab0628071" providerId="ADAL" clId="{302C0A4B-AD0B-4BA0-B81D-BFD71237A045}" dt="2023-05-01T16:40:36.202" v="39" actId="47"/>
        <pc:sldMkLst>
          <pc:docMk/>
          <pc:sldMk cId="3231161131" sldId="260"/>
        </pc:sldMkLst>
        <pc:spChg chg="mod">
          <ac:chgData name="Fontolan Litell, Mariana" userId="772044fa-eadd-4e1d-be7c-074ab0628071" providerId="ADAL" clId="{302C0A4B-AD0B-4BA0-B81D-BFD71237A045}" dt="2023-05-01T16:40:17.119" v="33" actId="20577"/>
          <ac:spMkLst>
            <pc:docMk/>
            <pc:sldMk cId="3231161131" sldId="260"/>
            <ac:spMk id="2" creationId="{219256AF-F966-5E7B-12AC-5C3EF820E6E6}"/>
          </ac:spMkLst>
        </pc:spChg>
      </pc:sldChg>
      <pc:sldChg chg="addSp delSp modSp new mod setBg">
        <pc:chgData name="Fontolan Litell, Mariana" userId="772044fa-eadd-4e1d-be7c-074ab0628071" providerId="ADAL" clId="{302C0A4B-AD0B-4BA0-B81D-BFD71237A045}" dt="2023-05-18T18:48:16.708" v="4382" actId="12"/>
        <pc:sldMkLst>
          <pc:docMk/>
          <pc:sldMk cId="3576398384" sldId="260"/>
        </pc:sldMkLst>
        <pc:spChg chg="mod">
          <ac:chgData name="Fontolan Litell, Mariana" userId="772044fa-eadd-4e1d-be7c-074ab0628071" providerId="ADAL" clId="{302C0A4B-AD0B-4BA0-B81D-BFD71237A045}" dt="2023-05-12T16:41:38.075" v="4094" actId="1076"/>
          <ac:spMkLst>
            <pc:docMk/>
            <pc:sldMk cId="3576398384" sldId="260"/>
            <ac:spMk id="2" creationId="{45A205D9-99B4-2EC7-88ED-F4E07FC4B279}"/>
          </ac:spMkLst>
        </pc:spChg>
        <pc:spChg chg="add del mod ord">
          <ac:chgData name="Fontolan Litell, Mariana" userId="772044fa-eadd-4e1d-be7c-074ab0628071" providerId="ADAL" clId="{302C0A4B-AD0B-4BA0-B81D-BFD71237A045}" dt="2023-05-18T18:48:16.708" v="4382" actId="12"/>
          <ac:spMkLst>
            <pc:docMk/>
            <pc:sldMk cId="3576398384" sldId="260"/>
            <ac:spMk id="3" creationId="{BC7491A3-B0D0-0714-85F2-78F65067FA68}"/>
          </ac:spMkLst>
        </pc:spChg>
        <pc:spChg chg="mod">
          <ac:chgData name="Fontolan Litell, Mariana" userId="772044fa-eadd-4e1d-be7c-074ab0628071" providerId="ADAL" clId="{302C0A4B-AD0B-4BA0-B81D-BFD71237A045}" dt="2023-05-12T16:42:17.189" v="4134" actId="1037"/>
          <ac:spMkLst>
            <pc:docMk/>
            <pc:sldMk cId="3576398384" sldId="260"/>
            <ac:spMk id="4" creationId="{E46E1F8A-CE91-0BCE-D728-B1E52DF10337}"/>
          </ac:spMkLst>
        </pc:spChg>
        <pc:spChg chg="add del">
          <ac:chgData name="Fontolan Litell, Mariana" userId="772044fa-eadd-4e1d-be7c-074ab0628071" providerId="ADAL" clId="{302C0A4B-AD0B-4BA0-B81D-BFD71237A045}" dt="2023-05-03T17:47:35.925" v="2268" actId="26606"/>
          <ac:spMkLst>
            <pc:docMk/>
            <pc:sldMk cId="3576398384" sldId="260"/>
            <ac:spMk id="9" creationId="{3BCB5F6A-9EB0-40B0-9D13-3023E9A20508}"/>
          </ac:spMkLst>
        </pc:spChg>
        <pc:spChg chg="add del">
          <ac:chgData name="Fontolan Litell, Mariana" userId="772044fa-eadd-4e1d-be7c-074ab0628071" providerId="ADAL" clId="{302C0A4B-AD0B-4BA0-B81D-BFD71237A045}" dt="2023-05-03T17:47:40.961" v="2270" actId="26606"/>
          <ac:spMkLst>
            <pc:docMk/>
            <pc:sldMk cId="3576398384" sldId="260"/>
            <ac:spMk id="11" creationId="{A65AC7D1-EAA9-48F5-B509-60A7F50BF703}"/>
          </ac:spMkLst>
        </pc:spChg>
        <pc:spChg chg="add del">
          <ac:chgData name="Fontolan Litell, Mariana" userId="772044fa-eadd-4e1d-be7c-074ab0628071" providerId="ADAL" clId="{302C0A4B-AD0B-4BA0-B81D-BFD71237A045}" dt="2023-05-03T17:47:40.961" v="2270" actId="26606"/>
          <ac:spMkLst>
            <pc:docMk/>
            <pc:sldMk cId="3576398384" sldId="260"/>
            <ac:spMk id="13" creationId="{D6320AF9-619A-4175-865B-5663E1AEF4C5}"/>
          </ac:spMkLst>
        </pc:spChg>
        <pc:spChg chg="add del">
          <ac:chgData name="Fontolan Litell, Mariana" userId="772044fa-eadd-4e1d-be7c-074ab0628071" providerId="ADAL" clId="{302C0A4B-AD0B-4BA0-B81D-BFD71237A045}" dt="2023-05-03T17:45:23.025" v="2264" actId="26606"/>
          <ac:spMkLst>
            <pc:docMk/>
            <pc:sldMk cId="3576398384" sldId="260"/>
            <ac:spMk id="16" creationId="{3F088236-D655-4F88-B238-E16762358025}"/>
          </ac:spMkLst>
        </pc:spChg>
        <pc:spChg chg="add del">
          <ac:chgData name="Fontolan Litell, Mariana" userId="772044fa-eadd-4e1d-be7c-074ab0628071" providerId="ADAL" clId="{302C0A4B-AD0B-4BA0-B81D-BFD71237A045}" dt="2023-05-03T17:45:23.025" v="2264" actId="26606"/>
          <ac:spMkLst>
            <pc:docMk/>
            <pc:sldMk cId="3576398384" sldId="260"/>
            <ac:spMk id="18" creationId="{3DAC0C92-199E-475C-9390-119A9B027276}"/>
          </ac:spMkLst>
        </pc:spChg>
        <pc:spChg chg="add del">
          <ac:chgData name="Fontolan Litell, Mariana" userId="772044fa-eadd-4e1d-be7c-074ab0628071" providerId="ADAL" clId="{302C0A4B-AD0B-4BA0-B81D-BFD71237A045}" dt="2023-05-03T17:47:40.961" v="2270" actId="26606"/>
          <ac:spMkLst>
            <pc:docMk/>
            <pc:sldMk cId="3576398384" sldId="260"/>
            <ac:spMk id="19" creationId="{7E018740-5C2B-4A41-AC1A-7E68D1EC1954}"/>
          </ac:spMkLst>
        </pc:spChg>
        <pc:spChg chg="add del">
          <ac:chgData name="Fontolan Litell, Mariana" userId="772044fa-eadd-4e1d-be7c-074ab0628071" providerId="ADAL" clId="{302C0A4B-AD0B-4BA0-B81D-BFD71237A045}" dt="2023-05-03T17:45:23.025" v="2264" actId="26606"/>
          <ac:spMkLst>
            <pc:docMk/>
            <pc:sldMk cId="3576398384" sldId="260"/>
            <ac:spMk id="20" creationId="{C4CFB339-0ED8-4FE2-9EF1-6D1375B8499B}"/>
          </ac:spMkLst>
        </pc:spChg>
        <pc:spChg chg="add del">
          <ac:chgData name="Fontolan Litell, Mariana" userId="772044fa-eadd-4e1d-be7c-074ab0628071" providerId="ADAL" clId="{302C0A4B-AD0B-4BA0-B81D-BFD71237A045}" dt="2023-05-03T17:47:40.961" v="2270" actId="26606"/>
          <ac:spMkLst>
            <pc:docMk/>
            <pc:sldMk cId="3576398384" sldId="260"/>
            <ac:spMk id="21" creationId="{166F75A4-C475-4941-8EE2-B80A06A2C1BB}"/>
          </ac:spMkLst>
        </pc:spChg>
        <pc:spChg chg="add del">
          <ac:chgData name="Fontolan Litell, Mariana" userId="772044fa-eadd-4e1d-be7c-074ab0628071" providerId="ADAL" clId="{302C0A4B-AD0B-4BA0-B81D-BFD71237A045}" dt="2023-05-03T17:45:23.025" v="2264" actId="26606"/>
          <ac:spMkLst>
            <pc:docMk/>
            <pc:sldMk cId="3576398384" sldId="260"/>
            <ac:spMk id="22" creationId="{31896C80-2069-4431-9C19-83B913734490}"/>
          </ac:spMkLst>
        </pc:spChg>
        <pc:spChg chg="add del">
          <ac:chgData name="Fontolan Litell, Mariana" userId="772044fa-eadd-4e1d-be7c-074ab0628071" providerId="ADAL" clId="{302C0A4B-AD0B-4BA0-B81D-BFD71237A045}" dt="2023-05-03T17:47:40.961" v="2270" actId="26606"/>
          <ac:spMkLst>
            <pc:docMk/>
            <pc:sldMk cId="3576398384" sldId="260"/>
            <ac:spMk id="23" creationId="{A032553A-72E8-4B0D-8405-FF9771C9AF05}"/>
          </ac:spMkLst>
        </pc:spChg>
        <pc:spChg chg="add del">
          <ac:chgData name="Fontolan Litell, Mariana" userId="772044fa-eadd-4e1d-be7c-074ab0628071" providerId="ADAL" clId="{302C0A4B-AD0B-4BA0-B81D-BFD71237A045}" dt="2023-05-03T17:45:23.025" v="2264" actId="26606"/>
          <ac:spMkLst>
            <pc:docMk/>
            <pc:sldMk cId="3576398384" sldId="260"/>
            <ac:spMk id="24" creationId="{BF120A21-0841-4823-B0C4-28AEBCEF9B78}"/>
          </ac:spMkLst>
        </pc:spChg>
        <pc:spChg chg="add del">
          <ac:chgData name="Fontolan Litell, Mariana" userId="772044fa-eadd-4e1d-be7c-074ab0628071" providerId="ADAL" clId="{302C0A4B-AD0B-4BA0-B81D-BFD71237A045}" dt="2023-05-03T17:47:40.961" v="2270" actId="26606"/>
          <ac:spMkLst>
            <pc:docMk/>
            <pc:sldMk cId="3576398384" sldId="260"/>
            <ac:spMk id="25" creationId="{765800AC-C3B9-498E-87BC-29FAE4C76B21}"/>
          </ac:spMkLst>
        </pc:spChg>
        <pc:spChg chg="add del">
          <ac:chgData name="Fontolan Litell, Mariana" userId="772044fa-eadd-4e1d-be7c-074ab0628071" providerId="ADAL" clId="{302C0A4B-AD0B-4BA0-B81D-BFD71237A045}" dt="2023-05-03T17:45:23.025" v="2264" actId="26606"/>
          <ac:spMkLst>
            <pc:docMk/>
            <pc:sldMk cId="3576398384" sldId="260"/>
            <ac:spMk id="26" creationId="{DBB05BAE-BBD3-4289-899F-A6851503C6B0}"/>
          </ac:spMkLst>
        </pc:spChg>
        <pc:spChg chg="add del">
          <ac:chgData name="Fontolan Litell, Mariana" userId="772044fa-eadd-4e1d-be7c-074ab0628071" providerId="ADAL" clId="{302C0A4B-AD0B-4BA0-B81D-BFD71237A045}" dt="2023-05-03T17:47:40.961" v="2270" actId="26606"/>
          <ac:spMkLst>
            <pc:docMk/>
            <pc:sldMk cId="3576398384" sldId="260"/>
            <ac:spMk id="27" creationId="{1F9D6ACB-2FF4-49F9-978A-E0D5327FC635}"/>
          </ac:spMkLst>
        </pc:spChg>
        <pc:spChg chg="add del">
          <ac:chgData name="Fontolan Litell, Mariana" userId="772044fa-eadd-4e1d-be7c-074ab0628071" providerId="ADAL" clId="{302C0A4B-AD0B-4BA0-B81D-BFD71237A045}" dt="2023-05-03T17:45:23.025" v="2264" actId="26606"/>
          <ac:spMkLst>
            <pc:docMk/>
            <pc:sldMk cId="3576398384" sldId="260"/>
            <ac:spMk id="28" creationId="{9874D11C-36F5-4BBE-A490-019A54E953B0}"/>
          </ac:spMkLst>
        </pc:spChg>
        <pc:spChg chg="add del">
          <ac:chgData name="Fontolan Litell, Mariana" userId="772044fa-eadd-4e1d-be7c-074ab0628071" providerId="ADAL" clId="{302C0A4B-AD0B-4BA0-B81D-BFD71237A045}" dt="2023-05-03T17:47:40.961" v="2270" actId="26606"/>
          <ac:spMkLst>
            <pc:docMk/>
            <pc:sldMk cId="3576398384" sldId="260"/>
            <ac:spMk id="30" creationId="{A5EC319D-0FEA-4B95-A3EA-01E35672C95B}"/>
          </ac:spMkLst>
        </pc:spChg>
        <pc:spChg chg="add">
          <ac:chgData name="Fontolan Litell, Mariana" userId="772044fa-eadd-4e1d-be7c-074ab0628071" providerId="ADAL" clId="{302C0A4B-AD0B-4BA0-B81D-BFD71237A045}" dt="2023-05-03T17:47:40.976" v="2271" actId="26606"/>
          <ac:spMkLst>
            <pc:docMk/>
            <pc:sldMk cId="3576398384" sldId="260"/>
            <ac:spMk id="34" creationId="{3F088236-D655-4F88-B238-E16762358025}"/>
          </ac:spMkLst>
        </pc:spChg>
        <pc:spChg chg="add">
          <ac:chgData name="Fontolan Litell, Mariana" userId="772044fa-eadd-4e1d-be7c-074ab0628071" providerId="ADAL" clId="{302C0A4B-AD0B-4BA0-B81D-BFD71237A045}" dt="2023-05-03T17:47:40.976" v="2271" actId="26606"/>
          <ac:spMkLst>
            <pc:docMk/>
            <pc:sldMk cId="3576398384" sldId="260"/>
            <ac:spMk id="35" creationId="{3DAC0C92-199E-475C-9390-119A9B027276}"/>
          </ac:spMkLst>
        </pc:spChg>
        <pc:spChg chg="add">
          <ac:chgData name="Fontolan Litell, Mariana" userId="772044fa-eadd-4e1d-be7c-074ab0628071" providerId="ADAL" clId="{302C0A4B-AD0B-4BA0-B81D-BFD71237A045}" dt="2023-05-03T17:47:40.976" v="2271" actId="26606"/>
          <ac:spMkLst>
            <pc:docMk/>
            <pc:sldMk cId="3576398384" sldId="260"/>
            <ac:spMk id="36" creationId="{C4CFB339-0ED8-4FE2-9EF1-6D1375B8499B}"/>
          </ac:spMkLst>
        </pc:spChg>
        <pc:spChg chg="add">
          <ac:chgData name="Fontolan Litell, Mariana" userId="772044fa-eadd-4e1d-be7c-074ab0628071" providerId="ADAL" clId="{302C0A4B-AD0B-4BA0-B81D-BFD71237A045}" dt="2023-05-03T17:47:40.976" v="2271" actId="26606"/>
          <ac:spMkLst>
            <pc:docMk/>
            <pc:sldMk cId="3576398384" sldId="260"/>
            <ac:spMk id="37" creationId="{31896C80-2069-4431-9C19-83B913734490}"/>
          </ac:spMkLst>
        </pc:spChg>
        <pc:spChg chg="add">
          <ac:chgData name="Fontolan Litell, Mariana" userId="772044fa-eadd-4e1d-be7c-074ab0628071" providerId="ADAL" clId="{302C0A4B-AD0B-4BA0-B81D-BFD71237A045}" dt="2023-05-03T17:47:40.976" v="2271" actId="26606"/>
          <ac:spMkLst>
            <pc:docMk/>
            <pc:sldMk cId="3576398384" sldId="260"/>
            <ac:spMk id="38" creationId="{BF120A21-0841-4823-B0C4-28AEBCEF9B78}"/>
          </ac:spMkLst>
        </pc:spChg>
        <pc:spChg chg="add">
          <ac:chgData name="Fontolan Litell, Mariana" userId="772044fa-eadd-4e1d-be7c-074ab0628071" providerId="ADAL" clId="{302C0A4B-AD0B-4BA0-B81D-BFD71237A045}" dt="2023-05-03T17:47:40.976" v="2271" actId="26606"/>
          <ac:spMkLst>
            <pc:docMk/>
            <pc:sldMk cId="3576398384" sldId="260"/>
            <ac:spMk id="39" creationId="{DBB05BAE-BBD3-4289-899F-A6851503C6B0}"/>
          </ac:spMkLst>
        </pc:spChg>
        <pc:spChg chg="add">
          <ac:chgData name="Fontolan Litell, Mariana" userId="772044fa-eadd-4e1d-be7c-074ab0628071" providerId="ADAL" clId="{302C0A4B-AD0B-4BA0-B81D-BFD71237A045}" dt="2023-05-03T17:47:40.976" v="2271" actId="26606"/>
          <ac:spMkLst>
            <pc:docMk/>
            <pc:sldMk cId="3576398384" sldId="260"/>
            <ac:spMk id="40" creationId="{9874D11C-36F5-4BBE-A490-019A54E953B0}"/>
          </ac:spMkLst>
        </pc:spChg>
        <pc:graphicFrameChg chg="add del">
          <ac:chgData name="Fontolan Litell, Mariana" userId="772044fa-eadd-4e1d-be7c-074ab0628071" providerId="ADAL" clId="{302C0A4B-AD0B-4BA0-B81D-BFD71237A045}" dt="2023-05-12T16:41:06.135" v="4091" actId="26606"/>
          <ac:graphicFrameMkLst>
            <pc:docMk/>
            <pc:sldMk cId="3576398384" sldId="260"/>
            <ac:graphicFrameMk id="42" creationId="{774A8F47-206D-9649-ACF1-FF8712DC3BBF}"/>
          </ac:graphicFrameMkLst>
        </pc:graphicFrameChg>
        <pc:picChg chg="add del mod">
          <ac:chgData name="Fontolan Litell, Mariana" userId="772044fa-eadd-4e1d-be7c-074ab0628071" providerId="ADAL" clId="{302C0A4B-AD0B-4BA0-B81D-BFD71237A045}" dt="2023-05-03T17:43:33.762" v="2145" actId="478"/>
          <ac:picMkLst>
            <pc:docMk/>
            <pc:sldMk cId="3576398384" sldId="260"/>
            <ac:picMk id="5" creationId="{5376DFAC-41D0-57A7-BD77-8EE85E4790E6}"/>
          </ac:picMkLst>
        </pc:picChg>
        <pc:picChg chg="add del mod">
          <ac:chgData name="Fontolan Litell, Mariana" userId="772044fa-eadd-4e1d-be7c-074ab0628071" providerId="ADAL" clId="{302C0A4B-AD0B-4BA0-B81D-BFD71237A045}" dt="2023-05-12T16:38:06.909" v="4044" actId="478"/>
          <ac:picMkLst>
            <pc:docMk/>
            <pc:sldMk cId="3576398384" sldId="260"/>
            <ac:picMk id="6" creationId="{8A55DF26-0621-5FE9-E62E-26D451DD96F8}"/>
          </ac:picMkLst>
        </pc:picChg>
        <pc:picChg chg="add del mod ord">
          <ac:chgData name="Fontolan Litell, Mariana" userId="772044fa-eadd-4e1d-be7c-074ab0628071" providerId="ADAL" clId="{302C0A4B-AD0B-4BA0-B81D-BFD71237A045}" dt="2023-05-12T16:39:33.513" v="4068" actId="478"/>
          <ac:picMkLst>
            <pc:docMk/>
            <pc:sldMk cId="3576398384" sldId="260"/>
            <ac:picMk id="7" creationId="{EE6BC556-93F6-ED53-9D85-070E7DE6B7D5}"/>
          </ac:picMkLst>
        </pc:picChg>
        <pc:picChg chg="add del mod">
          <ac:chgData name="Fontolan Litell, Mariana" userId="772044fa-eadd-4e1d-be7c-074ab0628071" providerId="ADAL" clId="{302C0A4B-AD0B-4BA0-B81D-BFD71237A045}" dt="2023-05-12T16:38:18.089" v="4048" actId="478"/>
          <ac:picMkLst>
            <pc:docMk/>
            <pc:sldMk cId="3576398384" sldId="260"/>
            <ac:picMk id="9" creationId="{0B18E4AF-AFA9-A84D-95F6-1AE9098E05F9}"/>
          </ac:picMkLst>
        </pc:picChg>
        <pc:picChg chg="add mod ord modCrop">
          <ac:chgData name="Fontolan Litell, Mariana" userId="772044fa-eadd-4e1d-be7c-074ab0628071" providerId="ADAL" clId="{302C0A4B-AD0B-4BA0-B81D-BFD71237A045}" dt="2023-05-12T16:42:42.092" v="4135" actId="732"/>
          <ac:picMkLst>
            <pc:docMk/>
            <pc:sldMk cId="3576398384" sldId="260"/>
            <ac:picMk id="11" creationId="{7E4D3142-86D3-E028-1A45-563A0D34A215}"/>
          </ac:picMkLst>
        </pc:picChg>
        <pc:cxnChg chg="add del">
          <ac:chgData name="Fontolan Litell, Mariana" userId="772044fa-eadd-4e1d-be7c-074ab0628071" providerId="ADAL" clId="{302C0A4B-AD0B-4BA0-B81D-BFD71237A045}" dt="2023-05-03T17:45:23.025" v="2264" actId="26606"/>
          <ac:cxnSpMkLst>
            <pc:docMk/>
            <pc:sldMk cId="3576398384" sldId="260"/>
            <ac:cxnSpMk id="12" creationId="{64FA5DFF-7FE6-4855-84E6-DFA78EE978BD}"/>
          </ac:cxnSpMkLst>
        </pc:cxnChg>
        <pc:cxnChg chg="add del">
          <ac:chgData name="Fontolan Litell, Mariana" userId="772044fa-eadd-4e1d-be7c-074ab0628071" providerId="ADAL" clId="{302C0A4B-AD0B-4BA0-B81D-BFD71237A045}" dt="2023-05-03T17:45:23.025" v="2264" actId="26606"/>
          <ac:cxnSpMkLst>
            <pc:docMk/>
            <pc:sldMk cId="3576398384" sldId="260"/>
            <ac:cxnSpMk id="14" creationId="{2AFD8CBA-54A3-4363-991B-B9C631BBFA74}"/>
          </ac:cxnSpMkLst>
        </pc:cxnChg>
        <pc:cxnChg chg="add del">
          <ac:chgData name="Fontolan Litell, Mariana" userId="772044fa-eadd-4e1d-be7c-074ab0628071" providerId="ADAL" clId="{302C0A4B-AD0B-4BA0-B81D-BFD71237A045}" dt="2023-05-03T17:47:40.961" v="2270" actId="26606"/>
          <ac:cxnSpMkLst>
            <pc:docMk/>
            <pc:sldMk cId="3576398384" sldId="260"/>
            <ac:cxnSpMk id="15" creationId="{063B6EC6-D752-4EE7-908B-F8F19E8C7FEA}"/>
          </ac:cxnSpMkLst>
        </pc:cxnChg>
        <pc:cxnChg chg="add del">
          <ac:chgData name="Fontolan Litell, Mariana" userId="772044fa-eadd-4e1d-be7c-074ab0628071" providerId="ADAL" clId="{302C0A4B-AD0B-4BA0-B81D-BFD71237A045}" dt="2023-05-03T17:47:40.961" v="2270" actId="26606"/>
          <ac:cxnSpMkLst>
            <pc:docMk/>
            <pc:sldMk cId="3576398384" sldId="260"/>
            <ac:cxnSpMk id="17" creationId="{EFECD4E8-AD3E-4228-82A2-9461958EA94D}"/>
          </ac:cxnSpMkLst>
        </pc:cxnChg>
        <pc:cxnChg chg="add">
          <ac:chgData name="Fontolan Litell, Mariana" userId="772044fa-eadd-4e1d-be7c-074ab0628071" providerId="ADAL" clId="{302C0A4B-AD0B-4BA0-B81D-BFD71237A045}" dt="2023-05-03T17:47:40.976" v="2271" actId="26606"/>
          <ac:cxnSpMkLst>
            <pc:docMk/>
            <pc:sldMk cId="3576398384" sldId="260"/>
            <ac:cxnSpMk id="32" creationId="{64FA5DFF-7FE6-4855-84E6-DFA78EE978BD}"/>
          </ac:cxnSpMkLst>
        </pc:cxnChg>
        <pc:cxnChg chg="add">
          <ac:chgData name="Fontolan Litell, Mariana" userId="772044fa-eadd-4e1d-be7c-074ab0628071" providerId="ADAL" clId="{302C0A4B-AD0B-4BA0-B81D-BFD71237A045}" dt="2023-05-03T17:47:40.976" v="2271" actId="26606"/>
          <ac:cxnSpMkLst>
            <pc:docMk/>
            <pc:sldMk cId="3576398384" sldId="260"/>
            <ac:cxnSpMk id="33" creationId="{2AFD8CBA-54A3-4363-991B-B9C631BBFA74}"/>
          </ac:cxnSpMkLst>
        </pc:cxnChg>
      </pc:sldChg>
      <pc:sldChg chg="add del">
        <pc:chgData name="Fontolan Litell, Mariana" userId="772044fa-eadd-4e1d-be7c-074ab0628071" providerId="ADAL" clId="{302C0A4B-AD0B-4BA0-B81D-BFD71237A045}" dt="2023-05-01T16:40:31.729" v="37" actId="47"/>
        <pc:sldMkLst>
          <pc:docMk/>
          <pc:sldMk cId="1524775769" sldId="261"/>
        </pc:sldMkLst>
      </pc:sldChg>
      <pc:sldChg chg="addSp delSp modSp new del mod ord modAnim">
        <pc:chgData name="Fontolan Litell, Mariana" userId="772044fa-eadd-4e1d-be7c-074ab0628071" providerId="ADAL" clId="{302C0A4B-AD0B-4BA0-B81D-BFD71237A045}" dt="2023-05-26T14:10:58.430" v="8152" actId="47"/>
        <pc:sldMkLst>
          <pc:docMk/>
          <pc:sldMk cId="3844872221" sldId="261"/>
        </pc:sldMkLst>
        <pc:spChg chg="del mod">
          <ac:chgData name="Fontolan Litell, Mariana" userId="772044fa-eadd-4e1d-be7c-074ab0628071" providerId="ADAL" clId="{302C0A4B-AD0B-4BA0-B81D-BFD71237A045}" dt="2023-05-22T15:10:10.158" v="4385" actId="478"/>
          <ac:spMkLst>
            <pc:docMk/>
            <pc:sldMk cId="3844872221" sldId="261"/>
            <ac:spMk id="2" creationId="{0EC44CF4-A159-427A-EBCC-9AB5750B1E5E}"/>
          </ac:spMkLst>
        </pc:spChg>
        <pc:spChg chg="add del mod">
          <ac:chgData name="Fontolan Litell, Mariana" userId="772044fa-eadd-4e1d-be7c-074ab0628071" providerId="ADAL" clId="{302C0A4B-AD0B-4BA0-B81D-BFD71237A045}" dt="2023-05-22T15:10:14.037" v="4386" actId="1076"/>
          <ac:spMkLst>
            <pc:docMk/>
            <pc:sldMk cId="3844872221" sldId="261"/>
            <ac:spMk id="3" creationId="{A01DCE7D-C193-1ECB-D545-8F5252094EE5}"/>
          </ac:spMkLst>
        </pc:spChg>
        <pc:spChg chg="add mod">
          <ac:chgData name="Fontolan Litell, Mariana" userId="772044fa-eadd-4e1d-be7c-074ab0628071" providerId="ADAL" clId="{302C0A4B-AD0B-4BA0-B81D-BFD71237A045}" dt="2023-05-22T15:10:34.820" v="4387"/>
          <ac:spMkLst>
            <pc:docMk/>
            <pc:sldMk cId="3844872221" sldId="261"/>
            <ac:spMk id="5" creationId="{1AE5E582-7E74-A5B1-B87A-2F84020359E2}"/>
          </ac:spMkLst>
        </pc:spChg>
        <pc:graphicFrameChg chg="add del">
          <ac:chgData name="Fontolan Litell, Mariana" userId="772044fa-eadd-4e1d-be7c-074ab0628071" providerId="ADAL" clId="{302C0A4B-AD0B-4BA0-B81D-BFD71237A045}" dt="2023-05-01T18:00:17.475" v="342" actId="26606"/>
          <ac:graphicFrameMkLst>
            <pc:docMk/>
            <pc:sldMk cId="3844872221" sldId="261"/>
            <ac:graphicFrameMk id="6" creationId="{400FB5D4-911D-01B9-87ED-0601C92B0998}"/>
          </ac:graphicFrameMkLst>
        </pc:graphicFrameChg>
        <pc:graphicFrameChg chg="add del">
          <ac:chgData name="Fontolan Litell, Mariana" userId="772044fa-eadd-4e1d-be7c-074ab0628071" providerId="ADAL" clId="{302C0A4B-AD0B-4BA0-B81D-BFD71237A045}" dt="2023-05-01T18:00:25.502" v="344" actId="26606"/>
          <ac:graphicFrameMkLst>
            <pc:docMk/>
            <pc:sldMk cId="3844872221" sldId="261"/>
            <ac:graphicFrameMk id="7" creationId="{400FB5D4-911D-01B9-87ED-0601C92B0998}"/>
          </ac:graphicFrameMkLst>
        </pc:graphicFrameChg>
        <pc:graphicFrameChg chg="add del">
          <ac:chgData name="Fontolan Litell, Mariana" userId="772044fa-eadd-4e1d-be7c-074ab0628071" providerId="ADAL" clId="{302C0A4B-AD0B-4BA0-B81D-BFD71237A045}" dt="2023-05-03T19:43:26.563" v="2578" actId="26606"/>
          <ac:graphicFrameMkLst>
            <pc:docMk/>
            <pc:sldMk cId="3844872221" sldId="261"/>
            <ac:graphicFrameMk id="8" creationId="{91F22DFD-835C-E708-19EB-32C674E14070}"/>
          </ac:graphicFrameMkLst>
        </pc:graphicFrameChg>
        <pc:graphicFrameChg chg="add del mod">
          <ac:chgData name="Fontolan Litell, Mariana" userId="772044fa-eadd-4e1d-be7c-074ab0628071" providerId="ADAL" clId="{302C0A4B-AD0B-4BA0-B81D-BFD71237A045}" dt="2023-05-03T19:44:10.140" v="2586" actId="26606"/>
          <ac:graphicFrameMkLst>
            <pc:docMk/>
            <pc:sldMk cId="3844872221" sldId="261"/>
            <ac:graphicFrameMk id="9" creationId="{91F22DFD-835C-E708-19EB-32C674E14070}"/>
          </ac:graphicFrameMkLst>
        </pc:graphicFrameChg>
        <pc:picChg chg="add mod">
          <ac:chgData name="Fontolan Litell, Mariana" userId="772044fa-eadd-4e1d-be7c-074ab0628071" providerId="ADAL" clId="{302C0A4B-AD0B-4BA0-B81D-BFD71237A045}" dt="2023-05-22T15:10:40.503" v="4388" actId="1076"/>
          <ac:picMkLst>
            <pc:docMk/>
            <pc:sldMk cId="3844872221" sldId="261"/>
            <ac:picMk id="4" creationId="{EDAF1A45-8A27-F861-EF12-9A0588012A50}"/>
          </ac:picMkLst>
        </pc:picChg>
      </pc:sldChg>
      <pc:sldChg chg="add del">
        <pc:chgData name="Fontolan Litell, Mariana" userId="772044fa-eadd-4e1d-be7c-074ab0628071" providerId="ADAL" clId="{302C0A4B-AD0B-4BA0-B81D-BFD71237A045}" dt="2023-05-01T16:40:32.938" v="38" actId="47"/>
        <pc:sldMkLst>
          <pc:docMk/>
          <pc:sldMk cId="298375853" sldId="262"/>
        </pc:sldMkLst>
      </pc:sldChg>
      <pc:sldChg chg="addSp delSp modSp new mod">
        <pc:chgData name="Fontolan Litell, Mariana" userId="772044fa-eadd-4e1d-be7c-074ab0628071" providerId="ADAL" clId="{302C0A4B-AD0B-4BA0-B81D-BFD71237A045}" dt="2023-05-24T01:28:04.111" v="7008" actId="1076"/>
        <pc:sldMkLst>
          <pc:docMk/>
          <pc:sldMk cId="2453977967" sldId="262"/>
        </pc:sldMkLst>
        <pc:spChg chg="mod">
          <ac:chgData name="Fontolan Litell, Mariana" userId="772044fa-eadd-4e1d-be7c-074ab0628071" providerId="ADAL" clId="{302C0A4B-AD0B-4BA0-B81D-BFD71237A045}" dt="2023-05-03T15:20:18.565" v="1903" actId="20577"/>
          <ac:spMkLst>
            <pc:docMk/>
            <pc:sldMk cId="2453977967" sldId="262"/>
            <ac:spMk id="2" creationId="{0DDC4C0F-60E4-5143-1195-EDCA5AC5DA26}"/>
          </ac:spMkLst>
        </pc:spChg>
        <pc:spChg chg="del mod">
          <ac:chgData name="Fontolan Litell, Mariana" userId="772044fa-eadd-4e1d-be7c-074ab0628071" providerId="ADAL" clId="{302C0A4B-AD0B-4BA0-B81D-BFD71237A045}" dt="2023-05-02T21:07:56.452" v="1150" actId="478"/>
          <ac:spMkLst>
            <pc:docMk/>
            <pc:sldMk cId="2453977967" sldId="262"/>
            <ac:spMk id="3" creationId="{080CD31D-8F48-23F9-7FA4-896FA455220B}"/>
          </ac:spMkLst>
        </pc:spChg>
        <pc:spChg chg="add mod ord">
          <ac:chgData name="Fontolan Litell, Mariana" userId="772044fa-eadd-4e1d-be7c-074ab0628071" providerId="ADAL" clId="{302C0A4B-AD0B-4BA0-B81D-BFD71237A045}" dt="2023-05-02T19:35:19.114" v="578" actId="14100"/>
          <ac:spMkLst>
            <pc:docMk/>
            <pc:sldMk cId="2453977967" sldId="262"/>
            <ac:spMk id="8" creationId="{71EB8AF2-43CB-2B0D-7D16-71050820C045}"/>
          </ac:spMkLst>
        </pc:spChg>
        <pc:spChg chg="add mod">
          <ac:chgData name="Fontolan Litell, Mariana" userId="772044fa-eadd-4e1d-be7c-074ab0628071" providerId="ADAL" clId="{302C0A4B-AD0B-4BA0-B81D-BFD71237A045}" dt="2023-05-23T01:10:40.049" v="4587" actId="207"/>
          <ac:spMkLst>
            <pc:docMk/>
            <pc:sldMk cId="2453977967" sldId="262"/>
            <ac:spMk id="11" creationId="{3A93C8CC-4892-AC49-9A4B-B8B99980C4BD}"/>
          </ac:spMkLst>
        </pc:spChg>
        <pc:spChg chg="add del mod">
          <ac:chgData name="Fontolan Litell, Mariana" userId="772044fa-eadd-4e1d-be7c-074ab0628071" providerId="ADAL" clId="{302C0A4B-AD0B-4BA0-B81D-BFD71237A045}" dt="2023-05-02T19:33:28.964" v="549" actId="478"/>
          <ac:spMkLst>
            <pc:docMk/>
            <pc:sldMk cId="2453977967" sldId="262"/>
            <ac:spMk id="12" creationId="{0A9695C9-833B-7503-32F7-81DC1490A151}"/>
          </ac:spMkLst>
        </pc:spChg>
        <pc:spChg chg="add del mod">
          <ac:chgData name="Fontolan Litell, Mariana" userId="772044fa-eadd-4e1d-be7c-074ab0628071" providerId="ADAL" clId="{302C0A4B-AD0B-4BA0-B81D-BFD71237A045}" dt="2023-05-02T19:33:27.523" v="548" actId="478"/>
          <ac:spMkLst>
            <pc:docMk/>
            <pc:sldMk cId="2453977967" sldId="262"/>
            <ac:spMk id="13" creationId="{5B1F3E7C-D443-8185-386E-6A35FC1285A3}"/>
          </ac:spMkLst>
        </pc:spChg>
        <pc:spChg chg="add mod">
          <ac:chgData name="Fontolan Litell, Mariana" userId="772044fa-eadd-4e1d-be7c-074ab0628071" providerId="ADAL" clId="{302C0A4B-AD0B-4BA0-B81D-BFD71237A045}" dt="2023-05-02T20:00:12" v="628" actId="1076"/>
          <ac:spMkLst>
            <pc:docMk/>
            <pc:sldMk cId="2453977967" sldId="262"/>
            <ac:spMk id="14" creationId="{B01E0E02-067E-E973-740E-0049D2617303}"/>
          </ac:spMkLst>
        </pc:spChg>
        <pc:spChg chg="add del mod">
          <ac:chgData name="Fontolan Litell, Mariana" userId="772044fa-eadd-4e1d-be7c-074ab0628071" providerId="ADAL" clId="{302C0A4B-AD0B-4BA0-B81D-BFD71237A045}" dt="2023-05-02T19:33:31.347" v="550" actId="478"/>
          <ac:spMkLst>
            <pc:docMk/>
            <pc:sldMk cId="2453977967" sldId="262"/>
            <ac:spMk id="15" creationId="{D6801F61-3BF8-843B-A40B-966478051B0B}"/>
          </ac:spMkLst>
        </pc:spChg>
        <pc:spChg chg="add mod">
          <ac:chgData name="Fontolan Litell, Mariana" userId="772044fa-eadd-4e1d-be7c-074ab0628071" providerId="ADAL" clId="{302C0A4B-AD0B-4BA0-B81D-BFD71237A045}" dt="2023-05-02T19:37:06.767" v="620" actId="1076"/>
          <ac:spMkLst>
            <pc:docMk/>
            <pc:sldMk cId="2453977967" sldId="262"/>
            <ac:spMk id="18" creationId="{5EFE1989-428E-CD2F-59FF-6FD1F1E76AB4}"/>
          </ac:spMkLst>
        </pc:spChg>
        <pc:spChg chg="add mod">
          <ac:chgData name="Fontolan Litell, Mariana" userId="772044fa-eadd-4e1d-be7c-074ab0628071" providerId="ADAL" clId="{302C0A4B-AD0B-4BA0-B81D-BFD71237A045}" dt="2023-05-02T19:36:56.187" v="619" actId="1076"/>
          <ac:spMkLst>
            <pc:docMk/>
            <pc:sldMk cId="2453977967" sldId="262"/>
            <ac:spMk id="19" creationId="{CD0AE9F3-1DC0-5C3E-0FA5-BACB36C1651E}"/>
          </ac:spMkLst>
        </pc:spChg>
        <pc:spChg chg="add mod">
          <ac:chgData name="Fontolan Litell, Mariana" userId="772044fa-eadd-4e1d-be7c-074ab0628071" providerId="ADAL" clId="{302C0A4B-AD0B-4BA0-B81D-BFD71237A045}" dt="2023-05-02T21:06:34.670" v="1128" actId="1076"/>
          <ac:spMkLst>
            <pc:docMk/>
            <pc:sldMk cId="2453977967" sldId="262"/>
            <ac:spMk id="22" creationId="{D9F2DE80-EF39-31BF-1FE4-55D9F24082A2}"/>
          </ac:spMkLst>
        </pc:spChg>
        <pc:spChg chg="add mod">
          <ac:chgData name="Fontolan Litell, Mariana" userId="772044fa-eadd-4e1d-be7c-074ab0628071" providerId="ADAL" clId="{302C0A4B-AD0B-4BA0-B81D-BFD71237A045}" dt="2023-05-02T21:06:42.947" v="1129" actId="1076"/>
          <ac:spMkLst>
            <pc:docMk/>
            <pc:sldMk cId="2453977967" sldId="262"/>
            <ac:spMk id="23" creationId="{2671CC0A-9755-0235-DD37-BF5C33E630A9}"/>
          </ac:spMkLst>
        </pc:spChg>
        <pc:spChg chg="add mod">
          <ac:chgData name="Fontolan Litell, Mariana" userId="772044fa-eadd-4e1d-be7c-074ab0628071" providerId="ADAL" clId="{302C0A4B-AD0B-4BA0-B81D-BFD71237A045}" dt="2023-05-02T21:07:18.477" v="1148" actId="1076"/>
          <ac:spMkLst>
            <pc:docMk/>
            <pc:sldMk cId="2453977967" sldId="262"/>
            <ac:spMk id="24" creationId="{C18E55F2-6CBA-8F7F-3E9B-FE6CA16CF5AF}"/>
          </ac:spMkLst>
        </pc:spChg>
        <pc:spChg chg="add del mod">
          <ac:chgData name="Fontolan Litell, Mariana" userId="772044fa-eadd-4e1d-be7c-074ab0628071" providerId="ADAL" clId="{302C0A4B-AD0B-4BA0-B81D-BFD71237A045}" dt="2023-05-02T21:08:00.520" v="1151" actId="478"/>
          <ac:spMkLst>
            <pc:docMk/>
            <pc:sldMk cId="2453977967" sldId="262"/>
            <ac:spMk id="26" creationId="{AD88BF1A-86FD-47FC-6C1F-5D672336395D}"/>
          </ac:spMkLst>
        </pc:spChg>
        <pc:spChg chg="add mod">
          <ac:chgData name="Fontolan Litell, Mariana" userId="772044fa-eadd-4e1d-be7c-074ab0628071" providerId="ADAL" clId="{302C0A4B-AD0B-4BA0-B81D-BFD71237A045}" dt="2023-05-03T15:19:52.799" v="1882" actId="1038"/>
          <ac:spMkLst>
            <pc:docMk/>
            <pc:sldMk cId="2453977967" sldId="262"/>
            <ac:spMk id="27" creationId="{A6C5A1A5-E9FF-483C-CE6F-A052B4E24E5B}"/>
          </ac:spMkLst>
        </pc:spChg>
        <pc:spChg chg="add mod">
          <ac:chgData name="Fontolan Litell, Mariana" userId="772044fa-eadd-4e1d-be7c-074ab0628071" providerId="ADAL" clId="{302C0A4B-AD0B-4BA0-B81D-BFD71237A045}" dt="2023-05-23T01:10:37.038" v="4586" actId="207"/>
          <ac:spMkLst>
            <pc:docMk/>
            <pc:sldMk cId="2453977967" sldId="262"/>
            <ac:spMk id="28" creationId="{5B507780-CDB9-5D14-C290-38C0DC7D4117}"/>
          </ac:spMkLst>
        </pc:spChg>
        <pc:picChg chg="add mod modCrop">
          <ac:chgData name="Fontolan Litell, Mariana" userId="772044fa-eadd-4e1d-be7c-074ab0628071" providerId="ADAL" clId="{302C0A4B-AD0B-4BA0-B81D-BFD71237A045}" dt="2023-05-02T21:06:29.699" v="1127" actId="1076"/>
          <ac:picMkLst>
            <pc:docMk/>
            <pc:sldMk cId="2453977967" sldId="262"/>
            <ac:picMk id="5" creationId="{C3CE08CA-7F17-C9D9-4440-D9B0CFDF6F2E}"/>
          </ac:picMkLst>
        </pc:picChg>
        <pc:picChg chg="add mod modCrop">
          <ac:chgData name="Fontolan Litell, Mariana" userId="772044fa-eadd-4e1d-be7c-074ab0628071" providerId="ADAL" clId="{302C0A4B-AD0B-4BA0-B81D-BFD71237A045}" dt="2023-05-24T01:28:04.111" v="7008" actId="1076"/>
          <ac:picMkLst>
            <pc:docMk/>
            <pc:sldMk cId="2453977967" sldId="262"/>
            <ac:picMk id="7" creationId="{89EFB394-2568-F829-437E-468C9B274CDD}"/>
          </ac:picMkLst>
        </pc:picChg>
        <pc:cxnChg chg="add mod ord">
          <ac:chgData name="Fontolan Litell, Mariana" userId="772044fa-eadd-4e1d-be7c-074ab0628071" providerId="ADAL" clId="{302C0A4B-AD0B-4BA0-B81D-BFD71237A045}" dt="2023-05-02T20:00:04.357" v="627" actId="1076"/>
          <ac:cxnSpMkLst>
            <pc:docMk/>
            <pc:sldMk cId="2453977967" sldId="262"/>
            <ac:cxnSpMk id="10" creationId="{F0F30EE5-D4ED-DDCA-4284-5E1251971CD3}"/>
          </ac:cxnSpMkLst>
        </pc:cxnChg>
      </pc:sldChg>
      <pc:sldChg chg="addSp delSp modSp new del mod modClrScheme chgLayout">
        <pc:chgData name="Fontolan Litell, Mariana" userId="772044fa-eadd-4e1d-be7c-074ab0628071" providerId="ADAL" clId="{302C0A4B-AD0B-4BA0-B81D-BFD71237A045}" dt="2023-05-03T14:33:40.276" v="1498" actId="47"/>
        <pc:sldMkLst>
          <pc:docMk/>
          <pc:sldMk cId="2416125776" sldId="263"/>
        </pc:sldMkLst>
        <pc:spChg chg="add del mod">
          <ac:chgData name="Fontolan Litell, Mariana" userId="772044fa-eadd-4e1d-be7c-074ab0628071" providerId="ADAL" clId="{302C0A4B-AD0B-4BA0-B81D-BFD71237A045}" dt="2023-05-02T20:03:17.451" v="632" actId="11529"/>
          <ac:spMkLst>
            <pc:docMk/>
            <pc:sldMk cId="2416125776" sldId="263"/>
            <ac:spMk id="4" creationId="{45FD912C-ED04-20E5-F00D-89E8114E6018}"/>
          </ac:spMkLst>
        </pc:spChg>
        <pc:spChg chg="add del">
          <ac:chgData name="Fontolan Litell, Mariana" userId="772044fa-eadd-4e1d-be7c-074ab0628071" providerId="ADAL" clId="{302C0A4B-AD0B-4BA0-B81D-BFD71237A045}" dt="2023-05-02T20:03:49.825" v="634" actId="11529"/>
          <ac:spMkLst>
            <pc:docMk/>
            <pc:sldMk cId="2416125776" sldId="263"/>
            <ac:spMk id="5" creationId="{C7E701F7-E238-B954-6190-5549F581821A}"/>
          </ac:spMkLst>
        </pc:spChg>
        <pc:spChg chg="add del mod">
          <ac:chgData name="Fontolan Litell, Mariana" userId="772044fa-eadd-4e1d-be7c-074ab0628071" providerId="ADAL" clId="{302C0A4B-AD0B-4BA0-B81D-BFD71237A045}" dt="2023-05-02T20:04:02.157" v="637" actId="478"/>
          <ac:spMkLst>
            <pc:docMk/>
            <pc:sldMk cId="2416125776" sldId="263"/>
            <ac:spMk id="6" creationId="{73E74C04-15F0-7D4A-7E5C-8DBA37F521D9}"/>
          </ac:spMkLst>
        </pc:spChg>
        <pc:spChg chg="add del mod">
          <ac:chgData name="Fontolan Litell, Mariana" userId="772044fa-eadd-4e1d-be7c-074ab0628071" providerId="ADAL" clId="{302C0A4B-AD0B-4BA0-B81D-BFD71237A045}" dt="2023-05-02T20:19:41.001" v="658" actId="478"/>
          <ac:spMkLst>
            <pc:docMk/>
            <pc:sldMk cId="2416125776" sldId="263"/>
            <ac:spMk id="7" creationId="{8D6FB9C7-49E9-7F81-D601-1C3280871DE6}"/>
          </ac:spMkLst>
        </pc:spChg>
        <pc:spChg chg="add mod">
          <ac:chgData name="Fontolan Litell, Mariana" userId="772044fa-eadd-4e1d-be7c-074ab0628071" providerId="ADAL" clId="{302C0A4B-AD0B-4BA0-B81D-BFD71237A045}" dt="2023-05-02T21:08:21.700" v="1152" actId="207"/>
          <ac:spMkLst>
            <pc:docMk/>
            <pc:sldMk cId="2416125776" sldId="263"/>
            <ac:spMk id="8" creationId="{F96D46D7-E065-94A4-89DE-A78C32D37368}"/>
          </ac:spMkLst>
        </pc:spChg>
        <pc:spChg chg="add mod">
          <ac:chgData name="Fontolan Litell, Mariana" userId="772044fa-eadd-4e1d-be7c-074ab0628071" providerId="ADAL" clId="{302C0A4B-AD0B-4BA0-B81D-BFD71237A045}" dt="2023-05-02T21:50:28.885" v="1415" actId="554"/>
          <ac:spMkLst>
            <pc:docMk/>
            <pc:sldMk cId="2416125776" sldId="263"/>
            <ac:spMk id="16" creationId="{85539ED9-1073-00F2-626F-40E9B1D3B9DC}"/>
          </ac:spMkLst>
        </pc:spChg>
        <pc:spChg chg="add mod">
          <ac:chgData name="Fontolan Litell, Mariana" userId="772044fa-eadd-4e1d-be7c-074ab0628071" providerId="ADAL" clId="{302C0A4B-AD0B-4BA0-B81D-BFD71237A045}" dt="2023-05-02T21:50:28.885" v="1415" actId="554"/>
          <ac:spMkLst>
            <pc:docMk/>
            <pc:sldMk cId="2416125776" sldId="263"/>
            <ac:spMk id="17" creationId="{779290BD-7AFC-2803-DFBA-FD0F3F0BD5B3}"/>
          </ac:spMkLst>
        </pc:spChg>
        <pc:spChg chg="add mod">
          <ac:chgData name="Fontolan Litell, Mariana" userId="772044fa-eadd-4e1d-be7c-074ab0628071" providerId="ADAL" clId="{302C0A4B-AD0B-4BA0-B81D-BFD71237A045}" dt="2023-05-02T21:52:04.357" v="1429" actId="1036"/>
          <ac:spMkLst>
            <pc:docMk/>
            <pc:sldMk cId="2416125776" sldId="263"/>
            <ac:spMk id="21" creationId="{165181DE-385A-D620-C353-33DB840546D9}"/>
          </ac:spMkLst>
        </pc:spChg>
        <pc:spChg chg="add mod">
          <ac:chgData name="Fontolan Litell, Mariana" userId="772044fa-eadd-4e1d-be7c-074ab0628071" providerId="ADAL" clId="{302C0A4B-AD0B-4BA0-B81D-BFD71237A045}" dt="2023-05-02T21:52:20.288" v="1440" actId="1036"/>
          <ac:spMkLst>
            <pc:docMk/>
            <pc:sldMk cId="2416125776" sldId="263"/>
            <ac:spMk id="22" creationId="{7AA73DD0-6A9F-275E-96A8-5009FFD2E2DC}"/>
          </ac:spMkLst>
        </pc:spChg>
        <pc:spChg chg="add mod">
          <ac:chgData name="Fontolan Litell, Mariana" userId="772044fa-eadd-4e1d-be7c-074ab0628071" providerId="ADAL" clId="{302C0A4B-AD0B-4BA0-B81D-BFD71237A045}" dt="2023-05-02T21:50:47.642" v="1417" actId="554"/>
          <ac:spMkLst>
            <pc:docMk/>
            <pc:sldMk cId="2416125776" sldId="263"/>
            <ac:spMk id="23" creationId="{1383A2F1-0264-CABC-F444-31B26DE9F839}"/>
          </ac:spMkLst>
        </pc:spChg>
        <pc:spChg chg="add del mod">
          <ac:chgData name="Fontolan Litell, Mariana" userId="772044fa-eadd-4e1d-be7c-074ab0628071" providerId="ADAL" clId="{302C0A4B-AD0B-4BA0-B81D-BFD71237A045}" dt="2023-05-02T21:42:29.147" v="1331"/>
          <ac:spMkLst>
            <pc:docMk/>
            <pc:sldMk cId="2416125776" sldId="263"/>
            <ac:spMk id="24" creationId="{C283DFDA-669E-4B26-7FA8-5D082300F1C3}"/>
          </ac:spMkLst>
        </pc:spChg>
        <pc:spChg chg="add mod">
          <ac:chgData name="Fontolan Litell, Mariana" userId="772044fa-eadd-4e1d-be7c-074ab0628071" providerId="ADAL" clId="{302C0A4B-AD0B-4BA0-B81D-BFD71237A045}" dt="2023-05-02T21:50:47.642" v="1417" actId="554"/>
          <ac:spMkLst>
            <pc:docMk/>
            <pc:sldMk cId="2416125776" sldId="263"/>
            <ac:spMk id="25" creationId="{9AC61299-5C80-F0F0-E606-0B764D1F8199}"/>
          </ac:spMkLst>
        </pc:spChg>
        <pc:picChg chg="add del mod">
          <ac:chgData name="Fontolan Litell, Mariana" userId="772044fa-eadd-4e1d-be7c-074ab0628071" providerId="ADAL" clId="{302C0A4B-AD0B-4BA0-B81D-BFD71237A045}" dt="2023-05-02T20:17:51.178" v="657" actId="478"/>
          <ac:picMkLst>
            <pc:docMk/>
            <pc:sldMk cId="2416125776" sldId="263"/>
            <ac:picMk id="3" creationId="{D3DD8E17-C9B7-2107-44A2-BA0073B99E0E}"/>
          </ac:picMkLst>
        </pc:picChg>
        <pc:picChg chg="add mod modCrop">
          <ac:chgData name="Fontolan Litell, Mariana" userId="772044fa-eadd-4e1d-be7c-074ab0628071" providerId="ADAL" clId="{302C0A4B-AD0B-4BA0-B81D-BFD71237A045}" dt="2023-05-02T20:41:33.142" v="953" actId="1076"/>
          <ac:picMkLst>
            <pc:docMk/>
            <pc:sldMk cId="2416125776" sldId="263"/>
            <ac:picMk id="10" creationId="{7298601F-2058-1116-78AD-DD6356B95B58}"/>
          </ac:picMkLst>
        </pc:picChg>
        <pc:picChg chg="add mod modCrop">
          <ac:chgData name="Fontolan Litell, Mariana" userId="772044fa-eadd-4e1d-be7c-074ab0628071" providerId="ADAL" clId="{302C0A4B-AD0B-4BA0-B81D-BFD71237A045}" dt="2023-05-03T14:29:59.158" v="1449" actId="14100"/>
          <ac:picMkLst>
            <pc:docMk/>
            <pc:sldMk cId="2416125776" sldId="263"/>
            <ac:picMk id="12" creationId="{666F0FEC-0D70-C31E-39E1-1EFB560D6179}"/>
          </ac:picMkLst>
        </pc:picChg>
        <pc:picChg chg="add mod modCrop">
          <ac:chgData name="Fontolan Litell, Mariana" userId="772044fa-eadd-4e1d-be7c-074ab0628071" providerId="ADAL" clId="{302C0A4B-AD0B-4BA0-B81D-BFD71237A045}" dt="2023-05-03T14:30:21.908" v="1455" actId="1076"/>
          <ac:picMkLst>
            <pc:docMk/>
            <pc:sldMk cId="2416125776" sldId="263"/>
            <ac:picMk id="14" creationId="{417B07D6-543E-A4D6-C2A1-D685905F781B}"/>
          </ac:picMkLst>
        </pc:picChg>
        <pc:picChg chg="add del mod modCrop">
          <ac:chgData name="Fontolan Litell, Mariana" userId="772044fa-eadd-4e1d-be7c-074ab0628071" providerId="ADAL" clId="{302C0A4B-AD0B-4BA0-B81D-BFD71237A045}" dt="2023-05-02T20:41:47.398" v="959" actId="478"/>
          <ac:picMkLst>
            <pc:docMk/>
            <pc:sldMk cId="2416125776" sldId="263"/>
            <ac:picMk id="15" creationId="{72C8ACF1-81BF-04F7-25D5-203AFA6FB9FA}"/>
          </ac:picMkLst>
        </pc:picChg>
        <pc:picChg chg="add del mod">
          <ac:chgData name="Fontolan Litell, Mariana" userId="772044fa-eadd-4e1d-be7c-074ab0628071" providerId="ADAL" clId="{302C0A4B-AD0B-4BA0-B81D-BFD71237A045}" dt="2023-05-02T20:41:30.367" v="952" actId="478"/>
          <ac:picMkLst>
            <pc:docMk/>
            <pc:sldMk cId="2416125776" sldId="263"/>
            <ac:picMk id="18" creationId="{F9F2FFB5-CBCB-BDCE-7E98-46780A2DE4F0}"/>
          </ac:picMkLst>
        </pc:picChg>
        <pc:picChg chg="add mod">
          <ac:chgData name="Fontolan Litell, Mariana" userId="772044fa-eadd-4e1d-be7c-074ab0628071" providerId="ADAL" clId="{302C0A4B-AD0B-4BA0-B81D-BFD71237A045}" dt="2023-05-02T20:41:49.791" v="960" actId="1076"/>
          <ac:picMkLst>
            <pc:docMk/>
            <pc:sldMk cId="2416125776" sldId="263"/>
            <ac:picMk id="19" creationId="{ABFAA7D7-8617-7135-9C26-56368C0A84C6}"/>
          </ac:picMkLst>
        </pc:picChg>
        <pc:picChg chg="add del mod">
          <ac:chgData name="Fontolan Litell, Mariana" userId="772044fa-eadd-4e1d-be7c-074ab0628071" providerId="ADAL" clId="{302C0A4B-AD0B-4BA0-B81D-BFD71237A045}" dt="2023-05-02T20:42:03" v="964" actId="478"/>
          <ac:picMkLst>
            <pc:docMk/>
            <pc:sldMk cId="2416125776" sldId="263"/>
            <ac:picMk id="20" creationId="{E5A2E134-9D3C-A8C2-3A06-08E9C062E17C}"/>
          </ac:picMkLst>
        </pc:picChg>
        <pc:picChg chg="add mod modCrop">
          <ac:chgData name="Fontolan Litell, Mariana" userId="772044fa-eadd-4e1d-be7c-074ab0628071" providerId="ADAL" clId="{302C0A4B-AD0B-4BA0-B81D-BFD71237A045}" dt="2023-05-03T14:30:09.554" v="1452" actId="1076"/>
          <ac:picMkLst>
            <pc:docMk/>
            <pc:sldMk cId="2416125776" sldId="263"/>
            <ac:picMk id="27" creationId="{89E0067D-64A6-FD7B-50B7-F3D17F8F3D68}"/>
          </ac:picMkLst>
        </pc:picChg>
        <pc:picChg chg="add mod modCrop">
          <ac:chgData name="Fontolan Litell, Mariana" userId="772044fa-eadd-4e1d-be7c-074ab0628071" providerId="ADAL" clId="{302C0A4B-AD0B-4BA0-B81D-BFD71237A045}" dt="2023-05-03T14:30:30.615" v="1458" actId="1076"/>
          <ac:picMkLst>
            <pc:docMk/>
            <pc:sldMk cId="2416125776" sldId="263"/>
            <ac:picMk id="29" creationId="{37BCE4CF-ECB9-4BD2-697C-4A6C2AF1915F}"/>
          </ac:picMkLst>
        </pc:picChg>
        <pc:picChg chg="add del mod">
          <ac:chgData name="Fontolan Litell, Mariana" userId="772044fa-eadd-4e1d-be7c-074ab0628071" providerId="ADAL" clId="{302C0A4B-AD0B-4BA0-B81D-BFD71237A045}" dt="2023-05-03T14:30:02.617" v="1451" actId="478"/>
          <ac:picMkLst>
            <pc:docMk/>
            <pc:sldMk cId="2416125776" sldId="263"/>
            <ac:picMk id="30" creationId="{658BFB68-58BF-2BCC-15BA-553AFFC76BF2}"/>
          </ac:picMkLst>
        </pc:picChg>
      </pc:sldChg>
      <pc:sldChg chg="add del">
        <pc:chgData name="Fontolan Litell, Mariana" userId="772044fa-eadd-4e1d-be7c-074ab0628071" providerId="ADAL" clId="{302C0A4B-AD0B-4BA0-B81D-BFD71237A045}" dt="2023-05-01T16:40:37.429" v="40" actId="47"/>
        <pc:sldMkLst>
          <pc:docMk/>
          <pc:sldMk cId="3825716443" sldId="263"/>
        </pc:sldMkLst>
      </pc:sldChg>
      <pc:sldChg chg="new del ord">
        <pc:chgData name="Fontolan Litell, Mariana" userId="772044fa-eadd-4e1d-be7c-074ab0628071" providerId="ADAL" clId="{302C0A4B-AD0B-4BA0-B81D-BFD71237A045}" dt="2023-05-02T21:04:35.994" v="1089" actId="47"/>
        <pc:sldMkLst>
          <pc:docMk/>
          <pc:sldMk cId="3469194007" sldId="264"/>
        </pc:sldMkLst>
      </pc:sldChg>
      <pc:sldChg chg="addSp delSp modSp add mod ord">
        <pc:chgData name="Fontolan Litell, Mariana" userId="772044fa-eadd-4e1d-be7c-074ab0628071" providerId="ADAL" clId="{302C0A4B-AD0B-4BA0-B81D-BFD71237A045}" dt="2023-05-24T00:34:34.527" v="5845" actId="1076"/>
        <pc:sldMkLst>
          <pc:docMk/>
          <pc:sldMk cId="664434068" sldId="265"/>
        </pc:sldMkLst>
        <pc:spChg chg="add mod">
          <ac:chgData name="Fontolan Litell, Mariana" userId="772044fa-eadd-4e1d-be7c-074ab0628071" providerId="ADAL" clId="{302C0A4B-AD0B-4BA0-B81D-BFD71237A045}" dt="2023-05-24T00:34:25.932" v="5843" actId="1076"/>
          <ac:spMkLst>
            <pc:docMk/>
            <pc:sldMk cId="664434068" sldId="265"/>
            <ac:spMk id="2" creationId="{76B34BD3-AC13-AE17-B672-C6632B38EB94}"/>
          </ac:spMkLst>
        </pc:spChg>
        <pc:spChg chg="mod">
          <ac:chgData name="Fontolan Litell, Mariana" userId="772044fa-eadd-4e1d-be7c-074ab0628071" providerId="ADAL" clId="{302C0A4B-AD0B-4BA0-B81D-BFD71237A045}" dt="2023-05-24T00:34:34.527" v="5845" actId="1076"/>
          <ac:spMkLst>
            <pc:docMk/>
            <pc:sldMk cId="664434068" sldId="265"/>
            <ac:spMk id="8" creationId="{F96D46D7-E065-94A4-89DE-A78C32D37368}"/>
          </ac:spMkLst>
        </pc:spChg>
        <pc:spChg chg="add mod">
          <ac:chgData name="Fontolan Litell, Mariana" userId="772044fa-eadd-4e1d-be7c-074ab0628071" providerId="ADAL" clId="{302C0A4B-AD0B-4BA0-B81D-BFD71237A045}" dt="2023-05-23T14:56:31.200" v="5208" actId="1038"/>
          <ac:spMkLst>
            <pc:docMk/>
            <pc:sldMk cId="664434068" sldId="265"/>
            <ac:spMk id="13" creationId="{FE410A2F-9D6B-4FDD-FA59-2DF83449DCC6}"/>
          </ac:spMkLst>
        </pc:spChg>
        <pc:spChg chg="mod">
          <ac:chgData name="Fontolan Litell, Mariana" userId="772044fa-eadd-4e1d-be7c-074ab0628071" providerId="ADAL" clId="{302C0A4B-AD0B-4BA0-B81D-BFD71237A045}" dt="2023-05-23T14:56:31.200" v="5208" actId="1038"/>
          <ac:spMkLst>
            <pc:docMk/>
            <pc:sldMk cId="664434068" sldId="265"/>
            <ac:spMk id="16" creationId="{85539ED9-1073-00F2-626F-40E9B1D3B9DC}"/>
          </ac:spMkLst>
        </pc:spChg>
        <pc:spChg chg="mod">
          <ac:chgData name="Fontolan Litell, Mariana" userId="772044fa-eadd-4e1d-be7c-074ab0628071" providerId="ADAL" clId="{302C0A4B-AD0B-4BA0-B81D-BFD71237A045}" dt="2023-05-23T14:56:31.200" v="5208" actId="1038"/>
          <ac:spMkLst>
            <pc:docMk/>
            <pc:sldMk cId="664434068" sldId="265"/>
            <ac:spMk id="17" creationId="{779290BD-7AFC-2803-DFBA-FD0F3F0BD5B3}"/>
          </ac:spMkLst>
        </pc:spChg>
        <pc:spChg chg="add mod">
          <ac:chgData name="Fontolan Litell, Mariana" userId="772044fa-eadd-4e1d-be7c-074ab0628071" providerId="ADAL" clId="{302C0A4B-AD0B-4BA0-B81D-BFD71237A045}" dt="2023-05-23T14:56:31.200" v="5208" actId="1038"/>
          <ac:spMkLst>
            <pc:docMk/>
            <pc:sldMk cId="664434068" sldId="265"/>
            <ac:spMk id="18" creationId="{9CFD1FAB-E226-4ADA-BD67-E7635BB86BF8}"/>
          </ac:spMkLst>
        </pc:spChg>
        <pc:spChg chg="add mod">
          <ac:chgData name="Fontolan Litell, Mariana" userId="772044fa-eadd-4e1d-be7c-074ab0628071" providerId="ADAL" clId="{302C0A4B-AD0B-4BA0-B81D-BFD71237A045}" dt="2023-05-23T14:56:31.200" v="5208" actId="1038"/>
          <ac:spMkLst>
            <pc:docMk/>
            <pc:sldMk cId="664434068" sldId="265"/>
            <ac:spMk id="33" creationId="{CDA917B3-4509-9F6F-C15B-4B2424286142}"/>
          </ac:spMkLst>
        </pc:spChg>
        <pc:spChg chg="add mod">
          <ac:chgData name="Fontolan Litell, Mariana" userId="772044fa-eadd-4e1d-be7c-074ab0628071" providerId="ADAL" clId="{302C0A4B-AD0B-4BA0-B81D-BFD71237A045}" dt="2023-05-23T14:56:31.200" v="5208" actId="1038"/>
          <ac:spMkLst>
            <pc:docMk/>
            <pc:sldMk cId="664434068" sldId="265"/>
            <ac:spMk id="34" creationId="{E776142D-2A1E-C74C-852F-1FDE85F1C68A}"/>
          </ac:spMkLst>
        </pc:spChg>
        <pc:spChg chg="add mod">
          <ac:chgData name="Fontolan Litell, Mariana" userId="772044fa-eadd-4e1d-be7c-074ab0628071" providerId="ADAL" clId="{302C0A4B-AD0B-4BA0-B81D-BFD71237A045}" dt="2023-05-23T14:56:31.200" v="5208" actId="1038"/>
          <ac:spMkLst>
            <pc:docMk/>
            <pc:sldMk cId="664434068" sldId="265"/>
            <ac:spMk id="35" creationId="{C05E43AD-585F-4438-59DA-B22EE0D4B689}"/>
          </ac:spMkLst>
        </pc:spChg>
        <pc:spChg chg="add mod">
          <ac:chgData name="Fontolan Litell, Mariana" userId="772044fa-eadd-4e1d-be7c-074ab0628071" providerId="ADAL" clId="{302C0A4B-AD0B-4BA0-B81D-BFD71237A045}" dt="2023-05-23T14:56:31.200" v="5208" actId="1038"/>
          <ac:spMkLst>
            <pc:docMk/>
            <pc:sldMk cId="664434068" sldId="265"/>
            <ac:spMk id="36" creationId="{EBA1095F-7CBF-0F7A-7438-3541DC84CFD9}"/>
          </ac:spMkLst>
        </pc:spChg>
        <pc:picChg chg="add del mod modCrop">
          <ac:chgData name="Fontolan Litell, Mariana" userId="772044fa-eadd-4e1d-be7c-074ab0628071" providerId="ADAL" clId="{302C0A4B-AD0B-4BA0-B81D-BFD71237A045}" dt="2023-05-02T20:52:04.306" v="1025" actId="478"/>
          <ac:picMkLst>
            <pc:docMk/>
            <pc:sldMk cId="664434068" sldId="265"/>
            <ac:picMk id="3" creationId="{5FD0DC2F-C029-2A6C-6173-BA1DED893A5E}"/>
          </ac:picMkLst>
        </pc:picChg>
        <pc:picChg chg="del mod modCrop">
          <ac:chgData name="Fontolan Litell, Mariana" userId="772044fa-eadd-4e1d-be7c-074ab0628071" providerId="ADAL" clId="{302C0A4B-AD0B-4BA0-B81D-BFD71237A045}" dt="2023-05-24T00:34:18.976" v="5841" actId="478"/>
          <ac:picMkLst>
            <pc:docMk/>
            <pc:sldMk cId="664434068" sldId="265"/>
            <ac:picMk id="3" creationId="{BAC2706A-F614-5D8C-5AEC-5DE22BD568A7}"/>
          </ac:picMkLst>
        </pc:picChg>
        <pc:picChg chg="add del mod modCrop">
          <ac:chgData name="Fontolan Litell, Mariana" userId="772044fa-eadd-4e1d-be7c-074ab0628071" providerId="ADAL" clId="{302C0A4B-AD0B-4BA0-B81D-BFD71237A045}" dt="2023-05-02T20:52:05.665" v="1026" actId="478"/>
          <ac:picMkLst>
            <pc:docMk/>
            <pc:sldMk cId="664434068" sldId="265"/>
            <ac:picMk id="5" creationId="{767C910E-CFD2-EEFF-84C6-29CDD03E2B55}"/>
          </ac:picMkLst>
        </pc:picChg>
        <pc:picChg chg="add del mod modCrop">
          <ac:chgData name="Fontolan Litell, Mariana" userId="772044fa-eadd-4e1d-be7c-074ab0628071" providerId="ADAL" clId="{302C0A4B-AD0B-4BA0-B81D-BFD71237A045}" dt="2023-05-02T20:53:42.995" v="1042" actId="478"/>
          <ac:picMkLst>
            <pc:docMk/>
            <pc:sldMk cId="664434068" sldId="265"/>
            <ac:picMk id="7" creationId="{530BF08C-DE43-5C01-FB42-328809D17641}"/>
          </ac:picMkLst>
        </pc:picChg>
        <pc:picChg chg="del">
          <ac:chgData name="Fontolan Litell, Mariana" userId="772044fa-eadd-4e1d-be7c-074ab0628071" providerId="ADAL" clId="{302C0A4B-AD0B-4BA0-B81D-BFD71237A045}" dt="2023-05-02T20:38:32.163" v="918" actId="478"/>
          <ac:picMkLst>
            <pc:docMk/>
            <pc:sldMk cId="664434068" sldId="265"/>
            <ac:picMk id="10" creationId="{7298601F-2058-1116-78AD-DD6356B95B58}"/>
          </ac:picMkLst>
        </pc:picChg>
        <pc:picChg chg="add del mod modCrop">
          <ac:chgData name="Fontolan Litell, Mariana" userId="772044fa-eadd-4e1d-be7c-074ab0628071" providerId="ADAL" clId="{302C0A4B-AD0B-4BA0-B81D-BFD71237A045}" dt="2023-05-02T20:52:07.111" v="1027" actId="478"/>
          <ac:picMkLst>
            <pc:docMk/>
            <pc:sldMk cId="664434068" sldId="265"/>
            <ac:picMk id="11" creationId="{ACF1A51C-403A-322F-F90B-474F2D40E2B5}"/>
          </ac:picMkLst>
        </pc:picChg>
        <pc:picChg chg="del">
          <ac:chgData name="Fontolan Litell, Mariana" userId="772044fa-eadd-4e1d-be7c-074ab0628071" providerId="ADAL" clId="{302C0A4B-AD0B-4BA0-B81D-BFD71237A045}" dt="2023-05-02T20:34:39.676" v="848" actId="478"/>
          <ac:picMkLst>
            <pc:docMk/>
            <pc:sldMk cId="664434068" sldId="265"/>
            <ac:picMk id="12" creationId="{666F0FEC-0D70-C31E-39E1-1EFB560D6179}"/>
          </ac:picMkLst>
        </pc:picChg>
        <pc:picChg chg="del mod">
          <ac:chgData name="Fontolan Litell, Mariana" userId="772044fa-eadd-4e1d-be7c-074ab0628071" providerId="ADAL" clId="{302C0A4B-AD0B-4BA0-B81D-BFD71237A045}" dt="2023-05-02T20:34:48.164" v="853" actId="478"/>
          <ac:picMkLst>
            <pc:docMk/>
            <pc:sldMk cId="664434068" sldId="265"/>
            <ac:picMk id="14" creationId="{417B07D6-543E-A4D6-C2A1-D685905F781B}"/>
          </ac:picMkLst>
        </pc:picChg>
        <pc:picChg chg="mod">
          <ac:chgData name="Fontolan Litell, Mariana" userId="772044fa-eadd-4e1d-be7c-074ab0628071" providerId="ADAL" clId="{302C0A4B-AD0B-4BA0-B81D-BFD71237A045}" dt="2023-05-23T14:56:31.200" v="5208" actId="1038"/>
          <ac:picMkLst>
            <pc:docMk/>
            <pc:sldMk cId="664434068" sldId="265"/>
            <ac:picMk id="15" creationId="{72C8ACF1-81BF-04F7-25D5-203AFA6FB9FA}"/>
          </ac:picMkLst>
        </pc:picChg>
        <pc:picChg chg="add del mod">
          <ac:chgData name="Fontolan Litell, Mariana" userId="772044fa-eadd-4e1d-be7c-074ab0628071" providerId="ADAL" clId="{302C0A4B-AD0B-4BA0-B81D-BFD71237A045}" dt="2023-05-02T20:47:39.597" v="992" actId="478"/>
          <ac:picMkLst>
            <pc:docMk/>
            <pc:sldMk cId="664434068" sldId="265"/>
            <ac:picMk id="20" creationId="{2879510D-3F5B-9239-F30F-E65F1240DE74}"/>
          </ac:picMkLst>
        </pc:picChg>
        <pc:picChg chg="add del mod modCrop">
          <ac:chgData name="Fontolan Litell, Mariana" userId="772044fa-eadd-4e1d-be7c-074ab0628071" providerId="ADAL" clId="{302C0A4B-AD0B-4BA0-B81D-BFD71237A045}" dt="2023-05-02T20:51:17.494" v="1019" actId="478"/>
          <ac:picMkLst>
            <pc:docMk/>
            <pc:sldMk cId="664434068" sldId="265"/>
            <ac:picMk id="22" creationId="{276A6D0C-4974-7C7C-1818-B7E6B21D91C7}"/>
          </ac:picMkLst>
        </pc:picChg>
        <pc:picChg chg="add mod modCrop">
          <ac:chgData name="Fontolan Litell, Mariana" userId="772044fa-eadd-4e1d-be7c-074ab0628071" providerId="ADAL" clId="{302C0A4B-AD0B-4BA0-B81D-BFD71237A045}" dt="2023-05-24T00:34:29.409" v="5844" actId="1076"/>
          <ac:picMkLst>
            <pc:docMk/>
            <pc:sldMk cId="664434068" sldId="265"/>
            <ac:picMk id="24" creationId="{C607682E-59CD-01B6-5014-EDD76958B80B}"/>
          </ac:picMkLst>
        </pc:picChg>
        <pc:picChg chg="add mod modCrop">
          <ac:chgData name="Fontolan Litell, Mariana" userId="772044fa-eadd-4e1d-be7c-074ab0628071" providerId="ADAL" clId="{302C0A4B-AD0B-4BA0-B81D-BFD71237A045}" dt="2023-05-23T14:56:31.200" v="5208" actId="1038"/>
          <ac:picMkLst>
            <pc:docMk/>
            <pc:sldMk cId="664434068" sldId="265"/>
            <ac:picMk id="26" creationId="{E6416FC9-AF92-BB6F-0054-304307916E26}"/>
          </ac:picMkLst>
        </pc:picChg>
        <pc:picChg chg="add mod modCrop">
          <ac:chgData name="Fontolan Litell, Mariana" userId="772044fa-eadd-4e1d-be7c-074ab0628071" providerId="ADAL" clId="{302C0A4B-AD0B-4BA0-B81D-BFD71237A045}" dt="2023-05-23T14:56:31.200" v="5208" actId="1038"/>
          <ac:picMkLst>
            <pc:docMk/>
            <pc:sldMk cId="664434068" sldId="265"/>
            <ac:picMk id="28" creationId="{8C4F851B-6D97-B5EE-1CDC-F3F0CF2CC624}"/>
          </ac:picMkLst>
        </pc:picChg>
        <pc:picChg chg="add mod modCrop">
          <ac:chgData name="Fontolan Litell, Mariana" userId="772044fa-eadd-4e1d-be7c-074ab0628071" providerId="ADAL" clId="{302C0A4B-AD0B-4BA0-B81D-BFD71237A045}" dt="2023-05-23T14:56:31.200" v="5208" actId="1038"/>
          <ac:picMkLst>
            <pc:docMk/>
            <pc:sldMk cId="664434068" sldId="265"/>
            <ac:picMk id="30" creationId="{F96B5DCE-0366-4F65-3B9A-DFD84A9BC6DA}"/>
          </ac:picMkLst>
        </pc:picChg>
        <pc:picChg chg="add mod modCrop">
          <ac:chgData name="Fontolan Litell, Mariana" userId="772044fa-eadd-4e1d-be7c-074ab0628071" providerId="ADAL" clId="{302C0A4B-AD0B-4BA0-B81D-BFD71237A045}" dt="2023-05-23T14:56:31.200" v="5208" actId="1038"/>
          <ac:picMkLst>
            <pc:docMk/>
            <pc:sldMk cId="664434068" sldId="265"/>
            <ac:picMk id="32" creationId="{C70F2691-23E7-BCD8-91B7-89A5A9AEBF72}"/>
          </ac:picMkLst>
        </pc:picChg>
      </pc:sldChg>
      <pc:sldChg chg="add del">
        <pc:chgData name="Fontolan Litell, Mariana" userId="772044fa-eadd-4e1d-be7c-074ab0628071" providerId="ADAL" clId="{302C0A4B-AD0B-4BA0-B81D-BFD71237A045}" dt="2023-05-02T20:20:57.659" v="664" actId="47"/>
        <pc:sldMkLst>
          <pc:docMk/>
          <pc:sldMk cId="1676370966" sldId="265"/>
        </pc:sldMkLst>
      </pc:sldChg>
      <pc:sldChg chg="addSp delSp modSp add del mod">
        <pc:chgData name="Fontolan Litell, Mariana" userId="772044fa-eadd-4e1d-be7c-074ab0628071" providerId="ADAL" clId="{302C0A4B-AD0B-4BA0-B81D-BFD71237A045}" dt="2023-05-02T20:42:34.554" v="970" actId="47"/>
        <pc:sldMkLst>
          <pc:docMk/>
          <pc:sldMk cId="841356688" sldId="266"/>
        </pc:sldMkLst>
        <pc:spChg chg="mod">
          <ac:chgData name="Fontolan Litell, Mariana" userId="772044fa-eadd-4e1d-be7c-074ab0628071" providerId="ADAL" clId="{302C0A4B-AD0B-4BA0-B81D-BFD71237A045}" dt="2023-05-02T20:31:04.839" v="803" actId="20577"/>
          <ac:spMkLst>
            <pc:docMk/>
            <pc:sldMk cId="841356688" sldId="266"/>
            <ac:spMk id="8" creationId="{F96D46D7-E065-94A4-89DE-A78C32D37368}"/>
          </ac:spMkLst>
        </pc:spChg>
        <pc:picChg chg="add del">
          <ac:chgData name="Fontolan Litell, Mariana" userId="772044fa-eadd-4e1d-be7c-074ab0628071" providerId="ADAL" clId="{302C0A4B-AD0B-4BA0-B81D-BFD71237A045}" dt="2023-05-02T20:31:15.066" v="807" actId="478"/>
          <ac:picMkLst>
            <pc:docMk/>
            <pc:sldMk cId="841356688" sldId="266"/>
            <ac:picMk id="10" creationId="{7298601F-2058-1116-78AD-DD6356B95B58}"/>
          </ac:picMkLst>
        </pc:picChg>
        <pc:picChg chg="del">
          <ac:chgData name="Fontolan Litell, Mariana" userId="772044fa-eadd-4e1d-be7c-074ab0628071" providerId="ADAL" clId="{302C0A4B-AD0B-4BA0-B81D-BFD71237A045}" dt="2023-05-02T20:31:07.875" v="804" actId="478"/>
          <ac:picMkLst>
            <pc:docMk/>
            <pc:sldMk cId="841356688" sldId="266"/>
            <ac:picMk id="12" creationId="{666F0FEC-0D70-C31E-39E1-1EFB560D6179}"/>
          </ac:picMkLst>
        </pc:picChg>
        <pc:picChg chg="add del">
          <ac:chgData name="Fontolan Litell, Mariana" userId="772044fa-eadd-4e1d-be7c-074ab0628071" providerId="ADAL" clId="{302C0A4B-AD0B-4BA0-B81D-BFD71237A045}" dt="2023-05-02T20:31:15.768" v="808" actId="478"/>
          <ac:picMkLst>
            <pc:docMk/>
            <pc:sldMk cId="841356688" sldId="266"/>
            <ac:picMk id="14" creationId="{417B07D6-543E-A4D6-C2A1-D685905F781B}"/>
          </ac:picMkLst>
        </pc:picChg>
      </pc:sldChg>
      <pc:sldChg chg="addSp delSp modSp add mod ord">
        <pc:chgData name="Fontolan Litell, Mariana" userId="772044fa-eadd-4e1d-be7c-074ab0628071" providerId="ADAL" clId="{302C0A4B-AD0B-4BA0-B81D-BFD71237A045}" dt="2023-05-25T16:07:36.642" v="7943" actId="1036"/>
        <pc:sldMkLst>
          <pc:docMk/>
          <pc:sldMk cId="1502202779" sldId="267"/>
        </pc:sldMkLst>
        <pc:spChg chg="add mod">
          <ac:chgData name="Fontolan Litell, Mariana" userId="772044fa-eadd-4e1d-be7c-074ab0628071" providerId="ADAL" clId="{302C0A4B-AD0B-4BA0-B81D-BFD71237A045}" dt="2023-05-23T14:55:33.123" v="5120" actId="1038"/>
          <ac:spMkLst>
            <pc:docMk/>
            <pc:sldMk cId="1502202779" sldId="267"/>
            <ac:spMk id="2" creationId="{86AE77DB-9564-4F39-AEC3-15565E802C02}"/>
          </ac:spMkLst>
        </pc:spChg>
        <pc:spChg chg="add mod">
          <ac:chgData name="Fontolan Litell, Mariana" userId="772044fa-eadd-4e1d-be7c-074ab0628071" providerId="ADAL" clId="{302C0A4B-AD0B-4BA0-B81D-BFD71237A045}" dt="2023-05-24T00:31:14.488" v="5818" actId="1076"/>
          <ac:spMkLst>
            <pc:docMk/>
            <pc:sldMk cId="1502202779" sldId="267"/>
            <ac:spMk id="3" creationId="{575437E6-397F-C245-9E02-E0BE602E2E5C}"/>
          </ac:spMkLst>
        </pc:spChg>
        <pc:spChg chg="add mod">
          <ac:chgData name="Fontolan Litell, Mariana" userId="772044fa-eadd-4e1d-be7c-074ab0628071" providerId="ADAL" clId="{302C0A4B-AD0B-4BA0-B81D-BFD71237A045}" dt="2023-05-23T14:55:33.123" v="5120" actId="1038"/>
          <ac:spMkLst>
            <pc:docMk/>
            <pc:sldMk cId="1502202779" sldId="267"/>
            <ac:spMk id="4" creationId="{B7B28BE9-A20C-D9CA-0D4B-1B53078ABBC8}"/>
          </ac:spMkLst>
        </pc:spChg>
        <pc:spChg chg="add mod">
          <ac:chgData name="Fontolan Litell, Mariana" userId="772044fa-eadd-4e1d-be7c-074ab0628071" providerId="ADAL" clId="{302C0A4B-AD0B-4BA0-B81D-BFD71237A045}" dt="2023-05-23T14:55:33.123" v="5120" actId="1038"/>
          <ac:spMkLst>
            <pc:docMk/>
            <pc:sldMk cId="1502202779" sldId="267"/>
            <ac:spMk id="6" creationId="{86A836AC-CF05-F05A-A3AF-1F36CFB72CD0}"/>
          </ac:spMkLst>
        </pc:spChg>
        <pc:spChg chg="mod">
          <ac:chgData name="Fontolan Litell, Mariana" userId="772044fa-eadd-4e1d-be7c-074ab0628071" providerId="ADAL" clId="{302C0A4B-AD0B-4BA0-B81D-BFD71237A045}" dt="2023-05-24T00:31:24.020" v="5820" actId="1076"/>
          <ac:spMkLst>
            <pc:docMk/>
            <pc:sldMk cId="1502202779" sldId="267"/>
            <ac:spMk id="8" creationId="{F96D46D7-E065-94A4-89DE-A78C32D37368}"/>
          </ac:spMkLst>
        </pc:spChg>
        <pc:spChg chg="add mod">
          <ac:chgData name="Fontolan Litell, Mariana" userId="772044fa-eadd-4e1d-be7c-074ab0628071" providerId="ADAL" clId="{302C0A4B-AD0B-4BA0-B81D-BFD71237A045}" dt="2023-05-23T14:55:33.123" v="5120" actId="1038"/>
          <ac:spMkLst>
            <pc:docMk/>
            <pc:sldMk cId="1502202779" sldId="267"/>
            <ac:spMk id="9" creationId="{3C91B342-AC5A-48C6-AE49-70D7EFB97F47}"/>
          </ac:spMkLst>
        </pc:spChg>
        <pc:spChg chg="mod">
          <ac:chgData name="Fontolan Litell, Mariana" userId="772044fa-eadd-4e1d-be7c-074ab0628071" providerId="ADAL" clId="{302C0A4B-AD0B-4BA0-B81D-BFD71237A045}" dt="2023-05-25T16:02:07.890" v="7799" actId="20577"/>
          <ac:spMkLst>
            <pc:docMk/>
            <pc:sldMk cId="1502202779" sldId="267"/>
            <ac:spMk id="13" creationId="{FE410A2F-9D6B-4FDD-FA59-2DF83449DCC6}"/>
          </ac:spMkLst>
        </pc:spChg>
        <pc:spChg chg="mod">
          <ac:chgData name="Fontolan Litell, Mariana" userId="772044fa-eadd-4e1d-be7c-074ab0628071" providerId="ADAL" clId="{302C0A4B-AD0B-4BA0-B81D-BFD71237A045}" dt="2023-05-25T16:01:51.265" v="7791" actId="20577"/>
          <ac:spMkLst>
            <pc:docMk/>
            <pc:sldMk cId="1502202779" sldId="267"/>
            <ac:spMk id="16" creationId="{85539ED9-1073-00F2-626F-40E9B1D3B9DC}"/>
          </ac:spMkLst>
        </pc:spChg>
        <pc:spChg chg="mod">
          <ac:chgData name="Fontolan Litell, Mariana" userId="772044fa-eadd-4e1d-be7c-074ab0628071" providerId="ADAL" clId="{302C0A4B-AD0B-4BA0-B81D-BFD71237A045}" dt="2023-05-25T16:01:57.419" v="7793" actId="20577"/>
          <ac:spMkLst>
            <pc:docMk/>
            <pc:sldMk cId="1502202779" sldId="267"/>
            <ac:spMk id="17" creationId="{779290BD-7AFC-2803-DFBA-FD0F3F0BD5B3}"/>
          </ac:spMkLst>
        </pc:spChg>
        <pc:spChg chg="mod">
          <ac:chgData name="Fontolan Litell, Mariana" userId="772044fa-eadd-4e1d-be7c-074ab0628071" providerId="ADAL" clId="{302C0A4B-AD0B-4BA0-B81D-BFD71237A045}" dt="2023-05-25T16:02:03.338" v="7795" actId="20577"/>
          <ac:spMkLst>
            <pc:docMk/>
            <pc:sldMk cId="1502202779" sldId="267"/>
            <ac:spMk id="18" creationId="{9CFD1FAB-E226-4ADA-BD67-E7635BB86BF8}"/>
          </ac:spMkLst>
        </pc:spChg>
        <pc:picChg chg="del">
          <ac:chgData name="Fontolan Litell, Mariana" userId="772044fa-eadd-4e1d-be7c-074ab0628071" providerId="ADAL" clId="{302C0A4B-AD0B-4BA0-B81D-BFD71237A045}" dt="2023-05-03T14:31:39.613" v="1473" actId="478"/>
          <ac:picMkLst>
            <pc:docMk/>
            <pc:sldMk cId="1502202779" sldId="267"/>
            <ac:picMk id="3" creationId="{5FD0DC2F-C029-2A6C-6173-BA1DED893A5E}"/>
          </ac:picMkLst>
        </pc:picChg>
        <pc:picChg chg="del mod modCrop">
          <ac:chgData name="Fontolan Litell, Mariana" userId="772044fa-eadd-4e1d-be7c-074ab0628071" providerId="ADAL" clId="{302C0A4B-AD0B-4BA0-B81D-BFD71237A045}" dt="2023-05-24T00:30:59.082" v="5815" actId="478"/>
          <ac:picMkLst>
            <pc:docMk/>
            <pc:sldMk cId="1502202779" sldId="267"/>
            <ac:picMk id="5" creationId="{3B7F9760-7113-1F0F-0F05-AF20A23C742B}"/>
          </ac:picMkLst>
        </pc:picChg>
        <pc:picChg chg="del">
          <ac:chgData name="Fontolan Litell, Mariana" userId="772044fa-eadd-4e1d-be7c-074ab0628071" providerId="ADAL" clId="{302C0A4B-AD0B-4BA0-B81D-BFD71237A045}" dt="2023-05-03T14:31:57.003" v="1477" actId="478"/>
          <ac:picMkLst>
            <pc:docMk/>
            <pc:sldMk cId="1502202779" sldId="267"/>
            <ac:picMk id="5" creationId="{767C910E-CFD2-EEFF-84C6-29CDD03E2B55}"/>
          </ac:picMkLst>
        </pc:picChg>
        <pc:picChg chg="del mod">
          <ac:chgData name="Fontolan Litell, Mariana" userId="772044fa-eadd-4e1d-be7c-074ab0628071" providerId="ADAL" clId="{302C0A4B-AD0B-4BA0-B81D-BFD71237A045}" dt="2023-05-03T14:32:20.563" v="1481" actId="478"/>
          <ac:picMkLst>
            <pc:docMk/>
            <pc:sldMk cId="1502202779" sldId="267"/>
            <ac:picMk id="7" creationId="{530BF08C-DE43-5C01-FB42-328809D17641}"/>
          </ac:picMkLst>
        </pc:picChg>
        <pc:picChg chg="add mod ord modCrop">
          <ac:chgData name="Fontolan Litell, Mariana" userId="772044fa-eadd-4e1d-be7c-074ab0628071" providerId="ADAL" clId="{302C0A4B-AD0B-4BA0-B81D-BFD71237A045}" dt="2023-05-25T16:07:15.982" v="7894" actId="1035"/>
          <ac:picMkLst>
            <pc:docMk/>
            <pc:sldMk cId="1502202779" sldId="267"/>
            <ac:picMk id="7" creationId="{AE1F3246-5259-610D-3C6C-94C119ADD1EE}"/>
          </ac:picMkLst>
        </pc:picChg>
        <pc:picChg chg="add mod">
          <ac:chgData name="Fontolan Litell, Mariana" userId="772044fa-eadd-4e1d-be7c-074ab0628071" providerId="ADAL" clId="{302C0A4B-AD0B-4BA0-B81D-BFD71237A045}" dt="2023-05-24T00:31:18.572" v="5819" actId="1076"/>
          <ac:picMkLst>
            <pc:docMk/>
            <pc:sldMk cId="1502202779" sldId="267"/>
            <ac:picMk id="10" creationId="{140E0597-D046-6D4C-0569-02C84C92A4E3}"/>
          </ac:picMkLst>
        </pc:picChg>
        <pc:picChg chg="del">
          <ac:chgData name="Fontolan Litell, Mariana" userId="772044fa-eadd-4e1d-be7c-074ab0628071" providerId="ADAL" clId="{302C0A4B-AD0B-4BA0-B81D-BFD71237A045}" dt="2023-05-03T14:32:39.699" v="1487" actId="478"/>
          <ac:picMkLst>
            <pc:docMk/>
            <pc:sldMk cId="1502202779" sldId="267"/>
            <ac:picMk id="11" creationId="{ACF1A51C-403A-322F-F90B-474F2D40E2B5}"/>
          </ac:picMkLst>
        </pc:picChg>
        <pc:picChg chg="add del mod ord">
          <ac:chgData name="Fontolan Litell, Mariana" userId="772044fa-eadd-4e1d-be7c-074ab0628071" providerId="ADAL" clId="{302C0A4B-AD0B-4BA0-B81D-BFD71237A045}" dt="2023-05-25T16:06:36.482" v="7824" actId="478"/>
          <ac:picMkLst>
            <pc:docMk/>
            <pc:sldMk cId="1502202779" sldId="267"/>
            <ac:picMk id="12" creationId="{CC9B2049-C0C1-E04F-D169-CECE44D5E0B5}"/>
          </ac:picMkLst>
        </pc:picChg>
        <pc:picChg chg="add del mod ord">
          <ac:chgData name="Fontolan Litell, Mariana" userId="772044fa-eadd-4e1d-be7c-074ab0628071" providerId="ADAL" clId="{302C0A4B-AD0B-4BA0-B81D-BFD71237A045}" dt="2023-05-25T16:05:20.127" v="7810" actId="478"/>
          <ac:picMkLst>
            <pc:docMk/>
            <pc:sldMk cId="1502202779" sldId="267"/>
            <ac:picMk id="14" creationId="{0591C215-B9E0-0036-D837-D950C3C7CF36}"/>
          </ac:picMkLst>
        </pc:picChg>
        <pc:picChg chg="mod">
          <ac:chgData name="Fontolan Litell, Mariana" userId="772044fa-eadd-4e1d-be7c-074ab0628071" providerId="ADAL" clId="{302C0A4B-AD0B-4BA0-B81D-BFD71237A045}" dt="2023-05-23T14:55:33.123" v="5120" actId="1038"/>
          <ac:picMkLst>
            <pc:docMk/>
            <pc:sldMk cId="1502202779" sldId="267"/>
            <ac:picMk id="15" creationId="{72C8ACF1-81BF-04F7-25D5-203AFA6FB9FA}"/>
          </ac:picMkLst>
        </pc:picChg>
        <pc:picChg chg="add del mod ord">
          <ac:chgData name="Fontolan Litell, Mariana" userId="772044fa-eadd-4e1d-be7c-074ab0628071" providerId="ADAL" clId="{302C0A4B-AD0B-4BA0-B81D-BFD71237A045}" dt="2023-05-25T16:01:08.116" v="7784" actId="478"/>
          <ac:picMkLst>
            <pc:docMk/>
            <pc:sldMk cId="1502202779" sldId="267"/>
            <ac:picMk id="19" creationId="{47FED9F7-D4CF-5C9B-1051-A69BA415F119}"/>
          </ac:picMkLst>
        </pc:picChg>
        <pc:picChg chg="del">
          <ac:chgData name="Fontolan Litell, Mariana" userId="772044fa-eadd-4e1d-be7c-074ab0628071" providerId="ADAL" clId="{302C0A4B-AD0B-4BA0-B81D-BFD71237A045}" dt="2023-05-03T14:31:17.316" v="1468" actId="478"/>
          <ac:picMkLst>
            <pc:docMk/>
            <pc:sldMk cId="1502202779" sldId="267"/>
            <ac:picMk id="20" creationId="{2879510D-3F5B-9239-F30F-E65F1240DE74}"/>
          </ac:picMkLst>
        </pc:picChg>
        <pc:picChg chg="add mod ord modCrop">
          <ac:chgData name="Fontolan Litell, Mariana" userId="772044fa-eadd-4e1d-be7c-074ab0628071" providerId="ADAL" clId="{302C0A4B-AD0B-4BA0-B81D-BFD71237A045}" dt="2023-05-25T16:07:36.642" v="7943" actId="1036"/>
          <ac:picMkLst>
            <pc:docMk/>
            <pc:sldMk cId="1502202779" sldId="267"/>
            <ac:picMk id="20" creationId="{D3ED44E9-E2EA-783E-8C84-378DFC56EEC4}"/>
          </ac:picMkLst>
        </pc:picChg>
        <pc:picChg chg="add del mod ord">
          <ac:chgData name="Fontolan Litell, Mariana" userId="772044fa-eadd-4e1d-be7c-074ab0628071" providerId="ADAL" clId="{302C0A4B-AD0B-4BA0-B81D-BFD71237A045}" dt="2023-05-25T16:01:43.109" v="7789" actId="478"/>
          <ac:picMkLst>
            <pc:docMk/>
            <pc:sldMk cId="1502202779" sldId="267"/>
            <ac:picMk id="21" creationId="{436CCF22-9A48-5AC3-A323-7DB0319CB085}"/>
          </ac:picMkLst>
        </pc:picChg>
        <pc:picChg chg="add mod ord">
          <ac:chgData name="Fontolan Litell, Mariana" userId="772044fa-eadd-4e1d-be7c-074ab0628071" providerId="ADAL" clId="{302C0A4B-AD0B-4BA0-B81D-BFD71237A045}" dt="2023-05-25T16:01:05.441" v="7783" actId="167"/>
          <ac:picMkLst>
            <pc:docMk/>
            <pc:sldMk cId="1502202779" sldId="267"/>
            <ac:picMk id="22" creationId="{844DF848-CB75-B6AA-1075-DAA3614FF31A}"/>
          </ac:picMkLst>
        </pc:picChg>
        <pc:picChg chg="add mod ord">
          <ac:chgData name="Fontolan Litell, Mariana" userId="772044fa-eadd-4e1d-be7c-074ab0628071" providerId="ADAL" clId="{302C0A4B-AD0B-4BA0-B81D-BFD71237A045}" dt="2023-05-25T16:01:37.315" v="7788" actId="167"/>
          <ac:picMkLst>
            <pc:docMk/>
            <pc:sldMk cId="1502202779" sldId="267"/>
            <ac:picMk id="23" creationId="{A9351997-5932-FFD1-9653-EF01B9B0DF69}"/>
          </ac:picMkLst>
        </pc:picChg>
      </pc:sldChg>
      <pc:sldChg chg="addSp delSp modSp add mod">
        <pc:chgData name="Fontolan Litell, Mariana" userId="772044fa-eadd-4e1d-be7c-074ab0628071" providerId="ADAL" clId="{302C0A4B-AD0B-4BA0-B81D-BFD71237A045}" dt="2023-05-24T00:33:02.451" v="5831" actId="1076"/>
        <pc:sldMkLst>
          <pc:docMk/>
          <pc:sldMk cId="1469750947" sldId="268"/>
        </pc:sldMkLst>
        <pc:spChg chg="mod">
          <ac:chgData name="Fontolan Litell, Mariana" userId="772044fa-eadd-4e1d-be7c-074ab0628071" providerId="ADAL" clId="{302C0A4B-AD0B-4BA0-B81D-BFD71237A045}" dt="2023-05-23T14:56:20.753" v="5182" actId="1037"/>
          <ac:spMkLst>
            <pc:docMk/>
            <pc:sldMk cId="1469750947" sldId="268"/>
            <ac:spMk id="2" creationId="{86AE77DB-9564-4F39-AEC3-15565E802C02}"/>
          </ac:spMkLst>
        </pc:spChg>
        <pc:spChg chg="mod">
          <ac:chgData name="Fontolan Litell, Mariana" userId="772044fa-eadd-4e1d-be7c-074ab0628071" providerId="ADAL" clId="{302C0A4B-AD0B-4BA0-B81D-BFD71237A045}" dt="2023-05-23T14:56:20.753" v="5182" actId="1037"/>
          <ac:spMkLst>
            <pc:docMk/>
            <pc:sldMk cId="1469750947" sldId="268"/>
            <ac:spMk id="4" creationId="{B7B28BE9-A20C-D9CA-0D4B-1B53078ABBC8}"/>
          </ac:spMkLst>
        </pc:spChg>
        <pc:spChg chg="mod">
          <ac:chgData name="Fontolan Litell, Mariana" userId="772044fa-eadd-4e1d-be7c-074ab0628071" providerId="ADAL" clId="{302C0A4B-AD0B-4BA0-B81D-BFD71237A045}" dt="2023-05-23T14:56:20.753" v="5182" actId="1037"/>
          <ac:spMkLst>
            <pc:docMk/>
            <pc:sldMk cId="1469750947" sldId="268"/>
            <ac:spMk id="6" creationId="{86A836AC-CF05-F05A-A3AF-1F36CFB72CD0}"/>
          </ac:spMkLst>
        </pc:spChg>
        <pc:spChg chg="mod">
          <ac:chgData name="Fontolan Litell, Mariana" userId="772044fa-eadd-4e1d-be7c-074ab0628071" providerId="ADAL" clId="{302C0A4B-AD0B-4BA0-B81D-BFD71237A045}" dt="2023-05-24T00:33:02.451" v="5831" actId="1076"/>
          <ac:spMkLst>
            <pc:docMk/>
            <pc:sldMk cId="1469750947" sldId="268"/>
            <ac:spMk id="8" creationId="{F96D46D7-E065-94A4-89DE-A78C32D37368}"/>
          </ac:spMkLst>
        </pc:spChg>
        <pc:spChg chg="mod">
          <ac:chgData name="Fontolan Litell, Mariana" userId="772044fa-eadd-4e1d-be7c-074ab0628071" providerId="ADAL" clId="{302C0A4B-AD0B-4BA0-B81D-BFD71237A045}" dt="2023-05-23T14:56:20.753" v="5182" actId="1037"/>
          <ac:spMkLst>
            <pc:docMk/>
            <pc:sldMk cId="1469750947" sldId="268"/>
            <ac:spMk id="9" creationId="{3C91B342-AC5A-48C6-AE49-70D7EFB97F47}"/>
          </ac:spMkLst>
        </pc:spChg>
        <pc:spChg chg="add mod">
          <ac:chgData name="Fontolan Litell, Mariana" userId="772044fa-eadd-4e1d-be7c-074ab0628071" providerId="ADAL" clId="{302C0A4B-AD0B-4BA0-B81D-BFD71237A045}" dt="2023-05-24T00:32:54.039" v="5829" actId="1076"/>
          <ac:spMkLst>
            <pc:docMk/>
            <pc:sldMk cId="1469750947" sldId="268"/>
            <ac:spMk id="10" creationId="{C3CFE795-88C8-D004-AC3B-211E365BD12C}"/>
          </ac:spMkLst>
        </pc:spChg>
        <pc:spChg chg="mod">
          <ac:chgData name="Fontolan Litell, Mariana" userId="772044fa-eadd-4e1d-be7c-074ab0628071" providerId="ADAL" clId="{302C0A4B-AD0B-4BA0-B81D-BFD71237A045}" dt="2023-05-23T14:56:20.753" v="5182" actId="1037"/>
          <ac:spMkLst>
            <pc:docMk/>
            <pc:sldMk cId="1469750947" sldId="268"/>
            <ac:spMk id="13" creationId="{FE410A2F-9D6B-4FDD-FA59-2DF83449DCC6}"/>
          </ac:spMkLst>
        </pc:spChg>
        <pc:spChg chg="mod">
          <ac:chgData name="Fontolan Litell, Mariana" userId="772044fa-eadd-4e1d-be7c-074ab0628071" providerId="ADAL" clId="{302C0A4B-AD0B-4BA0-B81D-BFD71237A045}" dt="2023-05-23T14:56:20.753" v="5182" actId="1037"/>
          <ac:spMkLst>
            <pc:docMk/>
            <pc:sldMk cId="1469750947" sldId="268"/>
            <ac:spMk id="16" creationId="{85539ED9-1073-00F2-626F-40E9B1D3B9DC}"/>
          </ac:spMkLst>
        </pc:spChg>
        <pc:spChg chg="mod">
          <ac:chgData name="Fontolan Litell, Mariana" userId="772044fa-eadd-4e1d-be7c-074ab0628071" providerId="ADAL" clId="{302C0A4B-AD0B-4BA0-B81D-BFD71237A045}" dt="2023-05-23T14:56:20.753" v="5182" actId="1037"/>
          <ac:spMkLst>
            <pc:docMk/>
            <pc:sldMk cId="1469750947" sldId="268"/>
            <ac:spMk id="17" creationId="{779290BD-7AFC-2803-DFBA-FD0F3F0BD5B3}"/>
          </ac:spMkLst>
        </pc:spChg>
        <pc:spChg chg="mod">
          <ac:chgData name="Fontolan Litell, Mariana" userId="772044fa-eadd-4e1d-be7c-074ab0628071" providerId="ADAL" clId="{302C0A4B-AD0B-4BA0-B81D-BFD71237A045}" dt="2023-05-23T14:56:20.753" v="5182" actId="1037"/>
          <ac:spMkLst>
            <pc:docMk/>
            <pc:sldMk cId="1469750947" sldId="268"/>
            <ac:spMk id="18" creationId="{9CFD1FAB-E226-4ADA-BD67-E7635BB86BF8}"/>
          </ac:spMkLst>
        </pc:spChg>
        <pc:picChg chg="mod">
          <ac:chgData name="Fontolan Litell, Mariana" userId="772044fa-eadd-4e1d-be7c-074ab0628071" providerId="ADAL" clId="{302C0A4B-AD0B-4BA0-B81D-BFD71237A045}" dt="2023-05-23T14:56:20.753" v="5182" actId="1037"/>
          <ac:picMkLst>
            <pc:docMk/>
            <pc:sldMk cId="1469750947" sldId="268"/>
            <ac:picMk id="3" creationId="{5FD0DC2F-C029-2A6C-6173-BA1DED893A5E}"/>
          </ac:picMkLst>
        </pc:picChg>
        <pc:picChg chg="mod">
          <ac:chgData name="Fontolan Litell, Mariana" userId="772044fa-eadd-4e1d-be7c-074ab0628071" providerId="ADAL" clId="{302C0A4B-AD0B-4BA0-B81D-BFD71237A045}" dt="2023-05-23T14:56:20.753" v="5182" actId="1037"/>
          <ac:picMkLst>
            <pc:docMk/>
            <pc:sldMk cId="1469750947" sldId="268"/>
            <ac:picMk id="5" creationId="{767C910E-CFD2-EEFF-84C6-29CDD03E2B55}"/>
          </ac:picMkLst>
        </pc:picChg>
        <pc:picChg chg="mod">
          <ac:chgData name="Fontolan Litell, Mariana" userId="772044fa-eadd-4e1d-be7c-074ab0628071" providerId="ADAL" clId="{302C0A4B-AD0B-4BA0-B81D-BFD71237A045}" dt="2023-05-23T14:56:20.753" v="5182" actId="1037"/>
          <ac:picMkLst>
            <pc:docMk/>
            <pc:sldMk cId="1469750947" sldId="268"/>
            <ac:picMk id="7" creationId="{530BF08C-DE43-5C01-FB42-328809D17641}"/>
          </ac:picMkLst>
        </pc:picChg>
        <pc:picChg chg="mod">
          <ac:chgData name="Fontolan Litell, Mariana" userId="772044fa-eadd-4e1d-be7c-074ab0628071" providerId="ADAL" clId="{302C0A4B-AD0B-4BA0-B81D-BFD71237A045}" dt="2023-05-23T14:56:20.753" v="5182" actId="1037"/>
          <ac:picMkLst>
            <pc:docMk/>
            <pc:sldMk cId="1469750947" sldId="268"/>
            <ac:picMk id="11" creationId="{ACF1A51C-403A-322F-F90B-474F2D40E2B5}"/>
          </ac:picMkLst>
        </pc:picChg>
        <pc:picChg chg="del mod modCrop">
          <ac:chgData name="Fontolan Litell, Mariana" userId="772044fa-eadd-4e1d-be7c-074ab0628071" providerId="ADAL" clId="{302C0A4B-AD0B-4BA0-B81D-BFD71237A045}" dt="2023-05-24T00:32:46.198" v="5827" actId="478"/>
          <ac:picMkLst>
            <pc:docMk/>
            <pc:sldMk cId="1469750947" sldId="268"/>
            <ac:picMk id="12" creationId="{617428DA-28A8-5884-A0B7-8FED7B1C4F5A}"/>
          </ac:picMkLst>
        </pc:picChg>
        <pc:picChg chg="mod">
          <ac:chgData name="Fontolan Litell, Mariana" userId="772044fa-eadd-4e1d-be7c-074ab0628071" providerId="ADAL" clId="{302C0A4B-AD0B-4BA0-B81D-BFD71237A045}" dt="2023-05-23T14:56:20.753" v="5182" actId="1037"/>
          <ac:picMkLst>
            <pc:docMk/>
            <pc:sldMk cId="1469750947" sldId="268"/>
            <ac:picMk id="15" creationId="{72C8ACF1-81BF-04F7-25D5-203AFA6FB9FA}"/>
          </ac:picMkLst>
        </pc:picChg>
        <pc:picChg chg="mod modCrop">
          <ac:chgData name="Fontolan Litell, Mariana" userId="772044fa-eadd-4e1d-be7c-074ab0628071" providerId="ADAL" clId="{302C0A4B-AD0B-4BA0-B81D-BFD71237A045}" dt="2023-05-24T00:32:58.009" v="5830" actId="1076"/>
          <ac:picMkLst>
            <pc:docMk/>
            <pc:sldMk cId="1469750947" sldId="268"/>
            <ac:picMk id="20" creationId="{2879510D-3F5B-9239-F30F-E65F1240DE74}"/>
          </ac:picMkLst>
        </pc:picChg>
      </pc:sldChg>
      <pc:sldChg chg="addSp delSp modSp new mod ord">
        <pc:chgData name="Fontolan Litell, Mariana" userId="772044fa-eadd-4e1d-be7c-074ab0628071" providerId="ADAL" clId="{302C0A4B-AD0B-4BA0-B81D-BFD71237A045}" dt="2023-05-25T16:43:48.194" v="8088" actId="1076"/>
        <pc:sldMkLst>
          <pc:docMk/>
          <pc:sldMk cId="3678759956" sldId="269"/>
        </pc:sldMkLst>
        <pc:spChg chg="mod">
          <ac:chgData name="Fontolan Litell, Mariana" userId="772044fa-eadd-4e1d-be7c-074ab0628071" providerId="ADAL" clId="{302C0A4B-AD0B-4BA0-B81D-BFD71237A045}" dt="2023-05-24T00:28:10.028" v="5764" actId="1076"/>
          <ac:spMkLst>
            <pc:docMk/>
            <pc:sldMk cId="3678759956" sldId="269"/>
            <ac:spMk id="2" creationId="{4FF256F1-A4F2-2ADA-184F-7CB5FC897BFE}"/>
          </ac:spMkLst>
        </pc:spChg>
        <pc:spChg chg="del">
          <ac:chgData name="Fontolan Litell, Mariana" userId="772044fa-eadd-4e1d-be7c-074ab0628071" providerId="ADAL" clId="{302C0A4B-AD0B-4BA0-B81D-BFD71237A045}" dt="2023-05-03T14:35:09.516" v="1537" actId="478"/>
          <ac:spMkLst>
            <pc:docMk/>
            <pc:sldMk cId="3678759956" sldId="269"/>
            <ac:spMk id="3" creationId="{30D26FE6-4EFD-816E-E38C-57CFAAFB96D9}"/>
          </ac:spMkLst>
        </pc:spChg>
        <pc:spChg chg="add mod">
          <ac:chgData name="Fontolan Litell, Mariana" userId="772044fa-eadd-4e1d-be7c-074ab0628071" providerId="ADAL" clId="{302C0A4B-AD0B-4BA0-B81D-BFD71237A045}" dt="2023-05-25T16:43:48.194" v="8088" actId="1076"/>
          <ac:spMkLst>
            <pc:docMk/>
            <pc:sldMk cId="3678759956" sldId="269"/>
            <ac:spMk id="3" creationId="{868BA27D-3FBF-5E7D-59BB-B5153F1456E1}"/>
          </ac:spMkLst>
        </pc:spChg>
        <pc:spChg chg="add del mod">
          <ac:chgData name="Fontolan Litell, Mariana" userId="772044fa-eadd-4e1d-be7c-074ab0628071" providerId="ADAL" clId="{302C0A4B-AD0B-4BA0-B81D-BFD71237A045}" dt="2023-05-23T01:02:37.456" v="4448" actId="478"/>
          <ac:spMkLst>
            <pc:docMk/>
            <pc:sldMk cId="3678759956" sldId="269"/>
            <ac:spMk id="8" creationId="{1B939465-586B-0DAA-8B37-AADFECB8EDC4}"/>
          </ac:spMkLst>
        </pc:spChg>
        <pc:spChg chg="add del mod">
          <ac:chgData name="Fontolan Litell, Mariana" userId="772044fa-eadd-4e1d-be7c-074ab0628071" providerId="ADAL" clId="{302C0A4B-AD0B-4BA0-B81D-BFD71237A045}" dt="2023-05-03T15:16:32.036" v="1650" actId="478"/>
          <ac:spMkLst>
            <pc:docMk/>
            <pc:sldMk cId="3678759956" sldId="269"/>
            <ac:spMk id="9" creationId="{C9B90C8F-F260-3FC8-6766-170D12AFECD8}"/>
          </ac:spMkLst>
        </pc:spChg>
        <pc:spChg chg="add del mod">
          <ac:chgData name="Fontolan Litell, Mariana" userId="772044fa-eadd-4e1d-be7c-074ab0628071" providerId="ADAL" clId="{302C0A4B-AD0B-4BA0-B81D-BFD71237A045}" dt="2023-05-23T01:02:38.796" v="4449" actId="478"/>
          <ac:spMkLst>
            <pc:docMk/>
            <pc:sldMk cId="3678759956" sldId="269"/>
            <ac:spMk id="10" creationId="{AA99A3F4-87E9-A7EF-C0FC-BB723A7D3768}"/>
          </ac:spMkLst>
        </pc:spChg>
        <pc:picChg chg="add mod">
          <ac:chgData name="Fontolan Litell, Mariana" userId="772044fa-eadd-4e1d-be7c-074ab0628071" providerId="ADAL" clId="{302C0A4B-AD0B-4BA0-B81D-BFD71237A045}" dt="2023-05-23T01:02:42.795" v="4450" actId="1076"/>
          <ac:picMkLst>
            <pc:docMk/>
            <pc:sldMk cId="3678759956" sldId="269"/>
            <ac:picMk id="4" creationId="{7E0BF3EF-1848-8161-634E-C463CC5B31EF}"/>
          </ac:picMkLst>
        </pc:picChg>
        <pc:picChg chg="add del mod">
          <ac:chgData name="Fontolan Litell, Mariana" userId="772044fa-eadd-4e1d-be7c-074ab0628071" providerId="ADAL" clId="{302C0A4B-AD0B-4BA0-B81D-BFD71237A045}" dt="2023-05-23T01:02:17.507" v="4445" actId="478"/>
          <ac:picMkLst>
            <pc:docMk/>
            <pc:sldMk cId="3678759956" sldId="269"/>
            <ac:picMk id="5" creationId="{D0E843E2-7CCC-D40B-F0FC-A2609A5D19E0}"/>
          </ac:picMkLst>
        </pc:picChg>
        <pc:picChg chg="add mod">
          <ac:chgData name="Fontolan Litell, Mariana" userId="772044fa-eadd-4e1d-be7c-074ab0628071" providerId="ADAL" clId="{302C0A4B-AD0B-4BA0-B81D-BFD71237A045}" dt="2023-05-03T15:13:20.143" v="1554" actId="555"/>
          <ac:picMkLst>
            <pc:docMk/>
            <pc:sldMk cId="3678759956" sldId="269"/>
            <ac:picMk id="7" creationId="{5D598365-61C5-DAB1-0F49-B855913BB75E}"/>
          </ac:picMkLst>
        </pc:picChg>
      </pc:sldChg>
      <pc:sldChg chg="addSp delSp modSp add del mod ord">
        <pc:chgData name="Fontolan Litell, Mariana" userId="772044fa-eadd-4e1d-be7c-074ab0628071" providerId="ADAL" clId="{302C0A4B-AD0B-4BA0-B81D-BFD71237A045}" dt="2023-05-26T19:09:06.894" v="8154" actId="47"/>
        <pc:sldMkLst>
          <pc:docMk/>
          <pc:sldMk cId="3656756138" sldId="270"/>
        </pc:sldMkLst>
        <pc:spChg chg="mod">
          <ac:chgData name="Fontolan Litell, Mariana" userId="772044fa-eadd-4e1d-be7c-074ab0628071" providerId="ADAL" clId="{302C0A4B-AD0B-4BA0-B81D-BFD71237A045}" dt="2023-05-03T15:13:36.240" v="1572" actId="20577"/>
          <ac:spMkLst>
            <pc:docMk/>
            <pc:sldMk cId="3656756138" sldId="270"/>
            <ac:spMk id="2" creationId="{4FF256F1-A4F2-2ADA-184F-7CB5FC897BFE}"/>
          </ac:spMkLst>
        </pc:spChg>
        <pc:spChg chg="add mod">
          <ac:chgData name="Fontolan Litell, Mariana" userId="772044fa-eadd-4e1d-be7c-074ab0628071" providerId="ADAL" clId="{302C0A4B-AD0B-4BA0-B81D-BFD71237A045}" dt="2023-05-05T13:59:27.078" v="2710" actId="313"/>
          <ac:spMkLst>
            <pc:docMk/>
            <pc:sldMk cId="3656756138" sldId="270"/>
            <ac:spMk id="3" creationId="{67180614-6A1F-5BC9-FB5E-8856A72299C5}"/>
          </ac:spMkLst>
        </pc:spChg>
        <pc:picChg chg="add mod ord">
          <ac:chgData name="Fontolan Litell, Mariana" userId="772044fa-eadd-4e1d-be7c-074ab0628071" providerId="ADAL" clId="{302C0A4B-AD0B-4BA0-B81D-BFD71237A045}" dt="2023-05-03T15:14:10.793" v="1581" actId="167"/>
          <ac:picMkLst>
            <pc:docMk/>
            <pc:sldMk cId="3656756138" sldId="270"/>
            <ac:picMk id="4" creationId="{2215A6F7-9591-B8A5-B9FB-FE0C39FBCA61}"/>
          </ac:picMkLst>
        </pc:picChg>
        <pc:picChg chg="del">
          <ac:chgData name="Fontolan Litell, Mariana" userId="772044fa-eadd-4e1d-be7c-074ab0628071" providerId="ADAL" clId="{302C0A4B-AD0B-4BA0-B81D-BFD71237A045}" dt="2023-05-03T15:14:12.354" v="1582" actId="478"/>
          <ac:picMkLst>
            <pc:docMk/>
            <pc:sldMk cId="3656756138" sldId="270"/>
            <ac:picMk id="5" creationId="{D0E843E2-7CCC-D40B-F0FC-A2609A5D19E0}"/>
          </ac:picMkLst>
        </pc:picChg>
      </pc:sldChg>
      <pc:sldChg chg="addSp delSp modSp add del mod ord">
        <pc:chgData name="Fontolan Litell, Mariana" userId="772044fa-eadd-4e1d-be7c-074ab0628071" providerId="ADAL" clId="{302C0A4B-AD0B-4BA0-B81D-BFD71237A045}" dt="2023-05-26T19:09:08.127" v="8155" actId="47"/>
        <pc:sldMkLst>
          <pc:docMk/>
          <pc:sldMk cId="4249494802" sldId="271"/>
        </pc:sldMkLst>
        <pc:spChg chg="mod">
          <ac:chgData name="Fontolan Litell, Mariana" userId="772044fa-eadd-4e1d-be7c-074ab0628071" providerId="ADAL" clId="{302C0A4B-AD0B-4BA0-B81D-BFD71237A045}" dt="2023-05-03T15:14:35.820" v="1598" actId="20577"/>
          <ac:spMkLst>
            <pc:docMk/>
            <pc:sldMk cId="4249494802" sldId="271"/>
            <ac:spMk id="2" creationId="{4FF256F1-A4F2-2ADA-184F-7CB5FC897BFE}"/>
          </ac:spMkLst>
        </pc:spChg>
        <pc:spChg chg="add mod">
          <ac:chgData name="Fontolan Litell, Mariana" userId="772044fa-eadd-4e1d-be7c-074ab0628071" providerId="ADAL" clId="{302C0A4B-AD0B-4BA0-B81D-BFD71237A045}" dt="2023-05-05T13:59:55.532" v="2761" actId="20577"/>
          <ac:spMkLst>
            <pc:docMk/>
            <pc:sldMk cId="4249494802" sldId="271"/>
            <ac:spMk id="3" creationId="{9093D08E-3824-9F0E-DE6A-DFE6627C13B7}"/>
          </ac:spMkLst>
        </pc:spChg>
        <pc:picChg chg="add mod ord">
          <ac:chgData name="Fontolan Litell, Mariana" userId="772044fa-eadd-4e1d-be7c-074ab0628071" providerId="ADAL" clId="{302C0A4B-AD0B-4BA0-B81D-BFD71237A045}" dt="2023-05-03T15:15:18.758" v="1604" actId="167"/>
          <ac:picMkLst>
            <pc:docMk/>
            <pc:sldMk cId="4249494802" sldId="271"/>
            <ac:picMk id="4" creationId="{713FB946-D05E-7179-571D-0B4277E9900F}"/>
          </ac:picMkLst>
        </pc:picChg>
        <pc:picChg chg="del">
          <ac:chgData name="Fontolan Litell, Mariana" userId="772044fa-eadd-4e1d-be7c-074ab0628071" providerId="ADAL" clId="{302C0A4B-AD0B-4BA0-B81D-BFD71237A045}" dt="2023-05-03T15:15:20.779" v="1605" actId="478"/>
          <ac:picMkLst>
            <pc:docMk/>
            <pc:sldMk cId="4249494802" sldId="271"/>
            <ac:picMk id="5" creationId="{D0E843E2-7CCC-D40B-F0FC-A2609A5D19E0}"/>
          </ac:picMkLst>
        </pc:picChg>
      </pc:sldChg>
      <pc:sldChg chg="delSp modSp new mod">
        <pc:chgData name="Fontolan Litell, Mariana" userId="772044fa-eadd-4e1d-be7c-074ab0628071" providerId="ADAL" clId="{302C0A4B-AD0B-4BA0-B81D-BFD71237A045}" dt="2023-05-03T15:21:10.007" v="1920" actId="207"/>
        <pc:sldMkLst>
          <pc:docMk/>
          <pc:sldMk cId="4086564988" sldId="272"/>
        </pc:sldMkLst>
        <pc:spChg chg="mod">
          <ac:chgData name="Fontolan Litell, Mariana" userId="772044fa-eadd-4e1d-be7c-074ab0628071" providerId="ADAL" clId="{302C0A4B-AD0B-4BA0-B81D-BFD71237A045}" dt="2023-05-03T15:21:10.007" v="1920" actId="207"/>
          <ac:spMkLst>
            <pc:docMk/>
            <pc:sldMk cId="4086564988" sldId="272"/>
            <ac:spMk id="2" creationId="{A95C6CA5-FC03-944A-68CB-24C5AE6E0D2F}"/>
          </ac:spMkLst>
        </pc:spChg>
        <pc:spChg chg="del">
          <ac:chgData name="Fontolan Litell, Mariana" userId="772044fa-eadd-4e1d-be7c-074ab0628071" providerId="ADAL" clId="{302C0A4B-AD0B-4BA0-B81D-BFD71237A045}" dt="2023-05-03T15:21:06.278" v="1919" actId="478"/>
          <ac:spMkLst>
            <pc:docMk/>
            <pc:sldMk cId="4086564988" sldId="272"/>
            <ac:spMk id="3" creationId="{E04E387E-BA86-05BB-FB47-D97FC0817833}"/>
          </ac:spMkLst>
        </pc:spChg>
      </pc:sldChg>
      <pc:sldChg chg="addSp delSp modSp new mod setBg modNotesTx">
        <pc:chgData name="Fontolan Litell, Mariana" userId="772044fa-eadd-4e1d-be7c-074ab0628071" providerId="ADAL" clId="{302C0A4B-AD0B-4BA0-B81D-BFD71237A045}" dt="2023-05-26T14:02:57.618" v="8132" actId="20577"/>
        <pc:sldMkLst>
          <pc:docMk/>
          <pc:sldMk cId="1016813805" sldId="273"/>
        </pc:sldMkLst>
        <pc:spChg chg="mod">
          <ac:chgData name="Fontolan Litell, Mariana" userId="772044fa-eadd-4e1d-be7c-074ab0628071" providerId="ADAL" clId="{302C0A4B-AD0B-4BA0-B81D-BFD71237A045}" dt="2023-05-03T19:13:46.022" v="2466" actId="207"/>
          <ac:spMkLst>
            <pc:docMk/>
            <pc:sldMk cId="1016813805" sldId="273"/>
            <ac:spMk id="2" creationId="{1D34CB13-B4A4-B406-54F6-0722CBC87082}"/>
          </ac:spMkLst>
        </pc:spChg>
        <pc:spChg chg="del">
          <ac:chgData name="Fontolan Litell, Mariana" userId="772044fa-eadd-4e1d-be7c-074ab0628071" providerId="ADAL" clId="{302C0A4B-AD0B-4BA0-B81D-BFD71237A045}" dt="2023-05-03T15:48:55.551" v="1932" actId="931"/>
          <ac:spMkLst>
            <pc:docMk/>
            <pc:sldMk cId="1016813805" sldId="273"/>
            <ac:spMk id="3" creationId="{1E1E3C88-0ECC-097B-8B93-4FE588CF218B}"/>
          </ac:spMkLst>
        </pc:spChg>
        <pc:spChg chg="add mod">
          <ac:chgData name="Fontolan Litell, Mariana" userId="772044fa-eadd-4e1d-be7c-074ab0628071" providerId="ADAL" clId="{302C0A4B-AD0B-4BA0-B81D-BFD71237A045}" dt="2023-05-26T14:02:57.618" v="8132" actId="20577"/>
          <ac:spMkLst>
            <pc:docMk/>
            <pc:sldMk cId="1016813805" sldId="273"/>
            <ac:spMk id="3" creationId="{90EE5637-BDF0-236B-3FD4-7191DDD155D9}"/>
          </ac:spMkLst>
        </pc:spChg>
        <pc:spChg chg="add del mod">
          <ac:chgData name="Fontolan Litell, Mariana" userId="772044fa-eadd-4e1d-be7c-074ab0628071" providerId="ADAL" clId="{302C0A4B-AD0B-4BA0-B81D-BFD71237A045}" dt="2023-05-09T17:22:43.606" v="3549" actId="478"/>
          <ac:spMkLst>
            <pc:docMk/>
            <pc:sldMk cId="1016813805" sldId="273"/>
            <ac:spMk id="4" creationId="{E077ABC7-6BFD-15CB-5ABA-079028E9B295}"/>
          </ac:spMkLst>
        </pc:spChg>
        <pc:spChg chg="add del mod">
          <ac:chgData name="Fontolan Litell, Mariana" userId="772044fa-eadd-4e1d-be7c-074ab0628071" providerId="ADAL" clId="{302C0A4B-AD0B-4BA0-B81D-BFD71237A045}" dt="2023-05-09T17:22:48.721" v="3551" actId="478"/>
          <ac:spMkLst>
            <pc:docMk/>
            <pc:sldMk cId="1016813805" sldId="273"/>
            <ac:spMk id="5" creationId="{62FFDFB1-ACB1-CF2B-3AD7-F4AC69A0631D}"/>
          </ac:spMkLst>
        </pc:spChg>
        <pc:spChg chg="add del mod">
          <ac:chgData name="Fontolan Litell, Mariana" userId="772044fa-eadd-4e1d-be7c-074ab0628071" providerId="ADAL" clId="{302C0A4B-AD0B-4BA0-B81D-BFD71237A045}" dt="2023-05-09T17:22:37.262" v="3547" actId="21"/>
          <ac:spMkLst>
            <pc:docMk/>
            <pc:sldMk cId="1016813805" sldId="273"/>
            <ac:spMk id="7" creationId="{B6F2D48B-874B-E1D6-C71C-252B02134F35}"/>
          </ac:spMkLst>
        </pc:spChg>
        <pc:spChg chg="add del mod">
          <ac:chgData name="Fontolan Litell, Mariana" userId="772044fa-eadd-4e1d-be7c-074ab0628071" providerId="ADAL" clId="{302C0A4B-AD0B-4BA0-B81D-BFD71237A045}" dt="2023-05-03T15:51:48.353" v="1936" actId="931"/>
          <ac:spMkLst>
            <pc:docMk/>
            <pc:sldMk cId="1016813805" sldId="273"/>
            <ac:spMk id="7" creationId="{D9241DB3-CD7E-8667-AAF3-020C0DDCCE7F}"/>
          </ac:spMkLst>
        </pc:spChg>
        <pc:spChg chg="add del mod">
          <ac:chgData name="Fontolan Litell, Mariana" userId="772044fa-eadd-4e1d-be7c-074ab0628071" providerId="ADAL" clId="{302C0A4B-AD0B-4BA0-B81D-BFD71237A045}" dt="2023-05-03T15:52:16.598" v="1945" actId="478"/>
          <ac:spMkLst>
            <pc:docMk/>
            <pc:sldMk cId="1016813805" sldId="273"/>
            <ac:spMk id="10" creationId="{6CC79764-06BE-E1A3-6FFF-9E010E67C1BF}"/>
          </ac:spMkLst>
        </pc:spChg>
        <pc:picChg chg="add del mod">
          <ac:chgData name="Fontolan Litell, Mariana" userId="772044fa-eadd-4e1d-be7c-074ab0628071" providerId="ADAL" clId="{302C0A4B-AD0B-4BA0-B81D-BFD71237A045}" dt="2023-05-03T15:49:06.584" v="1935" actId="478"/>
          <ac:picMkLst>
            <pc:docMk/>
            <pc:sldMk cId="1016813805" sldId="273"/>
            <ac:picMk id="5" creationId="{323EDB7E-D6F0-649D-3E8F-2542B39B5FA0}"/>
          </ac:picMkLst>
        </pc:picChg>
        <pc:picChg chg="add del mod">
          <ac:chgData name="Fontolan Litell, Mariana" userId="772044fa-eadd-4e1d-be7c-074ab0628071" providerId="ADAL" clId="{302C0A4B-AD0B-4BA0-B81D-BFD71237A045}" dt="2023-05-09T17:22:37.262" v="3547" actId="21"/>
          <ac:picMkLst>
            <pc:docMk/>
            <pc:sldMk cId="1016813805" sldId="273"/>
            <ac:picMk id="9" creationId="{5F4D347A-3A80-E25A-080A-0869205FC9DC}"/>
          </ac:picMkLst>
        </pc:picChg>
      </pc:sldChg>
      <pc:sldChg chg="addSp delSp modSp add mod">
        <pc:chgData name="Fontolan Litell, Mariana" userId="772044fa-eadd-4e1d-be7c-074ab0628071" providerId="ADAL" clId="{302C0A4B-AD0B-4BA0-B81D-BFD71237A045}" dt="2023-05-22T14:23:05.797" v="4383" actId="207"/>
        <pc:sldMkLst>
          <pc:docMk/>
          <pc:sldMk cId="4045223774" sldId="274"/>
        </pc:sldMkLst>
        <pc:spChg chg="add mod">
          <ac:chgData name="Fontolan Litell, Mariana" userId="772044fa-eadd-4e1d-be7c-074ab0628071" providerId="ADAL" clId="{302C0A4B-AD0B-4BA0-B81D-BFD71237A045}" dt="2023-05-22T14:23:05.797" v="4383" actId="207"/>
          <ac:spMkLst>
            <pc:docMk/>
            <pc:sldMk cId="4045223774" sldId="274"/>
            <ac:spMk id="3" creationId="{752B8B51-CBF8-6B20-39CF-18D8AB566359}"/>
          </ac:spMkLst>
        </pc:spChg>
        <pc:spChg chg="add del mod">
          <ac:chgData name="Fontolan Litell, Mariana" userId="772044fa-eadd-4e1d-be7c-074ab0628071" providerId="ADAL" clId="{302C0A4B-AD0B-4BA0-B81D-BFD71237A045}" dt="2023-05-03T15:52:57.081" v="1956" actId="478"/>
          <ac:spMkLst>
            <pc:docMk/>
            <pc:sldMk cId="4045223774" sldId="274"/>
            <ac:spMk id="6" creationId="{439CA429-F0B3-611C-88C9-7E5652B5BB6A}"/>
          </ac:spMkLst>
        </pc:spChg>
        <pc:picChg chg="add mod ord">
          <ac:chgData name="Fontolan Litell, Mariana" userId="772044fa-eadd-4e1d-be7c-074ab0628071" providerId="ADAL" clId="{302C0A4B-AD0B-4BA0-B81D-BFD71237A045}" dt="2023-05-03T15:52:46.690" v="1954" actId="167"/>
          <ac:picMkLst>
            <pc:docMk/>
            <pc:sldMk cId="4045223774" sldId="274"/>
            <ac:picMk id="4" creationId="{F655078A-CAA1-C2C2-CD32-2AA01C0B9155}"/>
          </ac:picMkLst>
        </pc:picChg>
        <pc:picChg chg="del">
          <ac:chgData name="Fontolan Litell, Mariana" userId="772044fa-eadd-4e1d-be7c-074ab0628071" providerId="ADAL" clId="{302C0A4B-AD0B-4BA0-B81D-BFD71237A045}" dt="2023-05-03T15:52:48.322" v="1955" actId="478"/>
          <ac:picMkLst>
            <pc:docMk/>
            <pc:sldMk cId="4045223774" sldId="274"/>
            <ac:picMk id="9" creationId="{5F4D347A-3A80-E25A-080A-0869205FC9DC}"/>
          </ac:picMkLst>
        </pc:picChg>
      </pc:sldChg>
      <pc:sldChg chg="addSp delSp modSp add mod">
        <pc:chgData name="Fontolan Litell, Mariana" userId="772044fa-eadd-4e1d-be7c-074ab0628071" providerId="ADAL" clId="{302C0A4B-AD0B-4BA0-B81D-BFD71237A045}" dt="2023-05-26T14:10:31.466" v="8151" actId="27636"/>
        <pc:sldMkLst>
          <pc:docMk/>
          <pc:sldMk cId="381521873" sldId="275"/>
        </pc:sldMkLst>
        <pc:spChg chg="add mod">
          <ac:chgData name="Fontolan Litell, Mariana" userId="772044fa-eadd-4e1d-be7c-074ab0628071" providerId="ADAL" clId="{302C0A4B-AD0B-4BA0-B81D-BFD71237A045}" dt="2023-05-26T14:10:31.466" v="8151" actId="27636"/>
          <ac:spMkLst>
            <pc:docMk/>
            <pc:sldMk cId="381521873" sldId="275"/>
            <ac:spMk id="3" creationId="{84265670-169E-13E0-577B-4298CEB7A35E}"/>
          </ac:spMkLst>
        </pc:spChg>
        <pc:spChg chg="add del mod">
          <ac:chgData name="Fontolan Litell, Mariana" userId="772044fa-eadd-4e1d-be7c-074ab0628071" providerId="ADAL" clId="{302C0A4B-AD0B-4BA0-B81D-BFD71237A045}" dt="2023-05-03T15:53:32.529" v="1965" actId="478"/>
          <ac:spMkLst>
            <pc:docMk/>
            <pc:sldMk cId="381521873" sldId="275"/>
            <ac:spMk id="6" creationId="{0306FBB8-DDD5-F28A-6934-E409E238CDE0}"/>
          </ac:spMkLst>
        </pc:spChg>
        <pc:picChg chg="add mod ord">
          <ac:chgData name="Fontolan Litell, Mariana" userId="772044fa-eadd-4e1d-be7c-074ab0628071" providerId="ADAL" clId="{302C0A4B-AD0B-4BA0-B81D-BFD71237A045}" dt="2023-05-03T15:53:23.528" v="1963" actId="167"/>
          <ac:picMkLst>
            <pc:docMk/>
            <pc:sldMk cId="381521873" sldId="275"/>
            <ac:picMk id="4" creationId="{09AE97C7-7B3D-5C2D-9457-BEBE8A360D75}"/>
          </ac:picMkLst>
        </pc:picChg>
        <pc:picChg chg="del">
          <ac:chgData name="Fontolan Litell, Mariana" userId="772044fa-eadd-4e1d-be7c-074ab0628071" providerId="ADAL" clId="{302C0A4B-AD0B-4BA0-B81D-BFD71237A045}" dt="2023-05-03T15:53:26.312" v="1964" actId="478"/>
          <ac:picMkLst>
            <pc:docMk/>
            <pc:sldMk cId="381521873" sldId="275"/>
            <ac:picMk id="9" creationId="{5F4D347A-3A80-E25A-080A-0869205FC9DC}"/>
          </ac:picMkLst>
        </pc:picChg>
      </pc:sldChg>
      <pc:sldChg chg="addSp delSp modSp add mod">
        <pc:chgData name="Fontolan Litell, Mariana" userId="772044fa-eadd-4e1d-be7c-074ab0628071" providerId="ADAL" clId="{302C0A4B-AD0B-4BA0-B81D-BFD71237A045}" dt="2023-05-09T16:43:24.301" v="3343" actId="20577"/>
        <pc:sldMkLst>
          <pc:docMk/>
          <pc:sldMk cId="3185457853" sldId="276"/>
        </pc:sldMkLst>
        <pc:spChg chg="add mod">
          <ac:chgData name="Fontolan Litell, Mariana" userId="772044fa-eadd-4e1d-be7c-074ab0628071" providerId="ADAL" clId="{302C0A4B-AD0B-4BA0-B81D-BFD71237A045}" dt="2023-05-09T16:43:24.301" v="3343" actId="20577"/>
          <ac:spMkLst>
            <pc:docMk/>
            <pc:sldMk cId="3185457853" sldId="276"/>
            <ac:spMk id="3" creationId="{B15A6E10-4D2D-A297-F004-E61BE701BFD2}"/>
          </ac:spMkLst>
        </pc:spChg>
        <pc:spChg chg="add del mod">
          <ac:chgData name="Fontolan Litell, Mariana" userId="772044fa-eadd-4e1d-be7c-074ab0628071" providerId="ADAL" clId="{302C0A4B-AD0B-4BA0-B81D-BFD71237A045}" dt="2023-05-03T15:54:15.535" v="1974" actId="478"/>
          <ac:spMkLst>
            <pc:docMk/>
            <pc:sldMk cId="3185457853" sldId="276"/>
            <ac:spMk id="6" creationId="{FCACB9DD-6958-4C24-C038-3BF2675E45C7}"/>
          </ac:spMkLst>
        </pc:spChg>
        <pc:picChg chg="add mod ord">
          <ac:chgData name="Fontolan Litell, Mariana" userId="772044fa-eadd-4e1d-be7c-074ab0628071" providerId="ADAL" clId="{302C0A4B-AD0B-4BA0-B81D-BFD71237A045}" dt="2023-05-03T15:54:08.068" v="1972" actId="167"/>
          <ac:picMkLst>
            <pc:docMk/>
            <pc:sldMk cId="3185457853" sldId="276"/>
            <ac:picMk id="4" creationId="{6A02C553-197A-F3A2-5002-4135B922FE9A}"/>
          </ac:picMkLst>
        </pc:picChg>
        <pc:picChg chg="del">
          <ac:chgData name="Fontolan Litell, Mariana" userId="772044fa-eadd-4e1d-be7c-074ab0628071" providerId="ADAL" clId="{302C0A4B-AD0B-4BA0-B81D-BFD71237A045}" dt="2023-05-03T15:54:09.931" v="1973" actId="478"/>
          <ac:picMkLst>
            <pc:docMk/>
            <pc:sldMk cId="3185457853" sldId="276"/>
            <ac:picMk id="9" creationId="{5F4D347A-3A80-E25A-080A-0869205FC9DC}"/>
          </ac:picMkLst>
        </pc:picChg>
      </pc:sldChg>
      <pc:sldChg chg="modSp new mod">
        <pc:chgData name="Fontolan Litell, Mariana" userId="772044fa-eadd-4e1d-be7c-074ab0628071" providerId="ADAL" clId="{302C0A4B-AD0B-4BA0-B81D-BFD71237A045}" dt="2023-05-25T18:03:00.488" v="8090" actId="27636"/>
        <pc:sldMkLst>
          <pc:docMk/>
          <pc:sldMk cId="3320576799" sldId="277"/>
        </pc:sldMkLst>
        <pc:spChg chg="mod">
          <ac:chgData name="Fontolan Litell, Mariana" userId="772044fa-eadd-4e1d-be7c-074ab0628071" providerId="ADAL" clId="{302C0A4B-AD0B-4BA0-B81D-BFD71237A045}" dt="2023-05-03T15:55:02.712" v="1986" actId="207"/>
          <ac:spMkLst>
            <pc:docMk/>
            <pc:sldMk cId="3320576799" sldId="277"/>
            <ac:spMk id="2" creationId="{EEB6FB2F-4AE7-D228-A187-74A567D8EC6C}"/>
          </ac:spMkLst>
        </pc:spChg>
        <pc:spChg chg="mod">
          <ac:chgData name="Fontolan Litell, Mariana" userId="772044fa-eadd-4e1d-be7c-074ab0628071" providerId="ADAL" clId="{302C0A4B-AD0B-4BA0-B81D-BFD71237A045}" dt="2023-05-25T18:03:00.488" v="8090" actId="27636"/>
          <ac:spMkLst>
            <pc:docMk/>
            <pc:sldMk cId="3320576799" sldId="277"/>
            <ac:spMk id="3" creationId="{3E409C27-32CA-950D-33DB-8AB2F8DC00D6}"/>
          </ac:spMkLst>
        </pc:spChg>
      </pc:sldChg>
      <pc:sldChg chg="modSp new del mod">
        <pc:chgData name="Fontolan Litell, Mariana" userId="772044fa-eadd-4e1d-be7c-074ab0628071" providerId="ADAL" clId="{302C0A4B-AD0B-4BA0-B81D-BFD71237A045}" dt="2023-05-03T16:57:04.588" v="2052" actId="47"/>
        <pc:sldMkLst>
          <pc:docMk/>
          <pc:sldMk cId="738212659" sldId="278"/>
        </pc:sldMkLst>
        <pc:spChg chg="mod">
          <ac:chgData name="Fontolan Litell, Mariana" userId="772044fa-eadd-4e1d-be7c-074ab0628071" providerId="ADAL" clId="{302C0A4B-AD0B-4BA0-B81D-BFD71237A045}" dt="2023-05-03T16:56:55.974" v="2050"/>
          <ac:spMkLst>
            <pc:docMk/>
            <pc:sldMk cId="738212659" sldId="278"/>
            <ac:spMk id="3" creationId="{665960C1-0EAC-4814-4D33-CE3A79531BB3}"/>
          </ac:spMkLst>
        </pc:spChg>
      </pc:sldChg>
      <pc:sldChg chg="modSp new del mod">
        <pc:chgData name="Fontolan Litell, Mariana" userId="772044fa-eadd-4e1d-be7c-074ab0628071" providerId="ADAL" clId="{302C0A4B-AD0B-4BA0-B81D-BFD71237A045}" dt="2023-05-03T19:09:51.985" v="2361" actId="47"/>
        <pc:sldMkLst>
          <pc:docMk/>
          <pc:sldMk cId="3861482911" sldId="278"/>
        </pc:sldMkLst>
        <pc:spChg chg="mod">
          <ac:chgData name="Fontolan Litell, Mariana" userId="772044fa-eadd-4e1d-be7c-074ab0628071" providerId="ADAL" clId="{302C0A4B-AD0B-4BA0-B81D-BFD71237A045}" dt="2023-05-03T19:07:16.090" v="2354" actId="20577"/>
          <ac:spMkLst>
            <pc:docMk/>
            <pc:sldMk cId="3861482911" sldId="278"/>
            <ac:spMk id="3" creationId="{70683699-E076-D0F2-8FB7-4809C0ED4940}"/>
          </ac:spMkLst>
        </pc:spChg>
      </pc:sldChg>
      <pc:sldChg chg="modSp new del mod">
        <pc:chgData name="Fontolan Litell, Mariana" userId="772044fa-eadd-4e1d-be7c-074ab0628071" providerId="ADAL" clId="{302C0A4B-AD0B-4BA0-B81D-BFD71237A045}" dt="2023-05-09T17:41:00.499" v="3830" actId="47"/>
        <pc:sldMkLst>
          <pc:docMk/>
          <pc:sldMk cId="3938102389" sldId="278"/>
        </pc:sldMkLst>
        <pc:spChg chg="mod">
          <ac:chgData name="Fontolan Litell, Mariana" userId="772044fa-eadd-4e1d-be7c-074ab0628071" providerId="ADAL" clId="{302C0A4B-AD0B-4BA0-B81D-BFD71237A045}" dt="2023-05-03T19:18:40.173" v="2476" actId="207"/>
          <ac:spMkLst>
            <pc:docMk/>
            <pc:sldMk cId="3938102389" sldId="278"/>
            <ac:spMk id="2" creationId="{C46E4B91-B96B-D64C-05CA-4EAE21EF5F7E}"/>
          </ac:spMkLst>
        </pc:spChg>
      </pc:sldChg>
      <pc:sldChg chg="add del setBg">
        <pc:chgData name="Fontolan Litell, Mariana" userId="772044fa-eadd-4e1d-be7c-074ab0628071" providerId="ADAL" clId="{302C0A4B-AD0B-4BA0-B81D-BFD71237A045}" dt="2023-05-03T19:35:03.831" v="2506" actId="47"/>
        <pc:sldMkLst>
          <pc:docMk/>
          <pc:sldMk cId="2208874273" sldId="279"/>
        </pc:sldMkLst>
      </pc:sldChg>
      <pc:sldChg chg="modSp new mod">
        <pc:chgData name="Fontolan Litell, Mariana" userId="772044fa-eadd-4e1d-be7c-074ab0628071" providerId="ADAL" clId="{302C0A4B-AD0B-4BA0-B81D-BFD71237A045}" dt="2023-05-03T19:35:00.193" v="2505" actId="5793"/>
        <pc:sldMkLst>
          <pc:docMk/>
          <pc:sldMk cId="3729542633" sldId="280"/>
        </pc:sldMkLst>
        <pc:spChg chg="mod">
          <ac:chgData name="Fontolan Litell, Mariana" userId="772044fa-eadd-4e1d-be7c-074ab0628071" providerId="ADAL" clId="{302C0A4B-AD0B-4BA0-B81D-BFD71237A045}" dt="2023-05-03T19:34:54.356" v="2494" actId="20577"/>
          <ac:spMkLst>
            <pc:docMk/>
            <pc:sldMk cId="3729542633" sldId="280"/>
            <ac:spMk id="2" creationId="{E6C79BFB-418E-3C98-FC53-F136834A585C}"/>
          </ac:spMkLst>
        </pc:spChg>
        <pc:spChg chg="mod">
          <ac:chgData name="Fontolan Litell, Mariana" userId="772044fa-eadd-4e1d-be7c-074ab0628071" providerId="ADAL" clId="{302C0A4B-AD0B-4BA0-B81D-BFD71237A045}" dt="2023-05-03T19:35:00.193" v="2505" actId="5793"/>
          <ac:spMkLst>
            <pc:docMk/>
            <pc:sldMk cId="3729542633" sldId="280"/>
            <ac:spMk id="3" creationId="{46D1D8BB-1279-27E4-E6B2-510A866EF1E1}"/>
          </ac:spMkLst>
        </pc:spChg>
      </pc:sldChg>
      <pc:sldChg chg="modSp new del mod ord">
        <pc:chgData name="Fontolan Litell, Mariana" userId="772044fa-eadd-4e1d-be7c-074ab0628071" providerId="ADAL" clId="{302C0A4B-AD0B-4BA0-B81D-BFD71237A045}" dt="2023-05-23T01:25:51.646" v="4956" actId="47"/>
        <pc:sldMkLst>
          <pc:docMk/>
          <pc:sldMk cId="2477245362" sldId="281"/>
        </pc:sldMkLst>
        <pc:spChg chg="mod">
          <ac:chgData name="Fontolan Litell, Mariana" userId="772044fa-eadd-4e1d-be7c-074ab0628071" providerId="ADAL" clId="{302C0A4B-AD0B-4BA0-B81D-BFD71237A045}" dt="2023-05-03T19:39:52.676" v="2564" actId="207"/>
          <ac:spMkLst>
            <pc:docMk/>
            <pc:sldMk cId="2477245362" sldId="281"/>
            <ac:spMk id="2" creationId="{04E04636-59C7-5632-4440-B576E3D4EE09}"/>
          </ac:spMkLst>
        </pc:spChg>
        <pc:spChg chg="mod">
          <ac:chgData name="Fontolan Litell, Mariana" userId="772044fa-eadd-4e1d-be7c-074ab0628071" providerId="ADAL" clId="{302C0A4B-AD0B-4BA0-B81D-BFD71237A045}" dt="2023-05-23T01:21:18.149" v="4863" actId="21"/>
          <ac:spMkLst>
            <pc:docMk/>
            <pc:sldMk cId="2477245362" sldId="281"/>
            <ac:spMk id="3" creationId="{185EAE57-C957-06D3-5E93-D77135AD89DC}"/>
          </ac:spMkLst>
        </pc:spChg>
      </pc:sldChg>
      <pc:sldChg chg="addSp delSp modSp add mod">
        <pc:chgData name="Fontolan Litell, Mariana" userId="772044fa-eadd-4e1d-be7c-074ab0628071" providerId="ADAL" clId="{302C0A4B-AD0B-4BA0-B81D-BFD71237A045}" dt="2023-05-23T01:20:35.297" v="4862" actId="20577"/>
        <pc:sldMkLst>
          <pc:docMk/>
          <pc:sldMk cId="2523880124" sldId="282"/>
        </pc:sldMkLst>
        <pc:spChg chg="del">
          <ac:chgData name="Fontolan Litell, Mariana" userId="772044fa-eadd-4e1d-be7c-074ab0628071" providerId="ADAL" clId="{302C0A4B-AD0B-4BA0-B81D-BFD71237A045}" dt="2023-05-12T16:43:25.705" v="4136" actId="478"/>
          <ac:spMkLst>
            <pc:docMk/>
            <pc:sldMk cId="2523880124" sldId="282"/>
            <ac:spMk id="2" creationId="{0EC44CF4-A159-427A-EBCC-9AB5750B1E5E}"/>
          </ac:spMkLst>
        </pc:spChg>
        <pc:spChg chg="del">
          <ac:chgData name="Fontolan Litell, Mariana" userId="772044fa-eadd-4e1d-be7c-074ab0628071" providerId="ADAL" clId="{302C0A4B-AD0B-4BA0-B81D-BFD71237A045}" dt="2023-05-03T19:44:24.288" v="2590" actId="26606"/>
          <ac:spMkLst>
            <pc:docMk/>
            <pc:sldMk cId="2523880124" sldId="282"/>
            <ac:spMk id="3" creationId="{A01DCE7D-C193-1ECB-D545-8F5252094EE5}"/>
          </ac:spMkLst>
        </pc:spChg>
        <pc:spChg chg="mod">
          <ac:chgData name="Fontolan Litell, Mariana" userId="772044fa-eadd-4e1d-be7c-074ab0628071" providerId="ADAL" clId="{302C0A4B-AD0B-4BA0-B81D-BFD71237A045}" dt="2023-05-12T16:43:42.186" v="4139" actId="1076"/>
          <ac:spMkLst>
            <pc:docMk/>
            <pc:sldMk cId="2523880124" sldId="282"/>
            <ac:spMk id="21" creationId="{FA8901F7-1B07-AEC9-20F5-9445A71C037D}"/>
          </ac:spMkLst>
        </pc:spChg>
        <pc:graphicFrameChg chg="add mod">
          <ac:chgData name="Fontolan Litell, Mariana" userId="772044fa-eadd-4e1d-be7c-074ab0628071" providerId="ADAL" clId="{302C0A4B-AD0B-4BA0-B81D-BFD71237A045}" dt="2023-05-23T01:20:35.297" v="4862" actId="20577"/>
          <ac:graphicFrameMkLst>
            <pc:docMk/>
            <pc:sldMk cId="2523880124" sldId="282"/>
            <ac:graphicFrameMk id="6" creationId="{B8FE7185-8585-C10D-55C8-73F6CACFDD37}"/>
          </ac:graphicFrameMkLst>
        </pc:graphicFrameChg>
        <pc:picChg chg="mod">
          <ac:chgData name="Fontolan Litell, Mariana" userId="772044fa-eadd-4e1d-be7c-074ab0628071" providerId="ADAL" clId="{302C0A4B-AD0B-4BA0-B81D-BFD71237A045}" dt="2023-05-12T16:43:35.282" v="4138" actId="1076"/>
          <ac:picMkLst>
            <pc:docMk/>
            <pc:sldMk cId="2523880124" sldId="282"/>
            <ac:picMk id="4" creationId="{EDAF1A45-8A27-F861-EF12-9A0588012A50}"/>
          </ac:picMkLst>
        </pc:picChg>
      </pc:sldChg>
      <pc:sldChg chg="modSp new mod">
        <pc:chgData name="Fontolan Litell, Mariana" userId="772044fa-eadd-4e1d-be7c-074ab0628071" providerId="ADAL" clId="{302C0A4B-AD0B-4BA0-B81D-BFD71237A045}" dt="2023-05-09T17:29:33.611" v="3785" actId="207"/>
        <pc:sldMkLst>
          <pc:docMk/>
          <pc:sldMk cId="1068567917" sldId="283"/>
        </pc:sldMkLst>
        <pc:spChg chg="mod">
          <ac:chgData name="Fontolan Litell, Mariana" userId="772044fa-eadd-4e1d-be7c-074ab0628071" providerId="ADAL" clId="{302C0A4B-AD0B-4BA0-B81D-BFD71237A045}" dt="2023-05-09T17:29:33.611" v="3785" actId="207"/>
          <ac:spMkLst>
            <pc:docMk/>
            <pc:sldMk cId="1068567917" sldId="283"/>
            <ac:spMk id="2" creationId="{3906E64A-F39E-F6A2-52E1-2132E2A2D8AB}"/>
          </ac:spMkLst>
        </pc:spChg>
        <pc:spChg chg="mod">
          <ac:chgData name="Fontolan Litell, Mariana" userId="772044fa-eadd-4e1d-be7c-074ab0628071" providerId="ADAL" clId="{302C0A4B-AD0B-4BA0-B81D-BFD71237A045}" dt="2023-05-09T17:29:27.637" v="3784" actId="20577"/>
          <ac:spMkLst>
            <pc:docMk/>
            <pc:sldMk cId="1068567917" sldId="283"/>
            <ac:spMk id="3" creationId="{506B4DDD-D87C-B893-C720-36438F5AEC5F}"/>
          </ac:spMkLst>
        </pc:spChg>
      </pc:sldChg>
      <pc:sldChg chg="modSp new mod">
        <pc:chgData name="Fontolan Litell, Mariana" userId="772044fa-eadd-4e1d-be7c-074ab0628071" providerId="ADAL" clId="{302C0A4B-AD0B-4BA0-B81D-BFD71237A045}" dt="2023-05-09T17:30:30.942" v="3829" actId="207"/>
        <pc:sldMkLst>
          <pc:docMk/>
          <pc:sldMk cId="2674886222" sldId="284"/>
        </pc:sldMkLst>
        <pc:spChg chg="mod">
          <ac:chgData name="Fontolan Litell, Mariana" userId="772044fa-eadd-4e1d-be7c-074ab0628071" providerId="ADAL" clId="{302C0A4B-AD0B-4BA0-B81D-BFD71237A045}" dt="2023-05-09T17:30:30.942" v="3829" actId="207"/>
          <ac:spMkLst>
            <pc:docMk/>
            <pc:sldMk cId="2674886222" sldId="284"/>
            <ac:spMk id="2" creationId="{5B978257-8424-4C76-D8BE-69F47994C20C}"/>
          </ac:spMkLst>
        </pc:spChg>
        <pc:spChg chg="mod">
          <ac:chgData name="Fontolan Litell, Mariana" userId="772044fa-eadd-4e1d-be7c-074ab0628071" providerId="ADAL" clId="{302C0A4B-AD0B-4BA0-B81D-BFD71237A045}" dt="2023-05-09T17:30:27.561" v="3828" actId="20577"/>
          <ac:spMkLst>
            <pc:docMk/>
            <pc:sldMk cId="2674886222" sldId="284"/>
            <ac:spMk id="3" creationId="{DA9FD31B-CDB1-CF5F-F2DA-E07AC662CA08}"/>
          </ac:spMkLst>
        </pc:spChg>
      </pc:sldChg>
      <pc:sldChg chg="add del ord">
        <pc:chgData name="Fontolan Litell, Mariana" userId="772044fa-eadd-4e1d-be7c-074ab0628071" providerId="ADAL" clId="{302C0A4B-AD0B-4BA0-B81D-BFD71237A045}" dt="2023-05-26T19:09:05.019" v="8153" actId="47"/>
        <pc:sldMkLst>
          <pc:docMk/>
          <pc:sldMk cId="1345449112" sldId="285"/>
        </pc:sldMkLst>
      </pc:sldChg>
      <pc:sldChg chg="addSp delSp modSp add mod modNotesTx">
        <pc:chgData name="Fontolan Litell, Mariana" userId="772044fa-eadd-4e1d-be7c-074ab0628071" providerId="ADAL" clId="{302C0A4B-AD0B-4BA0-B81D-BFD71237A045}" dt="2023-05-24T00:30:29.173" v="5814" actId="1076"/>
        <pc:sldMkLst>
          <pc:docMk/>
          <pc:sldMk cId="852018917" sldId="286"/>
        </pc:sldMkLst>
        <pc:spChg chg="mod">
          <ac:chgData name="Fontolan Litell, Mariana" userId="772044fa-eadd-4e1d-be7c-074ab0628071" providerId="ADAL" clId="{302C0A4B-AD0B-4BA0-B81D-BFD71237A045}" dt="2023-05-24T00:30:29.173" v="5814" actId="1076"/>
          <ac:spMkLst>
            <pc:docMk/>
            <pc:sldMk cId="852018917" sldId="286"/>
            <ac:spMk id="2" creationId="{4FF256F1-A4F2-2ADA-184F-7CB5FC897BFE}"/>
          </ac:spMkLst>
        </pc:spChg>
        <pc:spChg chg="mod">
          <ac:chgData name="Fontolan Litell, Mariana" userId="772044fa-eadd-4e1d-be7c-074ab0628071" providerId="ADAL" clId="{302C0A4B-AD0B-4BA0-B81D-BFD71237A045}" dt="2023-05-24T00:29:41.051" v="5813" actId="20577"/>
          <ac:spMkLst>
            <pc:docMk/>
            <pc:sldMk cId="852018917" sldId="286"/>
            <ac:spMk id="3" creationId="{868BA27D-3FBF-5E7D-59BB-B5153F1456E1}"/>
          </ac:spMkLst>
        </pc:spChg>
        <pc:spChg chg="add mod">
          <ac:chgData name="Fontolan Litell, Mariana" userId="772044fa-eadd-4e1d-be7c-074ab0628071" providerId="ADAL" clId="{302C0A4B-AD0B-4BA0-B81D-BFD71237A045}" dt="2023-05-23T01:09:00.821" v="4566" actId="1076"/>
          <ac:spMkLst>
            <pc:docMk/>
            <pc:sldMk cId="852018917" sldId="286"/>
            <ac:spMk id="12" creationId="{9BB3A2A2-80E0-819A-6BDB-E8C25C3E785A}"/>
          </ac:spMkLst>
        </pc:spChg>
        <pc:spChg chg="add mod">
          <ac:chgData name="Fontolan Litell, Mariana" userId="772044fa-eadd-4e1d-be7c-074ab0628071" providerId="ADAL" clId="{302C0A4B-AD0B-4BA0-B81D-BFD71237A045}" dt="2023-05-23T01:09:04.630" v="4567" actId="1076"/>
          <ac:spMkLst>
            <pc:docMk/>
            <pc:sldMk cId="852018917" sldId="286"/>
            <ac:spMk id="13" creationId="{B54CD883-EDC3-37D0-CD36-6B3F51A617D5}"/>
          </ac:spMkLst>
        </pc:spChg>
        <pc:spChg chg="add mod">
          <ac:chgData name="Fontolan Litell, Mariana" userId="772044fa-eadd-4e1d-be7c-074ab0628071" providerId="ADAL" clId="{302C0A4B-AD0B-4BA0-B81D-BFD71237A045}" dt="2023-05-23T01:09:09.423" v="4568" actId="1076"/>
          <ac:spMkLst>
            <pc:docMk/>
            <pc:sldMk cId="852018917" sldId="286"/>
            <ac:spMk id="14" creationId="{22C4211C-5FC2-6632-1DA4-18199AE0901E}"/>
          </ac:spMkLst>
        </pc:spChg>
        <pc:spChg chg="add mod">
          <ac:chgData name="Fontolan Litell, Mariana" userId="772044fa-eadd-4e1d-be7c-074ab0628071" providerId="ADAL" clId="{302C0A4B-AD0B-4BA0-B81D-BFD71237A045}" dt="2023-05-23T01:10:02.971" v="4579" actId="1076"/>
          <ac:spMkLst>
            <pc:docMk/>
            <pc:sldMk cId="852018917" sldId="286"/>
            <ac:spMk id="15" creationId="{646ADF3B-8936-0032-5E46-03D759F0F8F6}"/>
          </ac:spMkLst>
        </pc:spChg>
        <pc:spChg chg="add mod">
          <ac:chgData name="Fontolan Litell, Mariana" userId="772044fa-eadd-4e1d-be7c-074ab0628071" providerId="ADAL" clId="{302C0A4B-AD0B-4BA0-B81D-BFD71237A045}" dt="2023-05-23T01:09:52.240" v="4578" actId="1076"/>
          <ac:spMkLst>
            <pc:docMk/>
            <pc:sldMk cId="852018917" sldId="286"/>
            <ac:spMk id="16" creationId="{06AD73A1-FAD9-D828-57AA-451B5643B2AA}"/>
          </ac:spMkLst>
        </pc:spChg>
        <pc:spChg chg="add mod">
          <ac:chgData name="Fontolan Litell, Mariana" userId="772044fa-eadd-4e1d-be7c-074ab0628071" providerId="ADAL" clId="{302C0A4B-AD0B-4BA0-B81D-BFD71237A045}" dt="2023-05-23T01:09:41.074" v="4577" actId="1076"/>
          <ac:spMkLst>
            <pc:docMk/>
            <pc:sldMk cId="852018917" sldId="286"/>
            <ac:spMk id="17" creationId="{58B79D6E-7756-C231-E000-A032E05451DE}"/>
          </ac:spMkLst>
        </pc:spChg>
        <pc:picChg chg="del">
          <ac:chgData name="Fontolan Litell, Mariana" userId="772044fa-eadd-4e1d-be7c-074ab0628071" providerId="ADAL" clId="{302C0A4B-AD0B-4BA0-B81D-BFD71237A045}" dt="2023-05-23T01:03:03.090" v="4459" actId="478"/>
          <ac:picMkLst>
            <pc:docMk/>
            <pc:sldMk cId="852018917" sldId="286"/>
            <ac:picMk id="4" creationId="{7E0BF3EF-1848-8161-634E-C463CC5B31EF}"/>
          </ac:picMkLst>
        </pc:picChg>
        <pc:picChg chg="add mod ord">
          <ac:chgData name="Fontolan Litell, Mariana" userId="772044fa-eadd-4e1d-be7c-074ab0628071" providerId="ADAL" clId="{302C0A4B-AD0B-4BA0-B81D-BFD71237A045}" dt="2023-05-23T01:07:56.276" v="4544" actId="1076"/>
          <ac:picMkLst>
            <pc:docMk/>
            <pc:sldMk cId="852018917" sldId="286"/>
            <ac:picMk id="6" creationId="{F535F5B5-60A5-7E35-F637-9A1110FA1A63}"/>
          </ac:picMkLst>
        </pc:picChg>
        <pc:picChg chg="del">
          <ac:chgData name="Fontolan Litell, Mariana" userId="772044fa-eadd-4e1d-be7c-074ab0628071" providerId="ADAL" clId="{302C0A4B-AD0B-4BA0-B81D-BFD71237A045}" dt="2023-05-23T01:04:08.242" v="4482" actId="478"/>
          <ac:picMkLst>
            <pc:docMk/>
            <pc:sldMk cId="852018917" sldId="286"/>
            <ac:picMk id="7" creationId="{5D598365-61C5-DAB1-0F49-B855913BB75E}"/>
          </ac:picMkLst>
        </pc:picChg>
        <pc:picChg chg="add mod">
          <ac:chgData name="Fontolan Litell, Mariana" userId="772044fa-eadd-4e1d-be7c-074ab0628071" providerId="ADAL" clId="{302C0A4B-AD0B-4BA0-B81D-BFD71237A045}" dt="2023-05-23T01:07:44.730" v="4531" actId="14100"/>
          <ac:picMkLst>
            <pc:docMk/>
            <pc:sldMk cId="852018917" sldId="286"/>
            <ac:picMk id="9" creationId="{ED7549E8-ECB3-5E0A-2146-60ACCD022F62}"/>
          </ac:picMkLst>
        </pc:picChg>
        <pc:picChg chg="add mod ord">
          <ac:chgData name="Fontolan Litell, Mariana" userId="772044fa-eadd-4e1d-be7c-074ab0628071" providerId="ADAL" clId="{302C0A4B-AD0B-4BA0-B81D-BFD71237A045}" dt="2023-05-23T01:08:03.611" v="4545" actId="1076"/>
          <ac:picMkLst>
            <pc:docMk/>
            <pc:sldMk cId="852018917" sldId="286"/>
            <ac:picMk id="11" creationId="{E20E9654-A2C5-E5FE-809D-54D8561CF207}"/>
          </ac:picMkLst>
        </pc:picChg>
      </pc:sldChg>
      <pc:sldChg chg="addSp delSp modSp add mod setBg">
        <pc:chgData name="Fontolan Litell, Mariana" userId="772044fa-eadd-4e1d-be7c-074ab0628071" providerId="ADAL" clId="{302C0A4B-AD0B-4BA0-B81D-BFD71237A045}" dt="2023-05-26T14:03:38.608" v="8134" actId="20577"/>
        <pc:sldMkLst>
          <pc:docMk/>
          <pc:sldMk cId="1156283493" sldId="287"/>
        </pc:sldMkLst>
        <pc:spChg chg="mod">
          <ac:chgData name="Fontolan Litell, Mariana" userId="772044fa-eadd-4e1d-be7c-074ab0628071" providerId="ADAL" clId="{302C0A4B-AD0B-4BA0-B81D-BFD71237A045}" dt="2023-05-26T14:03:38.608" v="8134" actId="20577"/>
          <ac:spMkLst>
            <pc:docMk/>
            <pc:sldMk cId="1156283493" sldId="287"/>
            <ac:spMk id="3" creationId="{90EE5637-BDF0-236B-3FD4-7191DDD155D9}"/>
          </ac:spMkLst>
        </pc:spChg>
        <pc:spChg chg="add mod">
          <ac:chgData name="Fontolan Litell, Mariana" userId="772044fa-eadd-4e1d-be7c-074ab0628071" providerId="ADAL" clId="{302C0A4B-AD0B-4BA0-B81D-BFD71237A045}" dt="2023-05-24T00:58:03.547" v="6415" actId="207"/>
          <ac:spMkLst>
            <pc:docMk/>
            <pc:sldMk cId="1156283493" sldId="287"/>
            <ac:spMk id="4" creationId="{1F4DBADD-0EC5-8B55-C684-9870A1DE605D}"/>
          </ac:spMkLst>
        </pc:spChg>
        <pc:spChg chg="add del mod">
          <ac:chgData name="Fontolan Litell, Mariana" userId="772044fa-eadd-4e1d-be7c-074ab0628071" providerId="ADAL" clId="{302C0A4B-AD0B-4BA0-B81D-BFD71237A045}" dt="2023-05-23T01:11:03.774" v="4590" actId="478"/>
          <ac:spMkLst>
            <pc:docMk/>
            <pc:sldMk cId="1156283493" sldId="287"/>
            <ac:spMk id="5" creationId="{B1F670F2-C7BF-C110-6B5F-2BFCADEE96BB}"/>
          </ac:spMkLst>
        </pc:spChg>
        <pc:picChg chg="add mod">
          <ac:chgData name="Fontolan Litell, Mariana" userId="772044fa-eadd-4e1d-be7c-074ab0628071" providerId="ADAL" clId="{302C0A4B-AD0B-4BA0-B81D-BFD71237A045}" dt="2023-05-23T01:11:57.022" v="4601" actId="1076"/>
          <ac:picMkLst>
            <pc:docMk/>
            <pc:sldMk cId="1156283493" sldId="287"/>
            <ac:picMk id="7" creationId="{455D1ED9-A0A3-3C6F-D235-C38E49946A8D}"/>
          </ac:picMkLst>
        </pc:picChg>
        <pc:picChg chg="del">
          <ac:chgData name="Fontolan Litell, Mariana" userId="772044fa-eadd-4e1d-be7c-074ab0628071" providerId="ADAL" clId="{302C0A4B-AD0B-4BA0-B81D-BFD71237A045}" dt="2023-05-23T01:10:55.839" v="4589" actId="478"/>
          <ac:picMkLst>
            <pc:docMk/>
            <pc:sldMk cId="1156283493" sldId="287"/>
            <ac:picMk id="9" creationId="{5F4D347A-3A80-E25A-080A-0869205FC9DC}"/>
          </ac:picMkLst>
        </pc:picChg>
      </pc:sldChg>
      <pc:sldChg chg="modSp add del mod ord">
        <pc:chgData name="Fontolan Litell, Mariana" userId="772044fa-eadd-4e1d-be7c-074ab0628071" providerId="ADAL" clId="{302C0A4B-AD0B-4BA0-B81D-BFD71237A045}" dt="2023-05-26T19:09:09.656" v="8156" actId="47"/>
        <pc:sldMkLst>
          <pc:docMk/>
          <pc:sldMk cId="2208916661" sldId="288"/>
        </pc:sldMkLst>
        <pc:spChg chg="mod">
          <ac:chgData name="Fontolan Litell, Mariana" userId="772044fa-eadd-4e1d-be7c-074ab0628071" providerId="ADAL" clId="{302C0A4B-AD0B-4BA0-B81D-BFD71237A045}" dt="2023-05-24T01:27:49.776" v="7007" actId="20577"/>
          <ac:spMkLst>
            <pc:docMk/>
            <pc:sldMk cId="2208916661" sldId="288"/>
            <ac:spMk id="3" creationId="{185EAE57-C957-06D3-5E93-D77135AD89DC}"/>
          </ac:spMkLst>
        </pc:spChg>
      </pc:sldChg>
      <pc:sldChg chg="addSp delSp modSp add del mod addAnim delAnim modAnim">
        <pc:chgData name="Fontolan Litell, Mariana" userId="772044fa-eadd-4e1d-be7c-074ab0628071" providerId="ADAL" clId="{302C0A4B-AD0B-4BA0-B81D-BFD71237A045}" dt="2023-05-25T16:10:10.894" v="7960" actId="47"/>
        <pc:sldMkLst>
          <pc:docMk/>
          <pc:sldMk cId="3477611822" sldId="289"/>
        </pc:sldMkLst>
        <pc:spChg chg="add del mod">
          <ac:chgData name="Fontolan Litell, Mariana" userId="772044fa-eadd-4e1d-be7c-074ab0628071" providerId="ADAL" clId="{302C0A4B-AD0B-4BA0-B81D-BFD71237A045}" dt="2023-05-25T16:09:12.747" v="7948" actId="21"/>
          <ac:spMkLst>
            <pc:docMk/>
            <pc:sldMk cId="3477611822" sldId="289"/>
            <ac:spMk id="3" creationId="{575437E6-397F-C245-9E02-E0BE602E2E5C}"/>
          </ac:spMkLst>
        </pc:spChg>
        <pc:spChg chg="add del mod">
          <ac:chgData name="Fontolan Litell, Mariana" userId="772044fa-eadd-4e1d-be7c-074ab0628071" providerId="ADAL" clId="{302C0A4B-AD0B-4BA0-B81D-BFD71237A045}" dt="2023-05-23T15:04:04.346" v="5481" actId="478"/>
          <ac:spMkLst>
            <pc:docMk/>
            <pc:sldMk cId="3477611822" sldId="289"/>
            <ac:spMk id="7" creationId="{8841E738-C726-6B85-F3A6-0555E298DB94}"/>
          </ac:spMkLst>
        </pc:spChg>
        <pc:spChg chg="del mod">
          <ac:chgData name="Fontolan Litell, Mariana" userId="772044fa-eadd-4e1d-be7c-074ab0628071" providerId="ADAL" clId="{302C0A4B-AD0B-4BA0-B81D-BFD71237A045}" dt="2023-05-24T00:32:11.724" v="5823" actId="478"/>
          <ac:spMkLst>
            <pc:docMk/>
            <pc:sldMk cId="3477611822" sldId="289"/>
            <ac:spMk id="8" creationId="{F96D46D7-E065-94A4-89DE-A78C32D37368}"/>
          </ac:spMkLst>
        </pc:spChg>
        <pc:spChg chg="add del mod">
          <ac:chgData name="Fontolan Litell, Mariana" userId="772044fa-eadd-4e1d-be7c-074ab0628071" providerId="ADAL" clId="{302C0A4B-AD0B-4BA0-B81D-BFD71237A045}" dt="2023-05-24T00:32:16.934" v="5824" actId="478"/>
          <ac:spMkLst>
            <pc:docMk/>
            <pc:sldMk cId="3477611822" sldId="289"/>
            <ac:spMk id="10" creationId="{216A0A63-E068-5A9F-074F-867EA6889B32}"/>
          </ac:spMkLst>
        </pc:spChg>
        <pc:picChg chg="add del mod">
          <ac:chgData name="Fontolan Litell, Mariana" userId="772044fa-eadd-4e1d-be7c-074ab0628071" providerId="ADAL" clId="{302C0A4B-AD0B-4BA0-B81D-BFD71237A045}" dt="2023-05-25T16:09:12.747" v="7948" actId="21"/>
          <ac:picMkLst>
            <pc:docMk/>
            <pc:sldMk cId="3477611822" sldId="289"/>
            <ac:picMk id="5" creationId="{3B7F9760-7113-1F0F-0F05-AF20A23C742B}"/>
          </ac:picMkLst>
        </pc:picChg>
        <pc:picChg chg="del">
          <ac:chgData name="Fontolan Litell, Mariana" userId="772044fa-eadd-4e1d-be7c-074ab0628071" providerId="ADAL" clId="{302C0A4B-AD0B-4BA0-B81D-BFD71237A045}" dt="2023-05-23T15:01:20.103" v="5384" actId="478"/>
          <ac:picMkLst>
            <pc:docMk/>
            <pc:sldMk cId="3477611822" sldId="289"/>
            <ac:picMk id="10" creationId="{140E0597-D046-6D4C-0569-02C84C92A4E3}"/>
          </ac:picMkLst>
        </pc:picChg>
        <pc:cxnChg chg="add del mod">
          <ac:chgData name="Fontolan Litell, Mariana" userId="772044fa-eadd-4e1d-be7c-074ab0628071" providerId="ADAL" clId="{302C0A4B-AD0B-4BA0-B81D-BFD71237A045}" dt="2023-05-25T16:09:12.747" v="7948" actId="21"/>
          <ac:cxnSpMkLst>
            <pc:docMk/>
            <pc:sldMk cId="3477611822" sldId="289"/>
            <ac:cxnSpMk id="20" creationId="{CF3CE10E-4E23-DAE7-28E2-EEAC29F6F42B}"/>
          </ac:cxnSpMkLst>
        </pc:cxnChg>
        <pc:cxnChg chg="add del mod">
          <ac:chgData name="Fontolan Litell, Mariana" userId="772044fa-eadd-4e1d-be7c-074ab0628071" providerId="ADAL" clId="{302C0A4B-AD0B-4BA0-B81D-BFD71237A045}" dt="2023-05-25T16:09:12.747" v="7948" actId="21"/>
          <ac:cxnSpMkLst>
            <pc:docMk/>
            <pc:sldMk cId="3477611822" sldId="289"/>
            <ac:cxnSpMk id="22" creationId="{0102970B-1409-F77A-53B5-6879FBD15B26}"/>
          </ac:cxnSpMkLst>
        </pc:cxnChg>
      </pc:sldChg>
      <pc:sldChg chg="addSp delSp modSp new del mod">
        <pc:chgData name="Fontolan Litell, Mariana" userId="772044fa-eadd-4e1d-be7c-074ab0628071" providerId="ADAL" clId="{302C0A4B-AD0B-4BA0-B81D-BFD71237A045}" dt="2023-05-23T20:12:23.204" v="5616" actId="47"/>
        <pc:sldMkLst>
          <pc:docMk/>
          <pc:sldMk cId="398690267" sldId="290"/>
        </pc:sldMkLst>
        <pc:spChg chg="del">
          <ac:chgData name="Fontolan Litell, Mariana" userId="772044fa-eadd-4e1d-be7c-074ab0628071" providerId="ADAL" clId="{302C0A4B-AD0B-4BA0-B81D-BFD71237A045}" dt="2023-05-23T15:18:58.445" v="5613"/>
          <ac:spMkLst>
            <pc:docMk/>
            <pc:sldMk cId="398690267" sldId="290"/>
            <ac:spMk id="3" creationId="{BF81D562-75CD-A498-3AED-F987FC348A0E}"/>
          </ac:spMkLst>
        </pc:spChg>
        <pc:picChg chg="add mod">
          <ac:chgData name="Fontolan Litell, Mariana" userId="772044fa-eadd-4e1d-be7c-074ab0628071" providerId="ADAL" clId="{302C0A4B-AD0B-4BA0-B81D-BFD71237A045}" dt="2023-05-23T15:18:59.531" v="5615" actId="962"/>
          <ac:picMkLst>
            <pc:docMk/>
            <pc:sldMk cId="398690267" sldId="290"/>
            <ac:picMk id="5" creationId="{1B265759-E2EF-74E5-D527-B5FA657E52F3}"/>
          </ac:picMkLst>
        </pc:picChg>
      </pc:sldChg>
      <pc:sldChg chg="modSp new del mod">
        <pc:chgData name="Fontolan Litell, Mariana" userId="772044fa-eadd-4e1d-be7c-074ab0628071" providerId="ADAL" clId="{302C0A4B-AD0B-4BA0-B81D-BFD71237A045}" dt="2023-05-24T01:11:38.131" v="6790" actId="47"/>
        <pc:sldMkLst>
          <pc:docMk/>
          <pc:sldMk cId="1020511229" sldId="290"/>
        </pc:sldMkLst>
        <pc:spChg chg="mod">
          <ac:chgData name="Fontolan Litell, Mariana" userId="772044fa-eadd-4e1d-be7c-074ab0628071" providerId="ADAL" clId="{302C0A4B-AD0B-4BA0-B81D-BFD71237A045}" dt="2023-05-23T20:21:41.761" v="5630" actId="20577"/>
          <ac:spMkLst>
            <pc:docMk/>
            <pc:sldMk cId="1020511229" sldId="290"/>
            <ac:spMk id="2" creationId="{0D8A56C3-F397-9CF9-994A-36CCB4B1C584}"/>
          </ac:spMkLst>
        </pc:spChg>
        <pc:spChg chg="mod">
          <ac:chgData name="Fontolan Litell, Mariana" userId="772044fa-eadd-4e1d-be7c-074ab0628071" providerId="ADAL" clId="{302C0A4B-AD0B-4BA0-B81D-BFD71237A045}" dt="2023-05-23T20:24:51.275" v="5718" actId="20577"/>
          <ac:spMkLst>
            <pc:docMk/>
            <pc:sldMk cId="1020511229" sldId="290"/>
            <ac:spMk id="3" creationId="{29FDEAF3-7ED8-9980-1228-D51C53551D0D}"/>
          </ac:spMkLst>
        </pc:spChg>
      </pc:sldChg>
      <pc:sldChg chg="addSp delSp modSp add mod modAnim">
        <pc:chgData name="Fontolan Litell, Mariana" userId="772044fa-eadd-4e1d-be7c-074ab0628071" providerId="ADAL" clId="{302C0A4B-AD0B-4BA0-B81D-BFD71237A045}" dt="2023-05-25T16:10:48.309" v="7966" actId="1076"/>
        <pc:sldMkLst>
          <pc:docMk/>
          <pc:sldMk cId="3412717563" sldId="291"/>
        </pc:sldMkLst>
        <pc:spChg chg="add mod">
          <ac:chgData name="Fontolan Litell, Mariana" userId="772044fa-eadd-4e1d-be7c-074ab0628071" providerId="ADAL" clId="{302C0A4B-AD0B-4BA0-B81D-BFD71237A045}" dt="2023-05-25T16:10:42.548" v="7965" actId="14100"/>
          <ac:spMkLst>
            <pc:docMk/>
            <pc:sldMk cId="3412717563" sldId="291"/>
            <ac:spMk id="8" creationId="{7B50876D-42C4-A774-C5BC-F5392BFCD898}"/>
          </ac:spMkLst>
        </pc:spChg>
        <pc:spChg chg="del">
          <ac:chgData name="Fontolan Litell, Mariana" userId="772044fa-eadd-4e1d-be7c-074ab0628071" providerId="ADAL" clId="{302C0A4B-AD0B-4BA0-B81D-BFD71237A045}" dt="2023-05-24T00:33:14.716" v="5833" actId="478"/>
          <ac:spMkLst>
            <pc:docMk/>
            <pc:sldMk cId="3412717563" sldId="291"/>
            <ac:spMk id="8" creationId="{F96D46D7-E065-94A4-89DE-A78C32D37368}"/>
          </ac:spMkLst>
        </pc:spChg>
        <pc:spChg chg="del mod">
          <ac:chgData name="Fontolan Litell, Mariana" userId="772044fa-eadd-4e1d-be7c-074ab0628071" providerId="ADAL" clId="{302C0A4B-AD0B-4BA0-B81D-BFD71237A045}" dt="2023-05-24T01:02:38.878" v="6558" actId="478"/>
          <ac:spMkLst>
            <pc:docMk/>
            <pc:sldMk cId="3412717563" sldId="291"/>
            <ac:spMk id="10" creationId="{C3CFE795-88C8-D004-AC3B-211E365BD12C}"/>
          </ac:spMkLst>
        </pc:spChg>
        <pc:spChg chg="add del mod">
          <ac:chgData name="Fontolan Litell, Mariana" userId="772044fa-eadd-4e1d-be7c-074ab0628071" providerId="ADAL" clId="{302C0A4B-AD0B-4BA0-B81D-BFD71237A045}" dt="2023-05-24T00:33:19.473" v="5834" actId="478"/>
          <ac:spMkLst>
            <pc:docMk/>
            <pc:sldMk cId="3412717563" sldId="291"/>
            <ac:spMk id="19" creationId="{6C340F82-E5F8-0413-44CC-6774318ACCC7}"/>
          </ac:spMkLst>
        </pc:spChg>
        <pc:spChg chg="add mod">
          <ac:chgData name="Fontolan Litell, Mariana" userId="772044fa-eadd-4e1d-be7c-074ab0628071" providerId="ADAL" clId="{302C0A4B-AD0B-4BA0-B81D-BFD71237A045}" dt="2023-05-25T16:10:48.309" v="7966" actId="1076"/>
          <ac:spMkLst>
            <pc:docMk/>
            <pc:sldMk cId="3412717563" sldId="291"/>
            <ac:spMk id="21" creationId="{BA010B6E-498D-69E1-C166-E8AD1FE11EFC}"/>
          </ac:spMkLst>
        </pc:spChg>
        <pc:picChg chg="mod">
          <ac:chgData name="Fontolan Litell, Mariana" userId="772044fa-eadd-4e1d-be7c-074ab0628071" providerId="ADAL" clId="{302C0A4B-AD0B-4BA0-B81D-BFD71237A045}" dt="2023-05-24T00:34:55.963" v="5850" actId="14100"/>
          <ac:picMkLst>
            <pc:docMk/>
            <pc:sldMk cId="3412717563" sldId="291"/>
            <ac:picMk id="12" creationId="{617428DA-28A8-5884-A0B7-8FED7B1C4F5A}"/>
          </ac:picMkLst>
        </pc:picChg>
        <pc:picChg chg="del">
          <ac:chgData name="Fontolan Litell, Mariana" userId="772044fa-eadd-4e1d-be7c-074ab0628071" providerId="ADAL" clId="{302C0A4B-AD0B-4BA0-B81D-BFD71237A045}" dt="2023-05-24T00:33:11.905" v="5832" actId="478"/>
          <ac:picMkLst>
            <pc:docMk/>
            <pc:sldMk cId="3412717563" sldId="291"/>
            <ac:picMk id="20" creationId="{2879510D-3F5B-9239-F30F-E65F1240DE74}"/>
          </ac:picMkLst>
        </pc:picChg>
        <pc:cxnChg chg="add mod">
          <ac:chgData name="Fontolan Litell, Mariana" userId="772044fa-eadd-4e1d-be7c-074ab0628071" providerId="ADAL" clId="{302C0A4B-AD0B-4BA0-B81D-BFD71237A045}" dt="2023-05-24T16:13:57.027" v="7752" actId="692"/>
          <ac:cxnSpMkLst>
            <pc:docMk/>
            <pc:sldMk cId="3412717563" sldId="291"/>
            <ac:cxnSpMk id="22" creationId="{E80B97D7-4912-7E5F-9513-4E2B0BCB0E8D}"/>
          </ac:cxnSpMkLst>
        </pc:cxnChg>
        <pc:cxnChg chg="add mod">
          <ac:chgData name="Fontolan Litell, Mariana" userId="772044fa-eadd-4e1d-be7c-074ab0628071" providerId="ADAL" clId="{302C0A4B-AD0B-4BA0-B81D-BFD71237A045}" dt="2023-05-24T16:14:49.537" v="7754" actId="692"/>
          <ac:cxnSpMkLst>
            <pc:docMk/>
            <pc:sldMk cId="3412717563" sldId="291"/>
            <ac:cxnSpMk id="24" creationId="{AE581189-0813-0BBE-0782-74173D1B4DEA}"/>
          </ac:cxnSpMkLst>
        </pc:cxnChg>
        <pc:cxnChg chg="add mod">
          <ac:chgData name="Fontolan Litell, Mariana" userId="772044fa-eadd-4e1d-be7c-074ab0628071" providerId="ADAL" clId="{302C0A4B-AD0B-4BA0-B81D-BFD71237A045}" dt="2023-05-24T16:15:13.692" v="7755" actId="14100"/>
          <ac:cxnSpMkLst>
            <pc:docMk/>
            <pc:sldMk cId="3412717563" sldId="291"/>
            <ac:cxnSpMk id="25" creationId="{44F3F3EB-A484-AC00-7CE2-6DB853F92E2F}"/>
          </ac:cxnSpMkLst>
        </pc:cxnChg>
        <pc:cxnChg chg="add mod">
          <ac:chgData name="Fontolan Litell, Mariana" userId="772044fa-eadd-4e1d-be7c-074ab0628071" providerId="ADAL" clId="{302C0A4B-AD0B-4BA0-B81D-BFD71237A045}" dt="2023-05-24T16:15:18.994" v="7756" actId="14100"/>
          <ac:cxnSpMkLst>
            <pc:docMk/>
            <pc:sldMk cId="3412717563" sldId="291"/>
            <ac:cxnSpMk id="26" creationId="{04D50FC4-2F27-5F2B-DB19-67CFE40F72CB}"/>
          </ac:cxnSpMkLst>
        </pc:cxnChg>
      </pc:sldChg>
      <pc:sldChg chg="addSp delSp modSp add mod modAnim">
        <pc:chgData name="Fontolan Litell, Mariana" userId="772044fa-eadd-4e1d-be7c-074ab0628071" providerId="ADAL" clId="{302C0A4B-AD0B-4BA0-B81D-BFD71237A045}" dt="2023-05-25T16:11:21.219" v="7971" actId="1076"/>
        <pc:sldMkLst>
          <pc:docMk/>
          <pc:sldMk cId="576193344" sldId="292"/>
        </pc:sldMkLst>
        <pc:spChg chg="add mod">
          <ac:chgData name="Fontolan Litell, Mariana" userId="772044fa-eadd-4e1d-be7c-074ab0628071" providerId="ADAL" clId="{302C0A4B-AD0B-4BA0-B81D-BFD71237A045}" dt="2023-05-25T16:11:14.348" v="7970" actId="14100"/>
          <ac:spMkLst>
            <pc:docMk/>
            <pc:sldMk cId="576193344" sldId="292"/>
            <ac:spMk id="2" creationId="{2487720A-24B2-D496-31BF-36FB50D102A7}"/>
          </ac:spMkLst>
        </pc:spChg>
        <pc:spChg chg="del mod">
          <ac:chgData name="Fontolan Litell, Mariana" userId="772044fa-eadd-4e1d-be7c-074ab0628071" providerId="ADAL" clId="{302C0A4B-AD0B-4BA0-B81D-BFD71237A045}" dt="2023-05-24T01:05:21.041" v="6619" actId="478"/>
          <ac:spMkLst>
            <pc:docMk/>
            <pc:sldMk cId="576193344" sldId="292"/>
            <ac:spMk id="2" creationId="{76B34BD3-AC13-AE17-B672-C6632B38EB94}"/>
          </ac:spMkLst>
        </pc:spChg>
        <pc:spChg chg="add del mod">
          <ac:chgData name="Fontolan Litell, Mariana" userId="772044fa-eadd-4e1d-be7c-074ab0628071" providerId="ADAL" clId="{302C0A4B-AD0B-4BA0-B81D-BFD71237A045}" dt="2023-05-24T00:34:42.125" v="5847" actId="478"/>
          <ac:spMkLst>
            <pc:docMk/>
            <pc:sldMk cId="576193344" sldId="292"/>
            <ac:spMk id="5" creationId="{0F0A9BD9-E2B1-0206-2EE0-40DC989E664F}"/>
          </ac:spMkLst>
        </pc:spChg>
        <pc:spChg chg="add mod">
          <ac:chgData name="Fontolan Litell, Mariana" userId="772044fa-eadd-4e1d-be7c-074ab0628071" providerId="ADAL" clId="{302C0A4B-AD0B-4BA0-B81D-BFD71237A045}" dt="2023-05-25T16:11:21.219" v="7971" actId="1076"/>
          <ac:spMkLst>
            <pc:docMk/>
            <pc:sldMk cId="576193344" sldId="292"/>
            <ac:spMk id="6" creationId="{A3E8AEB7-B648-3825-1860-B77541738250}"/>
          </ac:spMkLst>
        </pc:spChg>
        <pc:spChg chg="del">
          <ac:chgData name="Fontolan Litell, Mariana" userId="772044fa-eadd-4e1d-be7c-074ab0628071" providerId="ADAL" clId="{302C0A4B-AD0B-4BA0-B81D-BFD71237A045}" dt="2023-05-24T00:34:40.016" v="5846" actId="478"/>
          <ac:spMkLst>
            <pc:docMk/>
            <pc:sldMk cId="576193344" sldId="292"/>
            <ac:spMk id="8" creationId="{F96D46D7-E065-94A4-89DE-A78C32D37368}"/>
          </ac:spMkLst>
        </pc:spChg>
        <pc:picChg chg="mod">
          <ac:chgData name="Fontolan Litell, Mariana" userId="772044fa-eadd-4e1d-be7c-074ab0628071" providerId="ADAL" clId="{302C0A4B-AD0B-4BA0-B81D-BFD71237A045}" dt="2023-05-24T00:35:13.225" v="5861" actId="1076"/>
          <ac:picMkLst>
            <pc:docMk/>
            <pc:sldMk cId="576193344" sldId="292"/>
            <ac:picMk id="3" creationId="{BAC2706A-F614-5D8C-5AEC-5DE22BD568A7}"/>
          </ac:picMkLst>
        </pc:picChg>
        <pc:picChg chg="del">
          <ac:chgData name="Fontolan Litell, Mariana" userId="772044fa-eadd-4e1d-be7c-074ab0628071" providerId="ADAL" clId="{302C0A4B-AD0B-4BA0-B81D-BFD71237A045}" dt="2023-05-24T00:34:42.815" v="5848" actId="478"/>
          <ac:picMkLst>
            <pc:docMk/>
            <pc:sldMk cId="576193344" sldId="292"/>
            <ac:picMk id="24" creationId="{C607682E-59CD-01B6-5014-EDD76958B80B}"/>
          </ac:picMkLst>
        </pc:picChg>
        <pc:cxnChg chg="add mod">
          <ac:chgData name="Fontolan Litell, Mariana" userId="772044fa-eadd-4e1d-be7c-074ab0628071" providerId="ADAL" clId="{302C0A4B-AD0B-4BA0-B81D-BFD71237A045}" dt="2023-05-24T16:17:41.410" v="7757" actId="692"/>
          <ac:cxnSpMkLst>
            <pc:docMk/>
            <pc:sldMk cId="576193344" sldId="292"/>
            <ac:cxnSpMk id="7" creationId="{EA6150E4-2E18-210F-0B7B-A0B7175C0B8D}"/>
          </ac:cxnSpMkLst>
        </pc:cxnChg>
        <pc:cxnChg chg="add mod">
          <ac:chgData name="Fontolan Litell, Mariana" userId="772044fa-eadd-4e1d-be7c-074ab0628071" providerId="ADAL" clId="{302C0A4B-AD0B-4BA0-B81D-BFD71237A045}" dt="2023-05-24T16:18:21.053" v="7759" actId="692"/>
          <ac:cxnSpMkLst>
            <pc:docMk/>
            <pc:sldMk cId="576193344" sldId="292"/>
            <ac:cxnSpMk id="9" creationId="{830A1E16-4AC4-8DD6-1A5A-F584DCE6D96C}"/>
          </ac:cxnSpMkLst>
        </pc:cxnChg>
        <pc:cxnChg chg="add mod">
          <ac:chgData name="Fontolan Litell, Mariana" userId="772044fa-eadd-4e1d-be7c-074ab0628071" providerId="ADAL" clId="{302C0A4B-AD0B-4BA0-B81D-BFD71237A045}" dt="2023-05-24T16:18:42.895" v="7761" actId="692"/>
          <ac:cxnSpMkLst>
            <pc:docMk/>
            <pc:sldMk cId="576193344" sldId="292"/>
            <ac:cxnSpMk id="10" creationId="{3B69B3FF-8337-1077-AF02-8FC47B61392F}"/>
          </ac:cxnSpMkLst>
        </pc:cxnChg>
        <pc:cxnChg chg="add mod">
          <ac:chgData name="Fontolan Litell, Mariana" userId="772044fa-eadd-4e1d-be7c-074ab0628071" providerId="ADAL" clId="{302C0A4B-AD0B-4BA0-B81D-BFD71237A045}" dt="2023-05-24T16:18:50.234" v="7762" actId="14100"/>
          <ac:cxnSpMkLst>
            <pc:docMk/>
            <pc:sldMk cId="576193344" sldId="292"/>
            <ac:cxnSpMk id="12" creationId="{D29BEBF8-A40F-C7B0-080C-EED7445E0F84}"/>
          </ac:cxnSpMkLst>
        </pc:cxnChg>
      </pc:sldChg>
      <pc:sldChg chg="addSp delSp modSp new del mod ord">
        <pc:chgData name="Fontolan Litell, Mariana" userId="772044fa-eadd-4e1d-be7c-074ab0628071" providerId="ADAL" clId="{302C0A4B-AD0B-4BA0-B81D-BFD71237A045}" dt="2023-05-24T14:33:18.916" v="7632" actId="47"/>
        <pc:sldMkLst>
          <pc:docMk/>
          <pc:sldMk cId="380221896" sldId="293"/>
        </pc:sldMkLst>
        <pc:spChg chg="mod">
          <ac:chgData name="Fontolan Litell, Mariana" userId="772044fa-eadd-4e1d-be7c-074ab0628071" providerId="ADAL" clId="{302C0A4B-AD0B-4BA0-B81D-BFD71237A045}" dt="2023-05-24T00:47:18.924" v="6387" actId="20577"/>
          <ac:spMkLst>
            <pc:docMk/>
            <pc:sldMk cId="380221896" sldId="293"/>
            <ac:spMk id="2" creationId="{3E41CA2D-34B9-BDFB-E54C-FB61DD911AEA}"/>
          </ac:spMkLst>
        </pc:spChg>
        <pc:spChg chg="del">
          <ac:chgData name="Fontolan Litell, Mariana" userId="772044fa-eadd-4e1d-be7c-074ab0628071" providerId="ADAL" clId="{302C0A4B-AD0B-4BA0-B81D-BFD71237A045}" dt="2023-05-24T00:36:49.148" v="5928" actId="478"/>
          <ac:spMkLst>
            <pc:docMk/>
            <pc:sldMk cId="380221896" sldId="293"/>
            <ac:spMk id="3" creationId="{B625EEE2-CFA3-4B2E-1640-A88801937832}"/>
          </ac:spMkLst>
        </pc:spChg>
        <pc:spChg chg="add mod">
          <ac:chgData name="Fontolan Litell, Mariana" userId="772044fa-eadd-4e1d-be7c-074ab0628071" providerId="ADAL" clId="{302C0A4B-AD0B-4BA0-B81D-BFD71237A045}" dt="2023-05-24T00:45:32.715" v="6312" actId="1037"/>
          <ac:spMkLst>
            <pc:docMk/>
            <pc:sldMk cId="380221896" sldId="293"/>
            <ac:spMk id="14" creationId="{EDC8AF69-28A5-F5F8-C661-988B9E7BD513}"/>
          </ac:spMkLst>
        </pc:spChg>
        <pc:spChg chg="add mod">
          <ac:chgData name="Fontolan Litell, Mariana" userId="772044fa-eadd-4e1d-be7c-074ab0628071" providerId="ADAL" clId="{302C0A4B-AD0B-4BA0-B81D-BFD71237A045}" dt="2023-05-24T00:45:49.543" v="6355" actId="1037"/>
          <ac:spMkLst>
            <pc:docMk/>
            <pc:sldMk cId="380221896" sldId="293"/>
            <ac:spMk id="23" creationId="{BD56C5C4-5AEA-315E-9194-41D0DAE2803F}"/>
          </ac:spMkLst>
        </pc:spChg>
        <pc:spChg chg="add mod">
          <ac:chgData name="Fontolan Litell, Mariana" userId="772044fa-eadd-4e1d-be7c-074ab0628071" providerId="ADAL" clId="{302C0A4B-AD0B-4BA0-B81D-BFD71237A045}" dt="2023-05-24T00:45:49.543" v="6355" actId="1037"/>
          <ac:spMkLst>
            <pc:docMk/>
            <pc:sldMk cId="380221896" sldId="293"/>
            <ac:spMk id="24" creationId="{3B7A0CEB-82D1-2B50-99D7-E3E76C6A50E1}"/>
          </ac:spMkLst>
        </pc:spChg>
        <pc:spChg chg="add mod">
          <ac:chgData name="Fontolan Litell, Mariana" userId="772044fa-eadd-4e1d-be7c-074ab0628071" providerId="ADAL" clId="{302C0A4B-AD0B-4BA0-B81D-BFD71237A045}" dt="2023-05-24T00:45:49.543" v="6355" actId="1037"/>
          <ac:spMkLst>
            <pc:docMk/>
            <pc:sldMk cId="380221896" sldId="293"/>
            <ac:spMk id="25" creationId="{D671E6A4-BFBB-6037-BC35-1FAD073D2024}"/>
          </ac:spMkLst>
        </pc:spChg>
        <pc:spChg chg="add mod">
          <ac:chgData name="Fontolan Litell, Mariana" userId="772044fa-eadd-4e1d-be7c-074ab0628071" providerId="ADAL" clId="{302C0A4B-AD0B-4BA0-B81D-BFD71237A045}" dt="2023-05-24T00:45:49.543" v="6355" actId="1037"/>
          <ac:spMkLst>
            <pc:docMk/>
            <pc:sldMk cId="380221896" sldId="293"/>
            <ac:spMk id="26" creationId="{528C2AE8-3071-5C46-3527-259C6942751D}"/>
          </ac:spMkLst>
        </pc:spChg>
        <pc:spChg chg="add mod">
          <ac:chgData name="Fontolan Litell, Mariana" userId="772044fa-eadd-4e1d-be7c-074ab0628071" providerId="ADAL" clId="{302C0A4B-AD0B-4BA0-B81D-BFD71237A045}" dt="2023-05-24T14:21:44.188" v="7190" actId="1076"/>
          <ac:spMkLst>
            <pc:docMk/>
            <pc:sldMk cId="380221896" sldId="293"/>
            <ac:spMk id="29" creationId="{A00CC29F-63BF-F691-1002-9D8ADBCFDEAE}"/>
          </ac:spMkLst>
        </pc:spChg>
        <pc:spChg chg="add mod">
          <ac:chgData name="Fontolan Litell, Mariana" userId="772044fa-eadd-4e1d-be7c-074ab0628071" providerId="ADAL" clId="{302C0A4B-AD0B-4BA0-B81D-BFD71237A045}" dt="2023-05-24T01:28:44.902" v="7017" actId="1076"/>
          <ac:spMkLst>
            <pc:docMk/>
            <pc:sldMk cId="380221896" sldId="293"/>
            <ac:spMk id="31" creationId="{BC522348-0B05-3225-5DF1-091148F3C0CD}"/>
          </ac:spMkLst>
        </pc:spChg>
        <pc:spChg chg="add mod">
          <ac:chgData name="Fontolan Litell, Mariana" userId="772044fa-eadd-4e1d-be7c-074ab0628071" providerId="ADAL" clId="{302C0A4B-AD0B-4BA0-B81D-BFD71237A045}" dt="2023-05-24T01:28:54.543" v="7019" actId="1076"/>
          <ac:spMkLst>
            <pc:docMk/>
            <pc:sldMk cId="380221896" sldId="293"/>
            <ac:spMk id="32" creationId="{A3713C2A-ECA5-44B6-600B-07C38A9F64F2}"/>
          </ac:spMkLst>
        </pc:spChg>
        <pc:spChg chg="add mod">
          <ac:chgData name="Fontolan Litell, Mariana" userId="772044fa-eadd-4e1d-be7c-074ab0628071" providerId="ADAL" clId="{302C0A4B-AD0B-4BA0-B81D-BFD71237A045}" dt="2023-05-24T01:28:49.883" v="7018" actId="1076"/>
          <ac:spMkLst>
            <pc:docMk/>
            <pc:sldMk cId="380221896" sldId="293"/>
            <ac:spMk id="33" creationId="{7EAFFF7F-3710-CBCF-5871-D51EC96C5886}"/>
          </ac:spMkLst>
        </pc:spChg>
        <pc:picChg chg="add mod modCrop">
          <ac:chgData name="Fontolan Litell, Mariana" userId="772044fa-eadd-4e1d-be7c-074ab0628071" providerId="ADAL" clId="{302C0A4B-AD0B-4BA0-B81D-BFD71237A045}" dt="2023-05-24T00:48:32.628" v="6395" actId="1038"/>
          <ac:picMkLst>
            <pc:docMk/>
            <pc:sldMk cId="380221896" sldId="293"/>
            <ac:picMk id="5" creationId="{CFED6C5F-5618-970C-A33F-CF4222C76674}"/>
          </ac:picMkLst>
        </pc:picChg>
        <pc:picChg chg="add del mod">
          <ac:chgData name="Fontolan Litell, Mariana" userId="772044fa-eadd-4e1d-be7c-074ab0628071" providerId="ADAL" clId="{302C0A4B-AD0B-4BA0-B81D-BFD71237A045}" dt="2023-05-24T00:38:05.913" v="5976" actId="478"/>
          <ac:picMkLst>
            <pc:docMk/>
            <pc:sldMk cId="380221896" sldId="293"/>
            <ac:picMk id="7" creationId="{094C4B82-810D-81B4-FBF1-410DEF801DAF}"/>
          </ac:picMkLst>
        </pc:picChg>
        <pc:picChg chg="add del mod">
          <ac:chgData name="Fontolan Litell, Mariana" userId="772044fa-eadd-4e1d-be7c-074ab0628071" providerId="ADAL" clId="{302C0A4B-AD0B-4BA0-B81D-BFD71237A045}" dt="2023-05-24T00:38:05.228" v="5975" actId="478"/>
          <ac:picMkLst>
            <pc:docMk/>
            <pc:sldMk cId="380221896" sldId="293"/>
            <ac:picMk id="9" creationId="{D109F82B-98D2-636A-AFB6-70F493C33D1F}"/>
          </ac:picMkLst>
        </pc:picChg>
        <pc:picChg chg="add del mod">
          <ac:chgData name="Fontolan Litell, Mariana" userId="772044fa-eadd-4e1d-be7c-074ab0628071" providerId="ADAL" clId="{302C0A4B-AD0B-4BA0-B81D-BFD71237A045}" dt="2023-05-24T00:38:04.700" v="5974" actId="478"/>
          <ac:picMkLst>
            <pc:docMk/>
            <pc:sldMk cId="380221896" sldId="293"/>
            <ac:picMk id="11" creationId="{A26D56C1-7A2B-5A79-B18A-19AA7C7A175C}"/>
          </ac:picMkLst>
        </pc:picChg>
        <pc:picChg chg="add del mod">
          <ac:chgData name="Fontolan Litell, Mariana" userId="772044fa-eadd-4e1d-be7c-074ab0628071" providerId="ADAL" clId="{302C0A4B-AD0B-4BA0-B81D-BFD71237A045}" dt="2023-05-24T00:38:04.012" v="5973" actId="478"/>
          <ac:picMkLst>
            <pc:docMk/>
            <pc:sldMk cId="380221896" sldId="293"/>
            <ac:picMk id="13" creationId="{ABEAE9C3-E775-7148-9B2D-E8106C57C7B7}"/>
          </ac:picMkLst>
        </pc:picChg>
        <pc:picChg chg="add del mod">
          <ac:chgData name="Fontolan Litell, Mariana" userId="772044fa-eadd-4e1d-be7c-074ab0628071" providerId="ADAL" clId="{302C0A4B-AD0B-4BA0-B81D-BFD71237A045}" dt="2023-05-24T14:21:38.132" v="7186" actId="478"/>
          <ac:picMkLst>
            <pc:docMk/>
            <pc:sldMk cId="380221896" sldId="293"/>
            <ac:picMk id="16" creationId="{FC8A1FDE-1EC6-30B3-14A7-78DE7778D09C}"/>
          </ac:picMkLst>
        </pc:picChg>
        <pc:picChg chg="add del mod">
          <ac:chgData name="Fontolan Litell, Mariana" userId="772044fa-eadd-4e1d-be7c-074ab0628071" providerId="ADAL" clId="{302C0A4B-AD0B-4BA0-B81D-BFD71237A045}" dt="2023-05-24T14:21:39.496" v="7188" actId="478"/>
          <ac:picMkLst>
            <pc:docMk/>
            <pc:sldMk cId="380221896" sldId="293"/>
            <ac:picMk id="18" creationId="{66D3FC4D-63E3-FB64-2D86-5E7369CB4253}"/>
          </ac:picMkLst>
        </pc:picChg>
        <pc:picChg chg="add del mod">
          <ac:chgData name="Fontolan Litell, Mariana" userId="772044fa-eadd-4e1d-be7c-074ab0628071" providerId="ADAL" clId="{302C0A4B-AD0B-4BA0-B81D-BFD71237A045}" dt="2023-05-24T14:21:38.869" v="7187" actId="478"/>
          <ac:picMkLst>
            <pc:docMk/>
            <pc:sldMk cId="380221896" sldId="293"/>
            <ac:picMk id="20" creationId="{D4D5209D-40C9-56C7-7714-C6BF6BA30418}"/>
          </ac:picMkLst>
        </pc:picChg>
        <pc:picChg chg="add del mod">
          <ac:chgData name="Fontolan Litell, Mariana" userId="772044fa-eadd-4e1d-be7c-074ab0628071" providerId="ADAL" clId="{302C0A4B-AD0B-4BA0-B81D-BFD71237A045}" dt="2023-05-24T14:21:40.260" v="7189" actId="478"/>
          <ac:picMkLst>
            <pc:docMk/>
            <pc:sldMk cId="380221896" sldId="293"/>
            <ac:picMk id="22" creationId="{48F9B542-EF8D-6A4A-1501-78C3595479BC}"/>
          </ac:picMkLst>
        </pc:picChg>
        <pc:picChg chg="add del mod">
          <ac:chgData name="Fontolan Litell, Mariana" userId="772044fa-eadd-4e1d-be7c-074ab0628071" providerId="ADAL" clId="{302C0A4B-AD0B-4BA0-B81D-BFD71237A045}" dt="2023-05-24T00:44:59.182" v="6255" actId="478"/>
          <ac:picMkLst>
            <pc:docMk/>
            <pc:sldMk cId="380221896" sldId="293"/>
            <ac:picMk id="28" creationId="{E2FB1D5A-A682-5ED8-78A9-8AFDBAEBAD1A}"/>
          </ac:picMkLst>
        </pc:picChg>
        <pc:picChg chg="add mod">
          <ac:chgData name="Fontolan Litell, Mariana" userId="772044fa-eadd-4e1d-be7c-074ab0628071" providerId="ADAL" clId="{302C0A4B-AD0B-4BA0-B81D-BFD71237A045}" dt="2023-05-24T01:28:39.437" v="7016" actId="14100"/>
          <ac:picMkLst>
            <pc:docMk/>
            <pc:sldMk cId="380221896" sldId="293"/>
            <ac:picMk id="30" creationId="{96DC72EB-0CC3-2A8E-1B94-93DC5A7F9FCE}"/>
          </ac:picMkLst>
        </pc:picChg>
      </pc:sldChg>
      <pc:sldChg chg="add del ord">
        <pc:chgData name="Fontolan Litell, Mariana" userId="772044fa-eadd-4e1d-be7c-074ab0628071" providerId="ADAL" clId="{302C0A4B-AD0B-4BA0-B81D-BFD71237A045}" dt="2023-05-26T19:09:11.153" v="8157" actId="47"/>
        <pc:sldMkLst>
          <pc:docMk/>
          <pc:sldMk cId="1856328493" sldId="294"/>
        </pc:sldMkLst>
      </pc:sldChg>
      <pc:sldChg chg="addSp delSp modSp add mod ord">
        <pc:chgData name="Fontolan Litell, Mariana" userId="772044fa-eadd-4e1d-be7c-074ab0628071" providerId="ADAL" clId="{302C0A4B-AD0B-4BA0-B81D-BFD71237A045}" dt="2023-05-25T18:04:49.740" v="8096" actId="20577"/>
        <pc:sldMkLst>
          <pc:docMk/>
          <pc:sldMk cId="2347491237" sldId="295"/>
        </pc:sldMkLst>
        <pc:spChg chg="mod">
          <ac:chgData name="Fontolan Litell, Mariana" userId="772044fa-eadd-4e1d-be7c-074ab0628071" providerId="ADAL" clId="{302C0A4B-AD0B-4BA0-B81D-BFD71237A045}" dt="2023-05-24T14:39:06.421" v="7674" actId="20577"/>
          <ac:spMkLst>
            <pc:docMk/>
            <pc:sldMk cId="2347491237" sldId="295"/>
            <ac:spMk id="2" creationId="{3E41CA2D-34B9-BDFB-E54C-FB61DD911AEA}"/>
          </ac:spMkLst>
        </pc:spChg>
        <pc:spChg chg="add mod ord">
          <ac:chgData name="Fontolan Litell, Mariana" userId="772044fa-eadd-4e1d-be7c-074ab0628071" providerId="ADAL" clId="{302C0A4B-AD0B-4BA0-B81D-BFD71237A045}" dt="2023-05-24T14:32:24.957" v="7629" actId="1076"/>
          <ac:spMkLst>
            <pc:docMk/>
            <pc:sldMk cId="2347491237" sldId="295"/>
            <ac:spMk id="8" creationId="{0458338F-FF6F-08EF-14D6-16E43A29E1A9}"/>
          </ac:spMkLst>
        </pc:spChg>
        <pc:spChg chg="add mod ord">
          <ac:chgData name="Fontolan Litell, Mariana" userId="772044fa-eadd-4e1d-be7c-074ab0628071" providerId="ADAL" clId="{302C0A4B-AD0B-4BA0-B81D-BFD71237A045}" dt="2023-05-24T14:32:18.011" v="7628" actId="1076"/>
          <ac:spMkLst>
            <pc:docMk/>
            <pc:sldMk cId="2347491237" sldId="295"/>
            <ac:spMk id="9" creationId="{894E7414-751B-70ED-35D5-52D26DE12FAC}"/>
          </ac:spMkLst>
        </pc:spChg>
        <pc:spChg chg="mod">
          <ac:chgData name="Fontolan Litell, Mariana" userId="772044fa-eadd-4e1d-be7c-074ab0628071" providerId="ADAL" clId="{302C0A4B-AD0B-4BA0-B81D-BFD71237A045}" dt="2023-05-24T14:27:11.941" v="7538" actId="1076"/>
          <ac:spMkLst>
            <pc:docMk/>
            <pc:sldMk cId="2347491237" sldId="295"/>
            <ac:spMk id="14" creationId="{EDC8AF69-28A5-F5F8-C661-988B9E7BD513}"/>
          </ac:spMkLst>
        </pc:spChg>
        <pc:spChg chg="mod ord">
          <ac:chgData name="Fontolan Litell, Mariana" userId="772044fa-eadd-4e1d-be7c-074ab0628071" providerId="ADAL" clId="{302C0A4B-AD0B-4BA0-B81D-BFD71237A045}" dt="2023-05-24T14:32:12.177" v="7627" actId="1076"/>
          <ac:spMkLst>
            <pc:docMk/>
            <pc:sldMk cId="2347491237" sldId="295"/>
            <ac:spMk id="23" creationId="{BD56C5C4-5AEA-315E-9194-41D0DAE2803F}"/>
          </ac:spMkLst>
        </pc:spChg>
        <pc:spChg chg="mod ord">
          <ac:chgData name="Fontolan Litell, Mariana" userId="772044fa-eadd-4e1d-be7c-074ab0628071" providerId="ADAL" clId="{302C0A4B-AD0B-4BA0-B81D-BFD71237A045}" dt="2023-05-24T14:31:29.091" v="7621" actId="1076"/>
          <ac:spMkLst>
            <pc:docMk/>
            <pc:sldMk cId="2347491237" sldId="295"/>
            <ac:spMk id="24" creationId="{3B7A0CEB-82D1-2B50-99D7-E3E76C6A50E1}"/>
          </ac:spMkLst>
        </pc:spChg>
        <pc:spChg chg="mod ord">
          <ac:chgData name="Fontolan Litell, Mariana" userId="772044fa-eadd-4e1d-be7c-074ab0628071" providerId="ADAL" clId="{302C0A4B-AD0B-4BA0-B81D-BFD71237A045}" dt="2023-05-24T14:32:34.558" v="7631" actId="1076"/>
          <ac:spMkLst>
            <pc:docMk/>
            <pc:sldMk cId="2347491237" sldId="295"/>
            <ac:spMk id="25" creationId="{D671E6A4-BFBB-6037-BC35-1FAD073D2024}"/>
          </ac:spMkLst>
        </pc:spChg>
        <pc:spChg chg="mod ord">
          <ac:chgData name="Fontolan Litell, Mariana" userId="772044fa-eadd-4e1d-be7c-074ab0628071" providerId="ADAL" clId="{302C0A4B-AD0B-4BA0-B81D-BFD71237A045}" dt="2023-05-24T14:32:30.125" v="7630" actId="1076"/>
          <ac:spMkLst>
            <pc:docMk/>
            <pc:sldMk cId="2347491237" sldId="295"/>
            <ac:spMk id="26" creationId="{528C2AE8-3071-5C46-3527-259C6942751D}"/>
          </ac:spMkLst>
        </pc:spChg>
        <pc:spChg chg="mod">
          <ac:chgData name="Fontolan Litell, Mariana" userId="772044fa-eadd-4e1d-be7c-074ab0628071" providerId="ADAL" clId="{302C0A4B-AD0B-4BA0-B81D-BFD71237A045}" dt="2023-05-25T18:04:49.740" v="8096" actId="20577"/>
          <ac:spMkLst>
            <pc:docMk/>
            <pc:sldMk cId="2347491237" sldId="295"/>
            <ac:spMk id="29" creationId="{A00CC29F-63BF-F691-1002-9D8ADBCFDEAE}"/>
          </ac:spMkLst>
        </pc:spChg>
        <pc:spChg chg="del">
          <ac:chgData name="Fontolan Litell, Mariana" userId="772044fa-eadd-4e1d-be7c-074ab0628071" providerId="ADAL" clId="{302C0A4B-AD0B-4BA0-B81D-BFD71237A045}" dt="2023-05-24T14:22:22.120" v="7194" actId="478"/>
          <ac:spMkLst>
            <pc:docMk/>
            <pc:sldMk cId="2347491237" sldId="295"/>
            <ac:spMk id="31" creationId="{BC522348-0B05-3225-5DF1-091148F3C0CD}"/>
          </ac:spMkLst>
        </pc:spChg>
        <pc:spChg chg="del">
          <ac:chgData name="Fontolan Litell, Mariana" userId="772044fa-eadd-4e1d-be7c-074ab0628071" providerId="ADAL" clId="{302C0A4B-AD0B-4BA0-B81D-BFD71237A045}" dt="2023-05-24T14:22:23.264" v="7195" actId="478"/>
          <ac:spMkLst>
            <pc:docMk/>
            <pc:sldMk cId="2347491237" sldId="295"/>
            <ac:spMk id="32" creationId="{A3713C2A-ECA5-44B6-600B-07C38A9F64F2}"/>
          </ac:spMkLst>
        </pc:spChg>
        <pc:spChg chg="del">
          <ac:chgData name="Fontolan Litell, Mariana" userId="772044fa-eadd-4e1d-be7c-074ab0628071" providerId="ADAL" clId="{302C0A4B-AD0B-4BA0-B81D-BFD71237A045}" dt="2023-05-24T14:22:19.986" v="7193" actId="478"/>
          <ac:spMkLst>
            <pc:docMk/>
            <pc:sldMk cId="2347491237" sldId="295"/>
            <ac:spMk id="33" creationId="{7EAFFF7F-3710-CBCF-5871-D51EC96C5886}"/>
          </ac:spMkLst>
        </pc:spChg>
        <pc:picChg chg="add mod ord">
          <ac:chgData name="Fontolan Litell, Mariana" userId="772044fa-eadd-4e1d-be7c-074ab0628071" providerId="ADAL" clId="{302C0A4B-AD0B-4BA0-B81D-BFD71237A045}" dt="2023-05-24T14:31:57.312" v="7626" actId="167"/>
          <ac:picMkLst>
            <pc:docMk/>
            <pc:sldMk cId="2347491237" sldId="295"/>
            <ac:picMk id="4" creationId="{A757160F-55F9-5B93-4873-BDB6AD107A6D}"/>
          </ac:picMkLst>
        </pc:picChg>
        <pc:picChg chg="mod">
          <ac:chgData name="Fontolan Litell, Mariana" userId="772044fa-eadd-4e1d-be7c-074ab0628071" providerId="ADAL" clId="{302C0A4B-AD0B-4BA0-B81D-BFD71237A045}" dt="2023-05-25T18:04:33.015" v="8095" actId="1036"/>
          <ac:picMkLst>
            <pc:docMk/>
            <pc:sldMk cId="2347491237" sldId="295"/>
            <ac:picMk id="5" creationId="{CFED6C5F-5618-970C-A33F-CF4222C76674}"/>
          </ac:picMkLst>
        </pc:picChg>
        <pc:picChg chg="add mod ord">
          <ac:chgData name="Fontolan Litell, Mariana" userId="772044fa-eadd-4e1d-be7c-074ab0628071" providerId="ADAL" clId="{302C0A4B-AD0B-4BA0-B81D-BFD71237A045}" dt="2023-05-24T14:31:57.312" v="7626" actId="167"/>
          <ac:picMkLst>
            <pc:docMk/>
            <pc:sldMk cId="2347491237" sldId="295"/>
            <ac:picMk id="7" creationId="{333803C3-4363-3C11-0FA6-10840FFF82F1}"/>
          </ac:picMkLst>
        </pc:picChg>
        <pc:picChg chg="add mod ord">
          <ac:chgData name="Fontolan Litell, Mariana" userId="772044fa-eadd-4e1d-be7c-074ab0628071" providerId="ADAL" clId="{302C0A4B-AD0B-4BA0-B81D-BFD71237A045}" dt="2023-05-24T14:31:57.312" v="7626" actId="167"/>
          <ac:picMkLst>
            <pc:docMk/>
            <pc:sldMk cId="2347491237" sldId="295"/>
            <ac:picMk id="11" creationId="{83DCF94A-7023-FE08-8555-67647FF4772E}"/>
          </ac:picMkLst>
        </pc:picChg>
        <pc:picChg chg="add mod ord">
          <ac:chgData name="Fontolan Litell, Mariana" userId="772044fa-eadd-4e1d-be7c-074ab0628071" providerId="ADAL" clId="{302C0A4B-AD0B-4BA0-B81D-BFD71237A045}" dt="2023-05-24T14:31:57.312" v="7626" actId="167"/>
          <ac:picMkLst>
            <pc:docMk/>
            <pc:sldMk cId="2347491237" sldId="295"/>
            <ac:picMk id="13" creationId="{D249A169-9A47-C95E-909D-831F83E175C0}"/>
          </ac:picMkLst>
        </pc:picChg>
        <pc:picChg chg="add mod ord">
          <ac:chgData name="Fontolan Litell, Mariana" userId="772044fa-eadd-4e1d-be7c-074ab0628071" providerId="ADAL" clId="{302C0A4B-AD0B-4BA0-B81D-BFD71237A045}" dt="2023-05-24T14:31:57.312" v="7626" actId="167"/>
          <ac:picMkLst>
            <pc:docMk/>
            <pc:sldMk cId="2347491237" sldId="295"/>
            <ac:picMk id="16" creationId="{503C7D10-62A7-7C83-D3E9-F3B454D35786}"/>
          </ac:picMkLst>
        </pc:picChg>
        <pc:picChg chg="add mod">
          <ac:chgData name="Fontolan Litell, Mariana" userId="772044fa-eadd-4e1d-be7c-074ab0628071" providerId="ADAL" clId="{302C0A4B-AD0B-4BA0-B81D-BFD71237A045}" dt="2023-05-24T14:31:20.248" v="7620" actId="554"/>
          <ac:picMkLst>
            <pc:docMk/>
            <pc:sldMk cId="2347491237" sldId="295"/>
            <ac:picMk id="18" creationId="{FD5E4298-B20D-BCAD-A2F8-09844549FEAD}"/>
          </ac:picMkLst>
        </pc:picChg>
        <pc:picChg chg="del">
          <ac:chgData name="Fontolan Litell, Mariana" userId="772044fa-eadd-4e1d-be7c-074ab0628071" providerId="ADAL" clId="{302C0A4B-AD0B-4BA0-B81D-BFD71237A045}" dt="2023-05-24T14:22:18.015" v="7192" actId="478"/>
          <ac:picMkLst>
            <pc:docMk/>
            <pc:sldMk cId="2347491237" sldId="295"/>
            <ac:picMk id="30" creationId="{96DC72EB-0CC3-2A8E-1B94-93DC5A7F9FCE}"/>
          </ac:picMkLst>
        </pc:picChg>
      </pc:sldChg>
      <pc:sldChg chg="addSp delSp modSp add mod modAnim">
        <pc:chgData name="Fontolan Litell, Mariana" userId="772044fa-eadd-4e1d-be7c-074ab0628071" providerId="ADAL" clId="{302C0A4B-AD0B-4BA0-B81D-BFD71237A045}" dt="2023-05-25T16:11:43.441" v="7973" actId="14100"/>
        <pc:sldMkLst>
          <pc:docMk/>
          <pc:sldMk cId="1430611724" sldId="296"/>
        </pc:sldMkLst>
        <pc:spChg chg="del">
          <ac:chgData name="Fontolan Litell, Mariana" userId="772044fa-eadd-4e1d-be7c-074ab0628071" providerId="ADAL" clId="{302C0A4B-AD0B-4BA0-B81D-BFD71237A045}" dt="2023-05-25T16:09:19.269" v="7950" actId="478"/>
          <ac:spMkLst>
            <pc:docMk/>
            <pc:sldMk cId="1430611724" sldId="296"/>
            <ac:spMk id="3" creationId="{575437E6-397F-C245-9E02-E0BE602E2E5C}"/>
          </ac:spMkLst>
        </pc:spChg>
        <pc:spChg chg="add del mod">
          <ac:chgData name="Fontolan Litell, Mariana" userId="772044fa-eadd-4e1d-be7c-074ab0628071" providerId="ADAL" clId="{302C0A4B-AD0B-4BA0-B81D-BFD71237A045}" dt="2023-05-25T16:09:10.243" v="7947"/>
          <ac:spMkLst>
            <pc:docMk/>
            <pc:sldMk cId="1430611724" sldId="296"/>
            <ac:spMk id="5" creationId="{210910E7-C8AE-6963-800E-A0073E0161CA}"/>
          </ac:spMkLst>
        </pc:spChg>
        <pc:spChg chg="mod">
          <ac:chgData name="Fontolan Litell, Mariana" userId="772044fa-eadd-4e1d-be7c-074ab0628071" providerId="ADAL" clId="{302C0A4B-AD0B-4BA0-B81D-BFD71237A045}" dt="2023-05-25T16:09:29.763" v="7953" actId="1076"/>
          <ac:spMkLst>
            <pc:docMk/>
            <pc:sldMk cId="1430611724" sldId="296"/>
            <ac:spMk id="8" creationId="{F96D46D7-E065-94A4-89DE-A78C32D37368}"/>
          </ac:spMkLst>
        </pc:spChg>
        <pc:spChg chg="add mod">
          <ac:chgData name="Fontolan Litell, Mariana" userId="772044fa-eadd-4e1d-be7c-074ab0628071" providerId="ADAL" clId="{302C0A4B-AD0B-4BA0-B81D-BFD71237A045}" dt="2023-05-25T16:10:05.268" v="7959" actId="1076"/>
          <ac:spMkLst>
            <pc:docMk/>
            <pc:sldMk cId="1430611724" sldId="296"/>
            <ac:spMk id="19" creationId="{C9DD736C-50F5-45C6-6F3F-AA2CF821A34D}"/>
          </ac:spMkLst>
        </pc:spChg>
        <pc:picChg chg="del">
          <ac:chgData name="Fontolan Litell, Mariana" userId="772044fa-eadd-4e1d-be7c-074ab0628071" providerId="ADAL" clId="{302C0A4B-AD0B-4BA0-B81D-BFD71237A045}" dt="2023-05-25T16:09:17.311" v="7949" actId="478"/>
          <ac:picMkLst>
            <pc:docMk/>
            <pc:sldMk cId="1430611724" sldId="296"/>
            <ac:picMk id="10" creationId="{140E0597-D046-6D4C-0569-02C84C92A4E3}"/>
          </ac:picMkLst>
        </pc:picChg>
        <pc:picChg chg="add del mod">
          <ac:chgData name="Fontolan Litell, Mariana" userId="772044fa-eadd-4e1d-be7c-074ab0628071" providerId="ADAL" clId="{302C0A4B-AD0B-4BA0-B81D-BFD71237A045}" dt="2023-05-25T16:09:10.243" v="7947"/>
          <ac:picMkLst>
            <pc:docMk/>
            <pc:sldMk cId="1430611724" sldId="296"/>
            <ac:picMk id="11" creationId="{99F36B37-BD46-20A0-5354-3EE4C222CDE8}"/>
          </ac:picMkLst>
        </pc:picChg>
        <pc:picChg chg="add mod">
          <ac:chgData name="Fontolan Litell, Mariana" userId="772044fa-eadd-4e1d-be7c-074ab0628071" providerId="ADAL" clId="{302C0A4B-AD0B-4BA0-B81D-BFD71237A045}" dt="2023-05-25T16:09:40.240" v="7955" actId="1076"/>
          <ac:picMkLst>
            <pc:docMk/>
            <pc:sldMk cId="1430611724" sldId="296"/>
            <ac:picMk id="21" creationId="{D5FB8C74-48A2-E9DF-0407-01E1EDB0D1C8}"/>
          </ac:picMkLst>
        </pc:picChg>
        <pc:cxnChg chg="add del mod">
          <ac:chgData name="Fontolan Litell, Mariana" userId="772044fa-eadd-4e1d-be7c-074ab0628071" providerId="ADAL" clId="{302C0A4B-AD0B-4BA0-B81D-BFD71237A045}" dt="2023-05-25T16:09:10.243" v="7947"/>
          <ac:cxnSpMkLst>
            <pc:docMk/>
            <pc:sldMk cId="1430611724" sldId="296"/>
            <ac:cxnSpMk id="12" creationId="{50C20A30-5C08-7272-1125-B6C433BF7F95}"/>
          </ac:cxnSpMkLst>
        </pc:cxnChg>
        <pc:cxnChg chg="add del mod">
          <ac:chgData name="Fontolan Litell, Mariana" userId="772044fa-eadd-4e1d-be7c-074ab0628071" providerId="ADAL" clId="{302C0A4B-AD0B-4BA0-B81D-BFD71237A045}" dt="2023-05-25T16:09:10.243" v="7947"/>
          <ac:cxnSpMkLst>
            <pc:docMk/>
            <pc:sldMk cId="1430611724" sldId="296"/>
            <ac:cxnSpMk id="14" creationId="{206D4BCC-4CCF-96F3-7F11-D7C27F144A4B}"/>
          </ac:cxnSpMkLst>
        </pc:cxnChg>
        <pc:cxnChg chg="add mod">
          <ac:chgData name="Fontolan Litell, Mariana" userId="772044fa-eadd-4e1d-be7c-074ab0628071" providerId="ADAL" clId="{302C0A4B-AD0B-4BA0-B81D-BFD71237A045}" dt="2023-05-25T16:11:43.441" v="7973" actId="14100"/>
          <ac:cxnSpMkLst>
            <pc:docMk/>
            <pc:sldMk cId="1430611724" sldId="296"/>
            <ac:cxnSpMk id="24" creationId="{D36EF5D4-4F12-F0C5-3BEA-FE2C87658A9D}"/>
          </ac:cxnSpMkLst>
        </pc:cxnChg>
        <pc:cxnChg chg="add mod">
          <ac:chgData name="Fontolan Litell, Mariana" userId="772044fa-eadd-4e1d-be7c-074ab0628071" providerId="ADAL" clId="{302C0A4B-AD0B-4BA0-B81D-BFD71237A045}" dt="2023-05-25T16:11:39.864" v="7972" actId="14100"/>
          <ac:cxnSpMkLst>
            <pc:docMk/>
            <pc:sldMk cId="1430611724" sldId="296"/>
            <ac:cxnSpMk id="25" creationId="{FF5E5B86-CAFC-BAE5-D342-74DA139D8DF0}"/>
          </ac:cxnSpMkLst>
        </pc:cxnChg>
      </pc:sldChg>
      <pc:sldChg chg="add del">
        <pc:chgData name="Fontolan Litell, Mariana" userId="772044fa-eadd-4e1d-be7c-074ab0628071" providerId="ADAL" clId="{302C0A4B-AD0B-4BA0-B81D-BFD71237A045}" dt="2023-05-01T17:39:46.058" v="182" actId="47"/>
        <pc:sldMkLst>
          <pc:docMk/>
          <pc:sldMk cId="3207810450" sldId="321"/>
        </pc:sldMkLst>
      </pc:sldChg>
    </pc:docChg>
  </pc:docChgLst>
  <pc:docChgLst>
    <pc:chgData name="Fontolan Litell, Mariana" userId="S::fontolanlitell.1@buckeyemail.osu.edu::772044fa-eadd-4e1d-be7c-074ab0628071" providerId="AD" clId="Web-{0E8B4B1D-80F9-88DA-D0A2-36E883EC9743}"/>
    <pc:docChg chg="modSld">
      <pc:chgData name="Fontolan Litell, Mariana" userId="S::fontolanlitell.1@buckeyemail.osu.edu::772044fa-eadd-4e1d-be7c-074ab0628071" providerId="AD" clId="Web-{0E8B4B1D-80F9-88DA-D0A2-36E883EC9743}" dt="2023-05-23T15:30:24.804" v="13" actId="20577"/>
      <pc:docMkLst>
        <pc:docMk/>
      </pc:docMkLst>
      <pc:sldChg chg="modSp">
        <pc:chgData name="Fontolan Litell, Mariana" userId="S::fontolanlitell.1@buckeyemail.osu.edu::772044fa-eadd-4e1d-be7c-074ab0628071" providerId="AD" clId="Web-{0E8B4B1D-80F9-88DA-D0A2-36E883EC9743}" dt="2023-05-23T15:30:24.804" v="13" actId="20577"/>
        <pc:sldMkLst>
          <pc:docMk/>
          <pc:sldMk cId="852018917" sldId="286"/>
        </pc:sldMkLst>
        <pc:spChg chg="mod">
          <ac:chgData name="Fontolan Litell, Mariana" userId="S::fontolanlitell.1@buckeyemail.osu.edu::772044fa-eadd-4e1d-be7c-074ab0628071" providerId="AD" clId="Web-{0E8B4B1D-80F9-88DA-D0A2-36E883EC9743}" dt="2023-05-23T15:30:16.773" v="5" actId="20577"/>
          <ac:spMkLst>
            <pc:docMk/>
            <pc:sldMk cId="852018917" sldId="286"/>
            <ac:spMk id="15" creationId="{646ADF3B-8936-0032-5E46-03D759F0F8F6}"/>
          </ac:spMkLst>
        </pc:spChg>
        <pc:spChg chg="mod">
          <ac:chgData name="Fontolan Litell, Mariana" userId="S::fontolanlitell.1@buckeyemail.osu.edu::772044fa-eadd-4e1d-be7c-074ab0628071" providerId="AD" clId="Web-{0E8B4B1D-80F9-88DA-D0A2-36E883EC9743}" dt="2023-05-23T15:30:23.632" v="11" actId="20577"/>
          <ac:spMkLst>
            <pc:docMk/>
            <pc:sldMk cId="852018917" sldId="286"/>
            <ac:spMk id="16" creationId="{06AD73A1-FAD9-D828-57AA-451B5643B2AA}"/>
          </ac:spMkLst>
        </pc:spChg>
        <pc:spChg chg="mod">
          <ac:chgData name="Fontolan Litell, Mariana" userId="S::fontolanlitell.1@buckeyemail.osu.edu::772044fa-eadd-4e1d-be7c-074ab0628071" providerId="AD" clId="Web-{0E8B4B1D-80F9-88DA-D0A2-36E883EC9743}" dt="2023-05-23T15:30:24.804" v="13" actId="20577"/>
          <ac:spMkLst>
            <pc:docMk/>
            <pc:sldMk cId="852018917" sldId="286"/>
            <ac:spMk id="17" creationId="{58B79D6E-7756-C231-E000-A032E05451DE}"/>
          </ac:spMkLst>
        </pc:spChg>
      </pc:sldChg>
    </pc:docChg>
  </pc:docChgLst>
  <pc:docChgLst>
    <pc:chgData name="Fontolan Litell, Mariana" userId="S::fontolanlitell.1@buckeyemail.osu.edu::772044fa-eadd-4e1d-be7c-074ab0628071" providerId="AD" clId="Web-{C2EEF9A0-B919-AAAA-C863-27647C15918B}"/>
    <pc:docChg chg="modSld">
      <pc:chgData name="Fontolan Litell, Mariana" userId="S::fontolanlitell.1@buckeyemail.osu.edu::772044fa-eadd-4e1d-be7c-074ab0628071" providerId="AD" clId="Web-{C2EEF9A0-B919-AAAA-C863-27647C15918B}" dt="2023-05-05T17:53:27.275" v="153" actId="1076"/>
      <pc:docMkLst>
        <pc:docMk/>
      </pc:docMkLst>
      <pc:sldChg chg="modSp">
        <pc:chgData name="Fontolan Litell, Mariana" userId="S::fontolanlitell.1@buckeyemail.osu.edu::772044fa-eadd-4e1d-be7c-074ab0628071" providerId="AD" clId="Web-{C2EEF9A0-B919-AAAA-C863-27647C15918B}" dt="2023-05-05T17:53:27.275" v="153" actId="1076"/>
        <pc:sldMkLst>
          <pc:docMk/>
          <pc:sldMk cId="3496576442" sldId="256"/>
        </pc:sldMkLst>
        <pc:spChg chg="mod">
          <ac:chgData name="Fontolan Litell, Mariana" userId="S::fontolanlitell.1@buckeyemail.osu.edu::772044fa-eadd-4e1d-be7c-074ab0628071" providerId="AD" clId="Web-{C2EEF9A0-B919-AAAA-C863-27647C15918B}" dt="2023-05-05T17:53:27.275" v="153" actId="1076"/>
          <ac:spMkLst>
            <pc:docMk/>
            <pc:sldMk cId="3496576442" sldId="256"/>
            <ac:spMk id="3" creationId="{7EFFFA99-BFF2-CDB9-574C-F54C4A108C61}"/>
          </ac:spMkLst>
        </pc:spChg>
      </pc:sldChg>
      <pc:sldChg chg="modSp">
        <pc:chgData name="Fontolan Litell, Mariana" userId="S::fontolanlitell.1@buckeyemail.osu.edu::772044fa-eadd-4e1d-be7c-074ab0628071" providerId="AD" clId="Web-{C2EEF9A0-B919-AAAA-C863-27647C15918B}" dt="2023-05-05T15:44:44.123" v="2" actId="1076"/>
        <pc:sldMkLst>
          <pc:docMk/>
          <pc:sldMk cId="4012530792" sldId="257"/>
        </pc:sldMkLst>
        <pc:spChg chg="mod">
          <ac:chgData name="Fontolan Litell, Mariana" userId="S::fontolanlitell.1@buckeyemail.osu.edu::772044fa-eadd-4e1d-be7c-074ab0628071" providerId="AD" clId="Web-{C2EEF9A0-B919-AAAA-C863-27647C15918B}" dt="2023-05-05T15:44:44.123" v="2" actId="1076"/>
          <ac:spMkLst>
            <pc:docMk/>
            <pc:sldMk cId="4012530792" sldId="257"/>
            <ac:spMk id="3" creationId="{B26D1854-B15D-1693-B6AE-DAFA72AB67FF}"/>
          </ac:spMkLst>
        </pc:spChg>
      </pc:sldChg>
      <pc:sldChg chg="addSp modSp">
        <pc:chgData name="Fontolan Litell, Mariana" userId="S::fontolanlitell.1@buckeyemail.osu.edu::772044fa-eadd-4e1d-be7c-074ab0628071" providerId="AD" clId="Web-{C2EEF9A0-B919-AAAA-C863-27647C15918B}" dt="2023-05-05T16:24:50.987" v="146" actId="20577"/>
        <pc:sldMkLst>
          <pc:docMk/>
          <pc:sldMk cId="3576398384" sldId="260"/>
        </pc:sldMkLst>
        <pc:spChg chg="mod">
          <ac:chgData name="Fontolan Litell, Mariana" userId="S::fontolanlitell.1@buckeyemail.osu.edu::772044fa-eadd-4e1d-be7c-074ab0628071" providerId="AD" clId="Web-{C2EEF9A0-B919-AAAA-C863-27647C15918B}" dt="2023-05-05T16:24:50.987" v="146" actId="20577"/>
          <ac:spMkLst>
            <pc:docMk/>
            <pc:sldMk cId="3576398384" sldId="260"/>
            <ac:spMk id="3" creationId="{BC7491A3-B0D0-0714-85F2-78F65067FA68}"/>
          </ac:spMkLst>
        </pc:spChg>
        <pc:spChg chg="add mod">
          <ac:chgData name="Fontolan Litell, Mariana" userId="S::fontolanlitell.1@buckeyemail.osu.edu::772044fa-eadd-4e1d-be7c-074ab0628071" providerId="AD" clId="Web-{C2EEF9A0-B919-AAAA-C863-27647C15918B}" dt="2023-05-05T15:54:52.612" v="142" actId="1076"/>
          <ac:spMkLst>
            <pc:docMk/>
            <pc:sldMk cId="3576398384" sldId="260"/>
            <ac:spMk id="4" creationId="{E46E1F8A-CE91-0BCE-D728-B1E52DF10337}"/>
          </ac:spMkLst>
        </pc:spChg>
      </pc:sldChg>
      <pc:sldChg chg="modSp">
        <pc:chgData name="Fontolan Litell, Mariana" userId="S::fontolanlitell.1@buckeyemail.osu.edu::772044fa-eadd-4e1d-be7c-074ab0628071" providerId="AD" clId="Web-{C2EEF9A0-B919-AAAA-C863-27647C15918B}" dt="2023-05-05T15:48:10.958" v="59" actId="20577"/>
        <pc:sldMkLst>
          <pc:docMk/>
          <pc:sldMk cId="3678759956" sldId="269"/>
        </pc:sldMkLst>
        <pc:spChg chg="mod">
          <ac:chgData name="Fontolan Litell, Mariana" userId="S::fontolanlitell.1@buckeyemail.osu.edu::772044fa-eadd-4e1d-be7c-074ab0628071" providerId="AD" clId="Web-{C2EEF9A0-B919-AAAA-C863-27647C15918B}" dt="2023-05-05T15:48:10.958" v="59" actId="20577"/>
          <ac:spMkLst>
            <pc:docMk/>
            <pc:sldMk cId="3678759956" sldId="269"/>
            <ac:spMk id="2" creationId="{4FF256F1-A4F2-2ADA-184F-7CB5FC897BFE}"/>
          </ac:spMkLst>
        </pc:spChg>
      </pc:sldChg>
      <pc:sldChg chg="modSp">
        <pc:chgData name="Fontolan Litell, Mariana" userId="S::fontolanlitell.1@buckeyemail.osu.edu::772044fa-eadd-4e1d-be7c-074ab0628071" providerId="AD" clId="Web-{C2EEF9A0-B919-AAAA-C863-27647C15918B}" dt="2023-05-05T15:48:14.396" v="66" actId="20577"/>
        <pc:sldMkLst>
          <pc:docMk/>
          <pc:sldMk cId="3656756138" sldId="270"/>
        </pc:sldMkLst>
        <pc:spChg chg="mod">
          <ac:chgData name="Fontolan Litell, Mariana" userId="S::fontolanlitell.1@buckeyemail.osu.edu::772044fa-eadd-4e1d-be7c-074ab0628071" providerId="AD" clId="Web-{C2EEF9A0-B919-AAAA-C863-27647C15918B}" dt="2023-05-05T15:48:14.396" v="66" actId="20577"/>
          <ac:spMkLst>
            <pc:docMk/>
            <pc:sldMk cId="3656756138" sldId="270"/>
            <ac:spMk id="2" creationId="{4FF256F1-A4F2-2ADA-184F-7CB5FC897BFE}"/>
          </ac:spMkLst>
        </pc:spChg>
      </pc:sldChg>
      <pc:sldChg chg="modSp">
        <pc:chgData name="Fontolan Litell, Mariana" userId="S::fontolanlitell.1@buckeyemail.osu.edu::772044fa-eadd-4e1d-be7c-074ab0628071" providerId="AD" clId="Web-{C2EEF9A0-B919-AAAA-C863-27647C15918B}" dt="2023-05-05T15:48:18.349" v="72" actId="20577"/>
        <pc:sldMkLst>
          <pc:docMk/>
          <pc:sldMk cId="4249494802" sldId="271"/>
        </pc:sldMkLst>
        <pc:spChg chg="mod">
          <ac:chgData name="Fontolan Litell, Mariana" userId="S::fontolanlitell.1@buckeyemail.osu.edu::772044fa-eadd-4e1d-be7c-074ab0628071" providerId="AD" clId="Web-{C2EEF9A0-B919-AAAA-C863-27647C15918B}" dt="2023-05-05T15:48:18.349" v="72" actId="20577"/>
          <ac:spMkLst>
            <pc:docMk/>
            <pc:sldMk cId="4249494802" sldId="271"/>
            <ac:spMk id="2" creationId="{4FF256F1-A4F2-2ADA-184F-7CB5FC897BFE}"/>
          </ac:spMkLst>
        </pc:spChg>
      </pc:sldChg>
      <pc:sldChg chg="modSp">
        <pc:chgData name="Fontolan Litell, Mariana" userId="S::fontolanlitell.1@buckeyemail.osu.edu::772044fa-eadd-4e1d-be7c-074ab0628071" providerId="AD" clId="Web-{C2EEF9A0-B919-AAAA-C863-27647C15918B}" dt="2023-05-05T15:47:34.535" v="51" actId="20577"/>
        <pc:sldMkLst>
          <pc:docMk/>
          <pc:sldMk cId="1016813805" sldId="273"/>
        </pc:sldMkLst>
        <pc:spChg chg="mod">
          <ac:chgData name="Fontolan Litell, Mariana" userId="S::fontolanlitell.1@buckeyemail.osu.edu::772044fa-eadd-4e1d-be7c-074ab0628071" providerId="AD" clId="Web-{C2EEF9A0-B919-AAAA-C863-27647C15918B}" dt="2023-05-05T15:47:34.535" v="51" actId="20577"/>
          <ac:spMkLst>
            <pc:docMk/>
            <pc:sldMk cId="1016813805" sldId="273"/>
            <ac:spMk id="2" creationId="{1D34CB13-B4A4-B406-54F6-0722CBC87082}"/>
          </ac:spMkLst>
        </pc:spChg>
      </pc:sldChg>
      <pc:sldChg chg="addSp modSp">
        <pc:chgData name="Fontolan Litell, Mariana" userId="S::fontolanlitell.1@buckeyemail.osu.edu::772044fa-eadd-4e1d-be7c-074ab0628071" providerId="AD" clId="Web-{C2EEF9A0-B919-AAAA-C863-27647C15918B}" dt="2023-05-05T15:53:03.359" v="110" actId="1076"/>
        <pc:sldMkLst>
          <pc:docMk/>
          <pc:sldMk cId="2523880124" sldId="282"/>
        </pc:sldMkLst>
        <pc:spChg chg="add mod">
          <ac:chgData name="Fontolan Litell, Mariana" userId="S::fontolanlitell.1@buckeyemail.osu.edu::772044fa-eadd-4e1d-be7c-074ab0628071" providerId="AD" clId="Web-{C2EEF9A0-B919-AAAA-C863-27647C15918B}" dt="2023-05-05T15:53:03.359" v="110" actId="1076"/>
          <ac:spMkLst>
            <pc:docMk/>
            <pc:sldMk cId="2523880124" sldId="282"/>
            <ac:spMk id="21" creationId="{FA8901F7-1B07-AEC9-20F5-9445A71C037D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0A52CF-A5CA-4CF9-B0A9-946B8B205D7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5AA220-7CF8-446E-8B39-E9752535F6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soundings </a:t>
          </a:r>
          <a:r>
            <a:rPr lang="en-US">
              <a:latin typeface="Trebuchet MS" panose="020B0603020202020204"/>
            </a:rPr>
            <a:t>of three</a:t>
          </a:r>
          <a:r>
            <a:rPr lang="en-US"/>
            <a:t> stations were analyzed to investigate the AR.</a:t>
          </a:r>
          <a:r>
            <a:rPr lang="en-US">
              <a:latin typeface="Trebuchet MS" panose="020B0603020202020204"/>
            </a:rPr>
            <a:t> </a:t>
          </a:r>
          <a:endParaRPr lang="en-US"/>
        </a:p>
      </dgm:t>
    </dgm:pt>
    <dgm:pt modelId="{EF4A902B-1932-43B1-BD77-C62E2C746491}" type="parTrans" cxnId="{122FF32A-24D5-47C9-80B2-CA5DCA25BB6F}">
      <dgm:prSet/>
      <dgm:spPr/>
      <dgm:t>
        <a:bodyPr/>
        <a:lstStyle/>
        <a:p>
          <a:endParaRPr lang="en-US"/>
        </a:p>
      </dgm:t>
    </dgm:pt>
    <dgm:pt modelId="{51FABDBD-1597-4AC0-A00F-7570F4FC0985}" type="sibTrans" cxnId="{122FF32A-24D5-47C9-80B2-CA5DCA25BB6F}">
      <dgm:prSet/>
      <dgm:spPr/>
      <dgm:t>
        <a:bodyPr/>
        <a:lstStyle/>
        <a:p>
          <a:endParaRPr lang="en-US"/>
        </a:p>
      </dgm:t>
    </dgm:pt>
    <dgm:pt modelId="{03B6A472-8142-4B0C-A2E5-58CB87A657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ERA5 global reanalysis was used to explore the spatial structure of the AR.</a:t>
          </a:r>
        </a:p>
      </dgm:t>
    </dgm:pt>
    <dgm:pt modelId="{F3C9C30C-CA2E-4127-A5AF-94928B7CB818}" type="parTrans" cxnId="{7CFAC90F-461F-47DC-9419-EC6DFC625CCD}">
      <dgm:prSet/>
      <dgm:spPr/>
      <dgm:t>
        <a:bodyPr/>
        <a:lstStyle/>
        <a:p>
          <a:endParaRPr lang="en-US"/>
        </a:p>
      </dgm:t>
    </dgm:pt>
    <dgm:pt modelId="{B6EE4498-7C57-4308-BD97-1699D8C565CF}" type="sibTrans" cxnId="{7CFAC90F-461F-47DC-9419-EC6DFC625CCD}">
      <dgm:prSet/>
      <dgm:spPr/>
      <dgm:t>
        <a:bodyPr/>
        <a:lstStyle/>
        <a:p>
          <a:endParaRPr lang="en-US"/>
        </a:p>
      </dgm:t>
    </dgm:pt>
    <dgm:pt modelId="{157FD416-CBA3-4951-9863-BB8B532AF6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No soundings from May 7-10 for Escudero.</a:t>
          </a:r>
        </a:p>
      </dgm:t>
    </dgm:pt>
    <dgm:pt modelId="{DB686DAD-6A83-48D8-A55D-AFACBEF9FFB7}" type="parTrans" cxnId="{13B60398-9CA4-41C0-A2A3-628A86CA1319}">
      <dgm:prSet/>
      <dgm:spPr/>
      <dgm:t>
        <a:bodyPr/>
        <a:lstStyle/>
        <a:p>
          <a:endParaRPr lang="en-US"/>
        </a:p>
      </dgm:t>
    </dgm:pt>
    <dgm:pt modelId="{2AC8425B-0DDE-40AB-9FD4-FABA714CAC2A}" type="sibTrans" cxnId="{13B60398-9CA4-41C0-A2A3-628A86CA1319}">
      <dgm:prSet/>
      <dgm:spPr/>
      <dgm:t>
        <a:bodyPr/>
        <a:lstStyle/>
        <a:p>
          <a:endParaRPr lang="en-US"/>
        </a:p>
      </dgm:t>
    </dgm:pt>
    <dgm:pt modelId="{E11997F3-D1D9-40CF-96A6-B199C6649A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Escudero station surface observations </a:t>
          </a:r>
          <a:r>
            <a:rPr lang="en-US">
              <a:latin typeface="Trebuchet MS" panose="020B0603020202020204"/>
            </a:rPr>
            <a:t>reported</a:t>
          </a:r>
          <a:r>
            <a:rPr lang="en-US"/>
            <a:t> heavy blowing snow</a:t>
          </a:r>
          <a:r>
            <a:rPr lang="en-US">
              <a:latin typeface="Trebuchet MS" panose="020B0603020202020204"/>
            </a:rPr>
            <a:t>.</a:t>
          </a:r>
          <a:endParaRPr lang="en-US"/>
        </a:p>
      </dgm:t>
    </dgm:pt>
    <dgm:pt modelId="{0FB35997-5F1A-4902-A11E-863A5F9B5259}" type="parTrans" cxnId="{ED2343F0-58EE-4338-BEDF-0BAAB3908297}">
      <dgm:prSet/>
      <dgm:spPr/>
      <dgm:t>
        <a:bodyPr/>
        <a:lstStyle/>
        <a:p>
          <a:endParaRPr lang="en-US"/>
        </a:p>
      </dgm:t>
    </dgm:pt>
    <dgm:pt modelId="{FC895D5A-3947-40DF-B8D6-14510101E3CA}" type="sibTrans" cxnId="{ED2343F0-58EE-4338-BEDF-0BAAB3908297}">
      <dgm:prSet/>
      <dgm:spPr/>
      <dgm:t>
        <a:bodyPr/>
        <a:lstStyle/>
        <a:p>
          <a:endParaRPr lang="en-US"/>
        </a:p>
      </dgm:t>
    </dgm:pt>
    <dgm:pt modelId="{355B64A4-A89B-4DCE-9B67-63BC632D1B4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Video: Escudero May 8, 2022</a:t>
          </a:r>
        </a:p>
      </dgm:t>
    </dgm:pt>
    <dgm:pt modelId="{3F17EF7A-AFE7-46A5-A97A-C9F07905361E}" type="parTrans" cxnId="{C4B8097D-05DA-4B0A-8A32-6BA340A021BD}">
      <dgm:prSet/>
      <dgm:spPr/>
      <dgm:t>
        <a:bodyPr/>
        <a:lstStyle/>
        <a:p>
          <a:endParaRPr lang="en-US"/>
        </a:p>
      </dgm:t>
    </dgm:pt>
    <dgm:pt modelId="{8953F8B7-FF43-48F2-B38E-3F266236438B}" type="sibTrans" cxnId="{C4B8097D-05DA-4B0A-8A32-6BA340A021BD}">
      <dgm:prSet/>
      <dgm:spPr/>
      <dgm:t>
        <a:bodyPr/>
        <a:lstStyle/>
        <a:p>
          <a:endParaRPr lang="en-US"/>
        </a:p>
      </dgm:t>
    </dgm:pt>
    <dgm:pt modelId="{2BCF4FB2-03FB-460C-99A5-DB37A0E360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ERA5 assimilated the extra radiosondes. </a:t>
          </a:r>
        </a:p>
      </dgm:t>
    </dgm:pt>
    <dgm:pt modelId="{1CDC42C0-DE06-479C-B31E-3F1417E798BF}" type="parTrans" cxnId="{8AC7ECBC-487E-4355-BBEE-2D663ADD7DCA}">
      <dgm:prSet/>
      <dgm:spPr/>
      <dgm:t>
        <a:bodyPr/>
        <a:lstStyle/>
        <a:p>
          <a:endParaRPr lang="en-US"/>
        </a:p>
      </dgm:t>
    </dgm:pt>
    <dgm:pt modelId="{BE72EF61-7131-4657-81CA-EE210D38DBA0}" type="sibTrans" cxnId="{8AC7ECBC-487E-4355-BBEE-2D663ADD7DCA}">
      <dgm:prSet/>
      <dgm:spPr/>
      <dgm:t>
        <a:bodyPr/>
        <a:lstStyle/>
        <a:p>
          <a:endParaRPr lang="en-US"/>
        </a:p>
      </dgm:t>
    </dgm:pt>
    <dgm:pt modelId="{C3A7BD38-3091-4E06-8FAC-DB57237FD7A1}" type="pres">
      <dgm:prSet presAssocID="{030A52CF-A5CA-4CF9-B0A9-946B8B205D7D}" presName="root" presStyleCnt="0">
        <dgm:presLayoutVars>
          <dgm:dir/>
          <dgm:resizeHandles val="exact"/>
        </dgm:presLayoutVars>
      </dgm:prSet>
      <dgm:spPr/>
    </dgm:pt>
    <dgm:pt modelId="{51963AEE-ECDD-4E60-AF31-12CD1BF05D30}" type="pres">
      <dgm:prSet presAssocID="{8A5AA220-7CF8-446E-8B39-E9752535F6EC}" presName="compNode" presStyleCnt="0"/>
      <dgm:spPr/>
    </dgm:pt>
    <dgm:pt modelId="{16DCE7BF-0128-4DEA-85D3-0BA26C7AC4AC}" type="pres">
      <dgm:prSet presAssocID="{8A5AA220-7CF8-446E-8B39-E9752535F6EC}" presName="bgRect" presStyleLbl="bgShp" presStyleIdx="0" presStyleCnt="6"/>
      <dgm:spPr/>
    </dgm:pt>
    <dgm:pt modelId="{FF923CE9-8DD3-450D-8956-0B770742AE82}" type="pres">
      <dgm:prSet presAssocID="{8A5AA220-7CF8-446E-8B39-E9752535F6EC}" presName="iconRect" presStyleLbl="node1" presStyleIdx="0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F7F03F3E-7530-4E28-8E99-3B7726342662}" type="pres">
      <dgm:prSet presAssocID="{8A5AA220-7CF8-446E-8B39-E9752535F6EC}" presName="spaceRect" presStyleCnt="0"/>
      <dgm:spPr/>
    </dgm:pt>
    <dgm:pt modelId="{13BB2EB7-DFE7-4AF7-94D0-DA0A3BD0CECD}" type="pres">
      <dgm:prSet presAssocID="{8A5AA220-7CF8-446E-8B39-E9752535F6EC}" presName="parTx" presStyleLbl="revTx" presStyleIdx="0" presStyleCnt="6">
        <dgm:presLayoutVars>
          <dgm:chMax val="0"/>
          <dgm:chPref val="0"/>
        </dgm:presLayoutVars>
      </dgm:prSet>
      <dgm:spPr/>
    </dgm:pt>
    <dgm:pt modelId="{09292275-A2EB-4F25-8909-053A492EC214}" type="pres">
      <dgm:prSet presAssocID="{51FABDBD-1597-4AC0-A00F-7570F4FC0985}" presName="sibTrans" presStyleCnt="0"/>
      <dgm:spPr/>
    </dgm:pt>
    <dgm:pt modelId="{7ABDE341-C021-477D-9BDB-625BB5D59619}" type="pres">
      <dgm:prSet presAssocID="{03B6A472-8142-4B0C-A2E5-58CB87A65746}" presName="compNode" presStyleCnt="0"/>
      <dgm:spPr/>
    </dgm:pt>
    <dgm:pt modelId="{4D46833B-1EC6-4056-A0B0-2EC3AF68FB67}" type="pres">
      <dgm:prSet presAssocID="{03B6A472-8142-4B0C-A2E5-58CB87A65746}" presName="bgRect" presStyleLbl="bgShp" presStyleIdx="1" presStyleCnt="6"/>
      <dgm:spPr/>
    </dgm:pt>
    <dgm:pt modelId="{7BF38D38-5E54-46FF-8D6E-2BF26D7DE044}" type="pres">
      <dgm:prSet presAssocID="{03B6A472-8142-4B0C-A2E5-58CB87A65746}" presName="iconRect" presStyleLbl="node1" presStyleIdx="1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E952CDE1-31A1-4616-B040-16296C521C9E}" type="pres">
      <dgm:prSet presAssocID="{03B6A472-8142-4B0C-A2E5-58CB87A65746}" presName="spaceRect" presStyleCnt="0"/>
      <dgm:spPr/>
    </dgm:pt>
    <dgm:pt modelId="{D2C4066F-4AB5-49EC-B81E-4A3FF178ED9A}" type="pres">
      <dgm:prSet presAssocID="{03B6A472-8142-4B0C-A2E5-58CB87A65746}" presName="parTx" presStyleLbl="revTx" presStyleIdx="1" presStyleCnt="6">
        <dgm:presLayoutVars>
          <dgm:chMax val="0"/>
          <dgm:chPref val="0"/>
        </dgm:presLayoutVars>
      </dgm:prSet>
      <dgm:spPr/>
    </dgm:pt>
    <dgm:pt modelId="{D85749D8-3082-4FBF-BA22-6FB777395D3B}" type="pres">
      <dgm:prSet presAssocID="{B6EE4498-7C57-4308-BD97-1699D8C565CF}" presName="sibTrans" presStyleCnt="0"/>
      <dgm:spPr/>
    </dgm:pt>
    <dgm:pt modelId="{42C7AC76-B22B-40FE-B455-02EF29D0123B}" type="pres">
      <dgm:prSet presAssocID="{2BCF4FB2-03FB-460C-99A5-DB37A0E3602A}" presName="compNode" presStyleCnt="0"/>
      <dgm:spPr/>
    </dgm:pt>
    <dgm:pt modelId="{ACFD267C-8ACD-4BBC-BC83-3D99FFC21E90}" type="pres">
      <dgm:prSet presAssocID="{2BCF4FB2-03FB-460C-99A5-DB37A0E3602A}" presName="bgRect" presStyleLbl="bgShp" presStyleIdx="2" presStyleCnt="6"/>
      <dgm:spPr/>
    </dgm:pt>
    <dgm:pt modelId="{6A73C1A1-22C0-4648-A647-0ABD8275EED7}" type="pres">
      <dgm:prSet presAssocID="{2BCF4FB2-03FB-460C-99A5-DB37A0E3602A}" presName="iconRect" presStyleLbl="node1" presStyleIdx="2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</dgm:pt>
    <dgm:pt modelId="{76B94FF5-BC5F-4B6F-9DA2-51310695CFA3}" type="pres">
      <dgm:prSet presAssocID="{2BCF4FB2-03FB-460C-99A5-DB37A0E3602A}" presName="spaceRect" presStyleCnt="0"/>
      <dgm:spPr/>
    </dgm:pt>
    <dgm:pt modelId="{62C54B86-3C05-47A9-B43B-EDFB9DC5AE1C}" type="pres">
      <dgm:prSet presAssocID="{2BCF4FB2-03FB-460C-99A5-DB37A0E3602A}" presName="parTx" presStyleLbl="revTx" presStyleIdx="2" presStyleCnt="6">
        <dgm:presLayoutVars>
          <dgm:chMax val="0"/>
          <dgm:chPref val="0"/>
        </dgm:presLayoutVars>
      </dgm:prSet>
      <dgm:spPr/>
    </dgm:pt>
    <dgm:pt modelId="{8967D528-3A7D-4CE2-AAA2-9002945A7A06}" type="pres">
      <dgm:prSet presAssocID="{BE72EF61-7131-4657-81CA-EE210D38DBA0}" presName="sibTrans" presStyleCnt="0"/>
      <dgm:spPr/>
    </dgm:pt>
    <dgm:pt modelId="{3CD9A363-F5B7-41EB-92C4-E245287C7851}" type="pres">
      <dgm:prSet presAssocID="{157FD416-CBA3-4951-9863-BB8B532AF6B2}" presName="compNode" presStyleCnt="0"/>
      <dgm:spPr/>
    </dgm:pt>
    <dgm:pt modelId="{E9ED052F-B10B-4B3A-8B07-86972E89E131}" type="pres">
      <dgm:prSet presAssocID="{157FD416-CBA3-4951-9863-BB8B532AF6B2}" presName="bgRect" presStyleLbl="bgShp" presStyleIdx="3" presStyleCnt="6"/>
      <dgm:spPr/>
    </dgm:pt>
    <dgm:pt modelId="{69A7F341-B711-4586-803E-03FCF17421D6}" type="pres">
      <dgm:prSet presAssocID="{157FD416-CBA3-4951-9863-BB8B532AF6B2}" presName="iconRect" presStyleLbl="node1" presStyleIdx="3" presStyleCnt="6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inger"/>
        </a:ext>
      </dgm:extLst>
    </dgm:pt>
    <dgm:pt modelId="{396DE9D1-6ACB-4E22-9C17-0D5690EAD866}" type="pres">
      <dgm:prSet presAssocID="{157FD416-CBA3-4951-9863-BB8B532AF6B2}" presName="spaceRect" presStyleCnt="0"/>
      <dgm:spPr/>
    </dgm:pt>
    <dgm:pt modelId="{091E9799-23B0-45B8-8B0A-F91B09792C73}" type="pres">
      <dgm:prSet presAssocID="{157FD416-CBA3-4951-9863-BB8B532AF6B2}" presName="parTx" presStyleLbl="revTx" presStyleIdx="3" presStyleCnt="6">
        <dgm:presLayoutVars>
          <dgm:chMax val="0"/>
          <dgm:chPref val="0"/>
        </dgm:presLayoutVars>
      </dgm:prSet>
      <dgm:spPr/>
    </dgm:pt>
    <dgm:pt modelId="{6E89D72E-B590-46D9-9148-E4696B445BE7}" type="pres">
      <dgm:prSet presAssocID="{2AC8425B-0DDE-40AB-9FD4-FABA714CAC2A}" presName="sibTrans" presStyleCnt="0"/>
      <dgm:spPr/>
    </dgm:pt>
    <dgm:pt modelId="{47186DFC-8AEE-4059-A1C9-C05CC15879EF}" type="pres">
      <dgm:prSet presAssocID="{E11997F3-D1D9-40CF-96A6-B199C6649A92}" presName="compNode" presStyleCnt="0"/>
      <dgm:spPr/>
    </dgm:pt>
    <dgm:pt modelId="{3D24AD43-D7DC-4719-9C43-0075DDECC00E}" type="pres">
      <dgm:prSet presAssocID="{E11997F3-D1D9-40CF-96A6-B199C6649A92}" presName="bgRect" presStyleLbl="bgShp" presStyleIdx="4" presStyleCnt="6"/>
      <dgm:spPr/>
    </dgm:pt>
    <dgm:pt modelId="{DACC6CDB-0CFD-455D-B785-61A6AB0A2C58}" type="pres">
      <dgm:prSet presAssocID="{E11997F3-D1D9-40CF-96A6-B199C6649A92}" presName="iconRect" presStyleLbl="node1" presStyleIdx="4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E698580-0B2C-498A-9BB8-8FCB7980DBEC}" type="pres">
      <dgm:prSet presAssocID="{E11997F3-D1D9-40CF-96A6-B199C6649A92}" presName="spaceRect" presStyleCnt="0"/>
      <dgm:spPr/>
    </dgm:pt>
    <dgm:pt modelId="{49CE6EED-3924-4E6C-B88D-728506DBE314}" type="pres">
      <dgm:prSet presAssocID="{E11997F3-D1D9-40CF-96A6-B199C6649A92}" presName="parTx" presStyleLbl="revTx" presStyleIdx="4" presStyleCnt="6">
        <dgm:presLayoutVars>
          <dgm:chMax val="0"/>
          <dgm:chPref val="0"/>
        </dgm:presLayoutVars>
      </dgm:prSet>
      <dgm:spPr/>
    </dgm:pt>
    <dgm:pt modelId="{796A83D9-D53F-494C-B7E1-E8C85A77D968}" type="pres">
      <dgm:prSet presAssocID="{FC895D5A-3947-40DF-B8D6-14510101E3CA}" presName="sibTrans" presStyleCnt="0"/>
      <dgm:spPr/>
    </dgm:pt>
    <dgm:pt modelId="{03F8D167-8C3A-48D9-8058-66937FBB09C3}" type="pres">
      <dgm:prSet presAssocID="{355B64A4-A89B-4DCE-9B67-63BC632D1B48}" presName="compNode" presStyleCnt="0"/>
      <dgm:spPr/>
    </dgm:pt>
    <dgm:pt modelId="{F8C009EF-5E9A-4893-AFD7-D3001208C849}" type="pres">
      <dgm:prSet presAssocID="{355B64A4-A89B-4DCE-9B67-63BC632D1B48}" presName="bgRect" presStyleLbl="bgShp" presStyleIdx="5" presStyleCnt="6"/>
      <dgm:spPr/>
    </dgm:pt>
    <dgm:pt modelId="{2A627E47-C6FB-4597-BF37-51BEB01F2B5B}" type="pres">
      <dgm:prSet presAssocID="{355B64A4-A89B-4DCE-9B67-63BC632D1B48}" presName="iconRect" presStyleLbl="node1" presStyleIdx="5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48EC66B9-C5AE-418C-9C12-71AFBDEA549C}" type="pres">
      <dgm:prSet presAssocID="{355B64A4-A89B-4DCE-9B67-63BC632D1B48}" presName="spaceRect" presStyleCnt="0"/>
      <dgm:spPr/>
    </dgm:pt>
    <dgm:pt modelId="{8F2F3EA3-900D-42CD-8428-ACFAD6A5E403}" type="pres">
      <dgm:prSet presAssocID="{355B64A4-A89B-4DCE-9B67-63BC632D1B4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A8022500-4E7F-4C8C-8C19-3E6814622250}" type="presOf" srcId="{030A52CF-A5CA-4CF9-B0A9-946B8B205D7D}" destId="{C3A7BD38-3091-4E06-8FAC-DB57237FD7A1}" srcOrd="0" destOrd="0" presId="urn:microsoft.com/office/officeart/2018/2/layout/IconVerticalSolidList"/>
    <dgm:cxn modelId="{7CFAC90F-461F-47DC-9419-EC6DFC625CCD}" srcId="{030A52CF-A5CA-4CF9-B0A9-946B8B205D7D}" destId="{03B6A472-8142-4B0C-A2E5-58CB87A65746}" srcOrd="1" destOrd="0" parTransId="{F3C9C30C-CA2E-4127-A5AF-94928B7CB818}" sibTransId="{B6EE4498-7C57-4308-BD97-1699D8C565CF}"/>
    <dgm:cxn modelId="{122FF32A-24D5-47C9-80B2-CA5DCA25BB6F}" srcId="{030A52CF-A5CA-4CF9-B0A9-946B8B205D7D}" destId="{8A5AA220-7CF8-446E-8B39-E9752535F6EC}" srcOrd="0" destOrd="0" parTransId="{EF4A902B-1932-43B1-BD77-C62E2C746491}" sibTransId="{51FABDBD-1597-4AC0-A00F-7570F4FC0985}"/>
    <dgm:cxn modelId="{C9129D63-25B4-40A5-A4E5-9BC824012C5F}" type="presOf" srcId="{2BCF4FB2-03FB-460C-99A5-DB37A0E3602A}" destId="{62C54B86-3C05-47A9-B43B-EDFB9DC5AE1C}" srcOrd="0" destOrd="0" presId="urn:microsoft.com/office/officeart/2018/2/layout/IconVerticalSolidList"/>
    <dgm:cxn modelId="{1556EC77-ABF4-47D5-A01B-97D74939DBAE}" type="presOf" srcId="{157FD416-CBA3-4951-9863-BB8B532AF6B2}" destId="{091E9799-23B0-45B8-8B0A-F91B09792C73}" srcOrd="0" destOrd="0" presId="urn:microsoft.com/office/officeart/2018/2/layout/IconVerticalSolidList"/>
    <dgm:cxn modelId="{C4B8097D-05DA-4B0A-8A32-6BA340A021BD}" srcId="{030A52CF-A5CA-4CF9-B0A9-946B8B205D7D}" destId="{355B64A4-A89B-4DCE-9B67-63BC632D1B48}" srcOrd="5" destOrd="0" parTransId="{3F17EF7A-AFE7-46A5-A97A-C9F07905361E}" sibTransId="{8953F8B7-FF43-48F2-B38E-3F266236438B}"/>
    <dgm:cxn modelId="{13B60398-9CA4-41C0-A2A3-628A86CA1319}" srcId="{030A52CF-A5CA-4CF9-B0A9-946B8B205D7D}" destId="{157FD416-CBA3-4951-9863-BB8B532AF6B2}" srcOrd="3" destOrd="0" parTransId="{DB686DAD-6A83-48D8-A55D-AFACBEF9FFB7}" sibTransId="{2AC8425B-0DDE-40AB-9FD4-FABA714CAC2A}"/>
    <dgm:cxn modelId="{2FED299A-8588-4709-9A83-52840EE22250}" type="presOf" srcId="{8A5AA220-7CF8-446E-8B39-E9752535F6EC}" destId="{13BB2EB7-DFE7-4AF7-94D0-DA0A3BD0CECD}" srcOrd="0" destOrd="0" presId="urn:microsoft.com/office/officeart/2018/2/layout/IconVerticalSolidList"/>
    <dgm:cxn modelId="{297695B8-C90C-4123-B372-D98DD9882EE0}" type="presOf" srcId="{03B6A472-8142-4B0C-A2E5-58CB87A65746}" destId="{D2C4066F-4AB5-49EC-B81E-4A3FF178ED9A}" srcOrd="0" destOrd="0" presId="urn:microsoft.com/office/officeart/2018/2/layout/IconVerticalSolidList"/>
    <dgm:cxn modelId="{8AC7ECBC-487E-4355-BBEE-2D663ADD7DCA}" srcId="{030A52CF-A5CA-4CF9-B0A9-946B8B205D7D}" destId="{2BCF4FB2-03FB-460C-99A5-DB37A0E3602A}" srcOrd="2" destOrd="0" parTransId="{1CDC42C0-DE06-479C-B31E-3F1417E798BF}" sibTransId="{BE72EF61-7131-4657-81CA-EE210D38DBA0}"/>
    <dgm:cxn modelId="{A445E9DA-792E-4E85-B575-479085C3360E}" type="presOf" srcId="{355B64A4-A89B-4DCE-9B67-63BC632D1B48}" destId="{8F2F3EA3-900D-42CD-8428-ACFAD6A5E403}" srcOrd="0" destOrd="0" presId="urn:microsoft.com/office/officeart/2018/2/layout/IconVerticalSolidList"/>
    <dgm:cxn modelId="{6E7C54EA-B088-4BFE-A9F3-00D64893C231}" type="presOf" srcId="{E11997F3-D1D9-40CF-96A6-B199C6649A92}" destId="{49CE6EED-3924-4E6C-B88D-728506DBE314}" srcOrd="0" destOrd="0" presId="urn:microsoft.com/office/officeart/2018/2/layout/IconVerticalSolidList"/>
    <dgm:cxn modelId="{ED2343F0-58EE-4338-BEDF-0BAAB3908297}" srcId="{030A52CF-A5CA-4CF9-B0A9-946B8B205D7D}" destId="{E11997F3-D1D9-40CF-96A6-B199C6649A92}" srcOrd="4" destOrd="0" parTransId="{0FB35997-5F1A-4902-A11E-863A5F9B5259}" sibTransId="{FC895D5A-3947-40DF-B8D6-14510101E3CA}"/>
    <dgm:cxn modelId="{BBFBAFDC-7783-46F0-9BFB-4574A6034BF7}" type="presParOf" srcId="{C3A7BD38-3091-4E06-8FAC-DB57237FD7A1}" destId="{51963AEE-ECDD-4E60-AF31-12CD1BF05D30}" srcOrd="0" destOrd="0" presId="urn:microsoft.com/office/officeart/2018/2/layout/IconVerticalSolidList"/>
    <dgm:cxn modelId="{FBDAF477-7136-44CD-BC19-E9F5D652E7B9}" type="presParOf" srcId="{51963AEE-ECDD-4E60-AF31-12CD1BF05D30}" destId="{16DCE7BF-0128-4DEA-85D3-0BA26C7AC4AC}" srcOrd="0" destOrd="0" presId="urn:microsoft.com/office/officeart/2018/2/layout/IconVerticalSolidList"/>
    <dgm:cxn modelId="{413F2577-48BC-4DD2-8456-22F88949863A}" type="presParOf" srcId="{51963AEE-ECDD-4E60-AF31-12CD1BF05D30}" destId="{FF923CE9-8DD3-450D-8956-0B770742AE82}" srcOrd="1" destOrd="0" presId="urn:microsoft.com/office/officeart/2018/2/layout/IconVerticalSolidList"/>
    <dgm:cxn modelId="{51810AC4-1D7A-470C-859A-94A0BAADA1E7}" type="presParOf" srcId="{51963AEE-ECDD-4E60-AF31-12CD1BF05D30}" destId="{F7F03F3E-7530-4E28-8E99-3B7726342662}" srcOrd="2" destOrd="0" presId="urn:microsoft.com/office/officeart/2018/2/layout/IconVerticalSolidList"/>
    <dgm:cxn modelId="{703B0CB4-14A7-4197-86F1-1CAC524BCD65}" type="presParOf" srcId="{51963AEE-ECDD-4E60-AF31-12CD1BF05D30}" destId="{13BB2EB7-DFE7-4AF7-94D0-DA0A3BD0CECD}" srcOrd="3" destOrd="0" presId="urn:microsoft.com/office/officeart/2018/2/layout/IconVerticalSolidList"/>
    <dgm:cxn modelId="{060EFAA2-F1EF-440D-B5BA-9B3308624067}" type="presParOf" srcId="{C3A7BD38-3091-4E06-8FAC-DB57237FD7A1}" destId="{09292275-A2EB-4F25-8909-053A492EC214}" srcOrd="1" destOrd="0" presId="urn:microsoft.com/office/officeart/2018/2/layout/IconVerticalSolidList"/>
    <dgm:cxn modelId="{9CABDAD7-B32B-4B6B-A3DE-8E87683C5871}" type="presParOf" srcId="{C3A7BD38-3091-4E06-8FAC-DB57237FD7A1}" destId="{7ABDE341-C021-477D-9BDB-625BB5D59619}" srcOrd="2" destOrd="0" presId="urn:microsoft.com/office/officeart/2018/2/layout/IconVerticalSolidList"/>
    <dgm:cxn modelId="{84799D92-3459-4A5B-926F-3BAD47CE22C7}" type="presParOf" srcId="{7ABDE341-C021-477D-9BDB-625BB5D59619}" destId="{4D46833B-1EC6-4056-A0B0-2EC3AF68FB67}" srcOrd="0" destOrd="0" presId="urn:microsoft.com/office/officeart/2018/2/layout/IconVerticalSolidList"/>
    <dgm:cxn modelId="{BE74C887-6A0A-40C1-AB20-A57E1FF96974}" type="presParOf" srcId="{7ABDE341-C021-477D-9BDB-625BB5D59619}" destId="{7BF38D38-5E54-46FF-8D6E-2BF26D7DE044}" srcOrd="1" destOrd="0" presId="urn:microsoft.com/office/officeart/2018/2/layout/IconVerticalSolidList"/>
    <dgm:cxn modelId="{FF8348C7-53B6-4CCE-8FB2-44073D8B4AE7}" type="presParOf" srcId="{7ABDE341-C021-477D-9BDB-625BB5D59619}" destId="{E952CDE1-31A1-4616-B040-16296C521C9E}" srcOrd="2" destOrd="0" presId="urn:microsoft.com/office/officeart/2018/2/layout/IconVerticalSolidList"/>
    <dgm:cxn modelId="{9E42BFF2-9CE0-4179-965E-F7B87397DE39}" type="presParOf" srcId="{7ABDE341-C021-477D-9BDB-625BB5D59619}" destId="{D2C4066F-4AB5-49EC-B81E-4A3FF178ED9A}" srcOrd="3" destOrd="0" presId="urn:microsoft.com/office/officeart/2018/2/layout/IconVerticalSolidList"/>
    <dgm:cxn modelId="{CAB1A978-E8B2-40CD-92B5-A35F9D378273}" type="presParOf" srcId="{C3A7BD38-3091-4E06-8FAC-DB57237FD7A1}" destId="{D85749D8-3082-4FBF-BA22-6FB777395D3B}" srcOrd="3" destOrd="0" presId="urn:microsoft.com/office/officeart/2018/2/layout/IconVerticalSolidList"/>
    <dgm:cxn modelId="{AD5AE94A-302A-4D57-A09A-AFB930DC1319}" type="presParOf" srcId="{C3A7BD38-3091-4E06-8FAC-DB57237FD7A1}" destId="{42C7AC76-B22B-40FE-B455-02EF29D0123B}" srcOrd="4" destOrd="0" presId="urn:microsoft.com/office/officeart/2018/2/layout/IconVerticalSolidList"/>
    <dgm:cxn modelId="{4A06A2D6-668C-4232-993F-F5BF4629729B}" type="presParOf" srcId="{42C7AC76-B22B-40FE-B455-02EF29D0123B}" destId="{ACFD267C-8ACD-4BBC-BC83-3D99FFC21E90}" srcOrd="0" destOrd="0" presId="urn:microsoft.com/office/officeart/2018/2/layout/IconVerticalSolidList"/>
    <dgm:cxn modelId="{8F894098-82BA-4411-BEE4-58CE305E69B7}" type="presParOf" srcId="{42C7AC76-B22B-40FE-B455-02EF29D0123B}" destId="{6A73C1A1-22C0-4648-A647-0ABD8275EED7}" srcOrd="1" destOrd="0" presId="urn:microsoft.com/office/officeart/2018/2/layout/IconVerticalSolidList"/>
    <dgm:cxn modelId="{B2AD1119-BB51-456C-9783-99C6E4456CF9}" type="presParOf" srcId="{42C7AC76-B22B-40FE-B455-02EF29D0123B}" destId="{76B94FF5-BC5F-4B6F-9DA2-51310695CFA3}" srcOrd="2" destOrd="0" presId="urn:microsoft.com/office/officeart/2018/2/layout/IconVerticalSolidList"/>
    <dgm:cxn modelId="{70CDE2C9-9EC9-41C5-8828-9836592ACFF9}" type="presParOf" srcId="{42C7AC76-B22B-40FE-B455-02EF29D0123B}" destId="{62C54B86-3C05-47A9-B43B-EDFB9DC5AE1C}" srcOrd="3" destOrd="0" presId="urn:microsoft.com/office/officeart/2018/2/layout/IconVerticalSolidList"/>
    <dgm:cxn modelId="{99B1930A-DD62-46BD-A307-44ED6B405C2C}" type="presParOf" srcId="{C3A7BD38-3091-4E06-8FAC-DB57237FD7A1}" destId="{8967D528-3A7D-4CE2-AAA2-9002945A7A06}" srcOrd="5" destOrd="0" presId="urn:microsoft.com/office/officeart/2018/2/layout/IconVerticalSolidList"/>
    <dgm:cxn modelId="{A54B2B38-ACAC-44CE-ACEE-08FBAC7CE89F}" type="presParOf" srcId="{C3A7BD38-3091-4E06-8FAC-DB57237FD7A1}" destId="{3CD9A363-F5B7-41EB-92C4-E245287C7851}" srcOrd="6" destOrd="0" presId="urn:microsoft.com/office/officeart/2018/2/layout/IconVerticalSolidList"/>
    <dgm:cxn modelId="{8EF4024F-C4D1-4D53-BEF4-48CD0604EF8D}" type="presParOf" srcId="{3CD9A363-F5B7-41EB-92C4-E245287C7851}" destId="{E9ED052F-B10B-4B3A-8B07-86972E89E131}" srcOrd="0" destOrd="0" presId="urn:microsoft.com/office/officeart/2018/2/layout/IconVerticalSolidList"/>
    <dgm:cxn modelId="{35D91342-1349-4BC2-8CEE-85AEDD05B8C0}" type="presParOf" srcId="{3CD9A363-F5B7-41EB-92C4-E245287C7851}" destId="{69A7F341-B711-4586-803E-03FCF17421D6}" srcOrd="1" destOrd="0" presId="urn:microsoft.com/office/officeart/2018/2/layout/IconVerticalSolidList"/>
    <dgm:cxn modelId="{3C2E44BC-3E37-4FF7-AE40-653949AA1D5D}" type="presParOf" srcId="{3CD9A363-F5B7-41EB-92C4-E245287C7851}" destId="{396DE9D1-6ACB-4E22-9C17-0D5690EAD866}" srcOrd="2" destOrd="0" presId="urn:microsoft.com/office/officeart/2018/2/layout/IconVerticalSolidList"/>
    <dgm:cxn modelId="{080ED711-20B8-421E-BBC9-8C35B6BB466F}" type="presParOf" srcId="{3CD9A363-F5B7-41EB-92C4-E245287C7851}" destId="{091E9799-23B0-45B8-8B0A-F91B09792C73}" srcOrd="3" destOrd="0" presId="urn:microsoft.com/office/officeart/2018/2/layout/IconVerticalSolidList"/>
    <dgm:cxn modelId="{E4C2C51D-D6C1-4B19-AF2A-4BD884D00EED}" type="presParOf" srcId="{C3A7BD38-3091-4E06-8FAC-DB57237FD7A1}" destId="{6E89D72E-B590-46D9-9148-E4696B445BE7}" srcOrd="7" destOrd="0" presId="urn:microsoft.com/office/officeart/2018/2/layout/IconVerticalSolidList"/>
    <dgm:cxn modelId="{5C296290-D4FD-45CA-B0F6-F18EA701EE92}" type="presParOf" srcId="{C3A7BD38-3091-4E06-8FAC-DB57237FD7A1}" destId="{47186DFC-8AEE-4059-A1C9-C05CC15879EF}" srcOrd="8" destOrd="0" presId="urn:microsoft.com/office/officeart/2018/2/layout/IconVerticalSolidList"/>
    <dgm:cxn modelId="{FB875470-6DAD-4FAD-9EBD-5270A418BB7C}" type="presParOf" srcId="{47186DFC-8AEE-4059-A1C9-C05CC15879EF}" destId="{3D24AD43-D7DC-4719-9C43-0075DDECC00E}" srcOrd="0" destOrd="0" presId="urn:microsoft.com/office/officeart/2018/2/layout/IconVerticalSolidList"/>
    <dgm:cxn modelId="{55754701-6360-492D-9538-8D725140068C}" type="presParOf" srcId="{47186DFC-8AEE-4059-A1C9-C05CC15879EF}" destId="{DACC6CDB-0CFD-455D-B785-61A6AB0A2C58}" srcOrd="1" destOrd="0" presId="urn:microsoft.com/office/officeart/2018/2/layout/IconVerticalSolidList"/>
    <dgm:cxn modelId="{3854514C-28C8-413D-97F4-FCBF60C3A8B1}" type="presParOf" srcId="{47186DFC-8AEE-4059-A1C9-C05CC15879EF}" destId="{2E698580-0B2C-498A-9BB8-8FCB7980DBEC}" srcOrd="2" destOrd="0" presId="urn:microsoft.com/office/officeart/2018/2/layout/IconVerticalSolidList"/>
    <dgm:cxn modelId="{56A8FCF9-106F-4808-9D40-BCB45942E752}" type="presParOf" srcId="{47186DFC-8AEE-4059-A1C9-C05CC15879EF}" destId="{49CE6EED-3924-4E6C-B88D-728506DBE314}" srcOrd="3" destOrd="0" presId="urn:microsoft.com/office/officeart/2018/2/layout/IconVerticalSolidList"/>
    <dgm:cxn modelId="{A4E45D7F-04DC-4BD8-BDCE-46D3485465BB}" type="presParOf" srcId="{C3A7BD38-3091-4E06-8FAC-DB57237FD7A1}" destId="{796A83D9-D53F-494C-B7E1-E8C85A77D968}" srcOrd="9" destOrd="0" presId="urn:microsoft.com/office/officeart/2018/2/layout/IconVerticalSolidList"/>
    <dgm:cxn modelId="{978D846E-185F-4609-BA50-0FA937E5D5EA}" type="presParOf" srcId="{C3A7BD38-3091-4E06-8FAC-DB57237FD7A1}" destId="{03F8D167-8C3A-48D9-8058-66937FBB09C3}" srcOrd="10" destOrd="0" presId="urn:microsoft.com/office/officeart/2018/2/layout/IconVerticalSolidList"/>
    <dgm:cxn modelId="{37098DE8-8885-40F8-8573-4604BAFC23F0}" type="presParOf" srcId="{03F8D167-8C3A-48D9-8058-66937FBB09C3}" destId="{F8C009EF-5E9A-4893-AFD7-D3001208C849}" srcOrd="0" destOrd="0" presId="urn:microsoft.com/office/officeart/2018/2/layout/IconVerticalSolidList"/>
    <dgm:cxn modelId="{4AC41EFF-D1EC-424E-9947-D9F7889C2EC5}" type="presParOf" srcId="{03F8D167-8C3A-48D9-8058-66937FBB09C3}" destId="{2A627E47-C6FB-4597-BF37-51BEB01F2B5B}" srcOrd="1" destOrd="0" presId="urn:microsoft.com/office/officeart/2018/2/layout/IconVerticalSolidList"/>
    <dgm:cxn modelId="{6A0AAD75-7133-44B6-9D2F-0DA1BC03B861}" type="presParOf" srcId="{03F8D167-8C3A-48D9-8058-66937FBB09C3}" destId="{48EC66B9-C5AE-418C-9C12-71AFBDEA549C}" srcOrd="2" destOrd="0" presId="urn:microsoft.com/office/officeart/2018/2/layout/IconVerticalSolidList"/>
    <dgm:cxn modelId="{80FB053C-B937-48DB-9907-44FB6A019F7E}" type="presParOf" srcId="{03F8D167-8C3A-48D9-8058-66937FBB09C3}" destId="{8F2F3EA3-900D-42CD-8428-ACFAD6A5E40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DCE7BF-0128-4DEA-85D3-0BA26C7AC4AC}">
      <dsp:nvSpPr>
        <dsp:cNvPr id="0" name=""/>
        <dsp:cNvSpPr/>
      </dsp:nvSpPr>
      <dsp:spPr>
        <a:xfrm>
          <a:off x="0" y="1255"/>
          <a:ext cx="6658186" cy="5349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23CE9-8DD3-450D-8956-0B770742AE82}">
      <dsp:nvSpPr>
        <dsp:cNvPr id="0" name=""/>
        <dsp:cNvSpPr/>
      </dsp:nvSpPr>
      <dsp:spPr>
        <a:xfrm>
          <a:off x="161817" y="121615"/>
          <a:ext cx="294212" cy="29421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B2EB7-DFE7-4AF7-94D0-DA0A3BD0CECD}">
      <dsp:nvSpPr>
        <dsp:cNvPr id="0" name=""/>
        <dsp:cNvSpPr/>
      </dsp:nvSpPr>
      <dsp:spPr>
        <a:xfrm>
          <a:off x="617847" y="1255"/>
          <a:ext cx="6040338" cy="53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614" tIns="56614" rIns="56614" bIns="5661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soundings </a:t>
          </a:r>
          <a:r>
            <a:rPr lang="en-US" sz="1400" kern="1200">
              <a:latin typeface="Trebuchet MS" panose="020B0603020202020204"/>
            </a:rPr>
            <a:t>of three</a:t>
          </a:r>
          <a:r>
            <a:rPr lang="en-US" sz="1400" kern="1200"/>
            <a:t> stations were analyzed to investigate the AR.</a:t>
          </a:r>
          <a:r>
            <a:rPr lang="en-US" sz="1400" kern="1200">
              <a:latin typeface="Trebuchet MS" panose="020B0603020202020204"/>
            </a:rPr>
            <a:t> </a:t>
          </a:r>
          <a:endParaRPr lang="en-US" sz="1400" kern="1200"/>
        </a:p>
      </dsp:txBody>
      <dsp:txXfrm>
        <a:off x="617847" y="1255"/>
        <a:ext cx="6040338" cy="534932"/>
      </dsp:txXfrm>
    </dsp:sp>
    <dsp:sp modelId="{4D46833B-1EC6-4056-A0B0-2EC3AF68FB67}">
      <dsp:nvSpPr>
        <dsp:cNvPr id="0" name=""/>
        <dsp:cNvSpPr/>
      </dsp:nvSpPr>
      <dsp:spPr>
        <a:xfrm>
          <a:off x="0" y="669921"/>
          <a:ext cx="6658186" cy="5349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38D38-5E54-46FF-8D6E-2BF26D7DE044}">
      <dsp:nvSpPr>
        <dsp:cNvPr id="0" name=""/>
        <dsp:cNvSpPr/>
      </dsp:nvSpPr>
      <dsp:spPr>
        <a:xfrm>
          <a:off x="161817" y="790281"/>
          <a:ext cx="294212" cy="29421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C4066F-4AB5-49EC-B81E-4A3FF178ED9A}">
      <dsp:nvSpPr>
        <dsp:cNvPr id="0" name=""/>
        <dsp:cNvSpPr/>
      </dsp:nvSpPr>
      <dsp:spPr>
        <a:xfrm>
          <a:off x="617847" y="669921"/>
          <a:ext cx="6040338" cy="53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614" tIns="56614" rIns="56614" bIns="5661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The ERA5 global reanalysis was used to explore the spatial structure of the AR.</a:t>
          </a:r>
        </a:p>
      </dsp:txBody>
      <dsp:txXfrm>
        <a:off x="617847" y="669921"/>
        <a:ext cx="6040338" cy="534932"/>
      </dsp:txXfrm>
    </dsp:sp>
    <dsp:sp modelId="{ACFD267C-8ACD-4BBC-BC83-3D99FFC21E90}">
      <dsp:nvSpPr>
        <dsp:cNvPr id="0" name=""/>
        <dsp:cNvSpPr/>
      </dsp:nvSpPr>
      <dsp:spPr>
        <a:xfrm>
          <a:off x="0" y="1338587"/>
          <a:ext cx="6658186" cy="5349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3C1A1-22C0-4648-A647-0ABD8275EED7}">
      <dsp:nvSpPr>
        <dsp:cNvPr id="0" name=""/>
        <dsp:cNvSpPr/>
      </dsp:nvSpPr>
      <dsp:spPr>
        <a:xfrm>
          <a:off x="161817" y="1458947"/>
          <a:ext cx="294212" cy="29421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54B86-3C05-47A9-B43B-EDFB9DC5AE1C}">
      <dsp:nvSpPr>
        <dsp:cNvPr id="0" name=""/>
        <dsp:cNvSpPr/>
      </dsp:nvSpPr>
      <dsp:spPr>
        <a:xfrm>
          <a:off x="617847" y="1338587"/>
          <a:ext cx="6040338" cy="53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614" tIns="56614" rIns="56614" bIns="5661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ERA5 assimilated the extra radiosondes. </a:t>
          </a:r>
        </a:p>
      </dsp:txBody>
      <dsp:txXfrm>
        <a:off x="617847" y="1338587"/>
        <a:ext cx="6040338" cy="534932"/>
      </dsp:txXfrm>
    </dsp:sp>
    <dsp:sp modelId="{E9ED052F-B10B-4B3A-8B07-86972E89E131}">
      <dsp:nvSpPr>
        <dsp:cNvPr id="0" name=""/>
        <dsp:cNvSpPr/>
      </dsp:nvSpPr>
      <dsp:spPr>
        <a:xfrm>
          <a:off x="0" y="2007253"/>
          <a:ext cx="6658186" cy="5349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7F341-B711-4586-803E-03FCF17421D6}">
      <dsp:nvSpPr>
        <dsp:cNvPr id="0" name=""/>
        <dsp:cNvSpPr/>
      </dsp:nvSpPr>
      <dsp:spPr>
        <a:xfrm>
          <a:off x="161817" y="2127612"/>
          <a:ext cx="294212" cy="29421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1E9799-23B0-45B8-8B0A-F91B09792C73}">
      <dsp:nvSpPr>
        <dsp:cNvPr id="0" name=""/>
        <dsp:cNvSpPr/>
      </dsp:nvSpPr>
      <dsp:spPr>
        <a:xfrm>
          <a:off x="617847" y="2007253"/>
          <a:ext cx="6040338" cy="53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614" tIns="56614" rIns="56614" bIns="5661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No soundings from May 7-10 for Escudero.</a:t>
          </a:r>
        </a:p>
      </dsp:txBody>
      <dsp:txXfrm>
        <a:off x="617847" y="2007253"/>
        <a:ext cx="6040338" cy="534932"/>
      </dsp:txXfrm>
    </dsp:sp>
    <dsp:sp modelId="{3D24AD43-D7DC-4719-9C43-0075DDECC00E}">
      <dsp:nvSpPr>
        <dsp:cNvPr id="0" name=""/>
        <dsp:cNvSpPr/>
      </dsp:nvSpPr>
      <dsp:spPr>
        <a:xfrm>
          <a:off x="0" y="2675918"/>
          <a:ext cx="6658186" cy="5349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CC6CDB-0CFD-455D-B785-61A6AB0A2C58}">
      <dsp:nvSpPr>
        <dsp:cNvPr id="0" name=""/>
        <dsp:cNvSpPr/>
      </dsp:nvSpPr>
      <dsp:spPr>
        <a:xfrm>
          <a:off x="161817" y="2796278"/>
          <a:ext cx="294212" cy="2942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CE6EED-3924-4E6C-B88D-728506DBE314}">
      <dsp:nvSpPr>
        <dsp:cNvPr id="0" name=""/>
        <dsp:cNvSpPr/>
      </dsp:nvSpPr>
      <dsp:spPr>
        <a:xfrm>
          <a:off x="617847" y="2675918"/>
          <a:ext cx="6040338" cy="53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614" tIns="56614" rIns="56614" bIns="5661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Escudero station surface observations </a:t>
          </a:r>
          <a:r>
            <a:rPr lang="en-US" sz="1400" kern="1200">
              <a:latin typeface="Trebuchet MS" panose="020B0603020202020204"/>
            </a:rPr>
            <a:t>reported</a:t>
          </a:r>
          <a:r>
            <a:rPr lang="en-US" sz="1400" kern="1200"/>
            <a:t> heavy blowing snow</a:t>
          </a:r>
          <a:r>
            <a:rPr lang="en-US" sz="1400" kern="1200">
              <a:latin typeface="Trebuchet MS" panose="020B0603020202020204"/>
            </a:rPr>
            <a:t>.</a:t>
          </a:r>
          <a:endParaRPr lang="en-US" sz="1400" kern="1200"/>
        </a:p>
      </dsp:txBody>
      <dsp:txXfrm>
        <a:off x="617847" y="2675918"/>
        <a:ext cx="6040338" cy="534932"/>
      </dsp:txXfrm>
    </dsp:sp>
    <dsp:sp modelId="{F8C009EF-5E9A-4893-AFD7-D3001208C849}">
      <dsp:nvSpPr>
        <dsp:cNvPr id="0" name=""/>
        <dsp:cNvSpPr/>
      </dsp:nvSpPr>
      <dsp:spPr>
        <a:xfrm>
          <a:off x="0" y="3344584"/>
          <a:ext cx="6658186" cy="53493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627E47-C6FB-4597-BF37-51BEB01F2B5B}">
      <dsp:nvSpPr>
        <dsp:cNvPr id="0" name=""/>
        <dsp:cNvSpPr/>
      </dsp:nvSpPr>
      <dsp:spPr>
        <a:xfrm>
          <a:off x="161817" y="3464944"/>
          <a:ext cx="294212" cy="2942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F3EA3-900D-42CD-8428-ACFAD6A5E403}">
      <dsp:nvSpPr>
        <dsp:cNvPr id="0" name=""/>
        <dsp:cNvSpPr/>
      </dsp:nvSpPr>
      <dsp:spPr>
        <a:xfrm>
          <a:off x="617847" y="3344584"/>
          <a:ext cx="6040338" cy="5349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614" tIns="56614" rIns="56614" bIns="56614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Video: Escudero May 8, 2022</a:t>
          </a:r>
        </a:p>
      </dsp:txBody>
      <dsp:txXfrm>
        <a:off x="617847" y="3344584"/>
        <a:ext cx="6040338" cy="5349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B698-76BF-4906-B587-5AA13D850CC6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1F151-8535-4EB2-ABD4-7ABAE5964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15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1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36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Contour lines – geopotential height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2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Contour lines – geopotential height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24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53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Cros section – starting point – ending point: from west to east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12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Cros section – starting point – ending point: from west to east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83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1F151-8535-4EB2-ABD4-7ABAE59648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2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68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496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09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0022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97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46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2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43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46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8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7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0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43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85D76-6867-4845-AEB3-877A2CB7CB11}" type="datetimeFigureOut">
              <a:rPr lang="en-US" smtClean="0"/>
              <a:t>6/1/2023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75D03F-D3CF-4630-BE38-B203C98EC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372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F40E6-81DA-8435-ABBC-2FFE6E13B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304" y="1141598"/>
            <a:ext cx="9453976" cy="2184966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Observational Analysis of an Atmospheric River Impacting the Antarctic Peninsula During the Winter YOPP-SH Special Observing Period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FFA99-BFF2-CDB9-574C-F54C4A108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680" y="3554527"/>
            <a:ext cx="9463225" cy="2573487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Bef>
                <a:spcPts val="0"/>
              </a:spcBef>
            </a:pPr>
            <a:r>
              <a:rPr lang="en-US" sz="2000" kern="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Mariana </a:t>
            </a:r>
            <a:r>
              <a:rPr lang="en-US" sz="2000" kern="0" err="1">
                <a:solidFill>
                  <a:schemeClr val="tx1"/>
                </a:solidFill>
                <a:latin typeface="Abadi"/>
                <a:ea typeface="Calibri"/>
                <a:cs typeface="Arial"/>
              </a:rPr>
              <a:t>Fontolan</a:t>
            </a:r>
            <a:r>
              <a:rPr lang="en-US" sz="2000" kern="0">
                <a:solidFill>
                  <a:schemeClr val="tx1"/>
                </a:solidFill>
                <a:latin typeface="Abadi"/>
                <a:ea typeface="Calibri"/>
                <a:cs typeface="Arial"/>
              </a:rPr>
              <a:t> Litell</a:t>
            </a:r>
            <a:r>
              <a:rPr lang="en-US" sz="2000" kern="0" baseline="30000">
                <a:solidFill>
                  <a:schemeClr val="tx1"/>
                </a:solidFill>
                <a:latin typeface="Abadi"/>
                <a:ea typeface="Calibri"/>
                <a:cs typeface="Arial"/>
              </a:rPr>
              <a:t>1,2</a:t>
            </a:r>
            <a:r>
              <a:rPr lang="en-US" sz="2000" kern="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, David H. Bromwich</a:t>
            </a:r>
            <a:r>
              <a:rPr lang="en-US" sz="2000" kern="0" baseline="3000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1,2</a:t>
            </a:r>
            <a:r>
              <a:rPr lang="en-US" sz="2000" kern="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, Keith M. Hines</a:t>
            </a:r>
            <a:r>
              <a:rPr lang="en-US" sz="2000" kern="0" baseline="3000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1</a:t>
            </a:r>
            <a:r>
              <a:rPr lang="en-US" sz="2000" kern="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, Sheng-Hung Wang</a:t>
            </a:r>
            <a:r>
              <a:rPr lang="en-US" sz="2000" kern="0" baseline="3000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1</a:t>
            </a:r>
            <a:endParaRPr lang="en-US" sz="2000" kern="100">
              <a:solidFill>
                <a:schemeClr val="tx1"/>
              </a:solidFill>
              <a:effectLst/>
              <a:latin typeface="Abadi"/>
              <a:ea typeface="Calibri"/>
              <a:cs typeface="Arial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000" kern="100">
              <a:solidFill>
                <a:schemeClr val="tx1"/>
              </a:solidFill>
              <a:effectLst/>
              <a:latin typeface="Abadi" panose="020B06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aseline="30000">
                <a:solidFill>
                  <a:schemeClr val="tx1"/>
                </a:solidFill>
                <a:effectLst/>
                <a:latin typeface="Abadi"/>
                <a:ea typeface="Calibri"/>
              </a:rPr>
              <a:t>1</a:t>
            </a:r>
            <a:r>
              <a:rPr lang="en-US" sz="1600">
                <a:solidFill>
                  <a:schemeClr val="tx1"/>
                </a:solidFill>
                <a:effectLst/>
                <a:latin typeface="Abadi"/>
                <a:ea typeface="Calibri"/>
              </a:rPr>
              <a:t>Byrd Polar and Climate Research Center, The Ohio State University, Columbus, OH, USA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0" baseline="3000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2</a:t>
            </a:r>
            <a:r>
              <a:rPr lang="en-US" sz="1600" kern="10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Atmospheric Sciences Program, Department of Geography, The Ohio State University,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kern="100">
                <a:solidFill>
                  <a:schemeClr val="tx1"/>
                </a:solidFill>
                <a:effectLst/>
                <a:latin typeface="Abadi"/>
                <a:ea typeface="Calibri"/>
                <a:cs typeface="Arial"/>
              </a:rPr>
              <a:t>Columbus, OH, USA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Supported by NSF grant 2205398   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22C206-369D-BAD2-E0C6-07BA2396A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53" y="5814311"/>
            <a:ext cx="4221271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14A8-68A8-E204-583C-6D20F4B3C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27" y="5792437"/>
            <a:ext cx="1356359" cy="914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C418F-6AFE-B8D3-6607-2AF244D8C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6325" y="5792437"/>
            <a:ext cx="998315" cy="9144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44BABD-509A-107B-CF7A-B03E92CFE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687" y="5803834"/>
            <a:ext cx="162496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E595479-A3EF-9245-5E7E-D6A385D3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41" y="5792437"/>
            <a:ext cx="97218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9FCED75C-6894-BB13-BB76-CDB05862CC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40" y="580383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7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655078A-CAA1-C2C2-CD32-2AA01C0B9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3" y="1366580"/>
            <a:ext cx="8239448" cy="51213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8B51-CBF8-6B20-39CF-18D8AB566359}"/>
              </a:ext>
            </a:extLst>
          </p:cNvPr>
          <p:cNvSpPr txBox="1">
            <a:spLocks/>
          </p:cNvSpPr>
          <p:nvPr/>
        </p:nvSpPr>
        <p:spPr>
          <a:xfrm>
            <a:off x="8789191" y="2013152"/>
            <a:ext cx="3317755" cy="3880773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rebuchet MS"/>
                <a:cs typeface="Arial"/>
              </a:rPr>
              <a:t>No sounding for Escudero</a:t>
            </a:r>
          </a:p>
          <a:p>
            <a:r>
              <a:rPr lang="en-US" dirty="0"/>
              <a:t>High RH at other two stations </a:t>
            </a:r>
            <a:r>
              <a:rPr lang="en-US" dirty="0">
                <a:solidFill>
                  <a:schemeClr val="tx1"/>
                </a:solidFill>
              </a:rPr>
              <a:t>at</a:t>
            </a:r>
            <a:r>
              <a:rPr lang="en-US" dirty="0"/>
              <a:t> all levels - ERA5 confirms</a:t>
            </a:r>
          </a:p>
          <a:p>
            <a:r>
              <a:rPr lang="en-US" dirty="0"/>
              <a:t>AR intrusion begins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7104270-3074-62D1-6151-C735139A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43" y="226828"/>
            <a:ext cx="10789089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 Observations and ERA5: RH – May 10 at 00Z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AD0422-D49A-9AD2-D160-668915A5BEA8}"/>
              </a:ext>
            </a:extLst>
          </p:cNvPr>
          <p:cNvSpPr txBox="1"/>
          <p:nvPr/>
        </p:nvSpPr>
        <p:spPr>
          <a:xfrm>
            <a:off x="5547360" y="12090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ERA5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37BC7-0142-595C-E6C3-9D033478960B}"/>
              </a:ext>
            </a:extLst>
          </p:cNvPr>
          <p:cNvSpPr txBox="1"/>
          <p:nvPr/>
        </p:nvSpPr>
        <p:spPr>
          <a:xfrm>
            <a:off x="4129267" y="444771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4522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9AE97C7-7B3D-5C2D-9457-BEBE8A360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3" y="1392865"/>
            <a:ext cx="8239448" cy="512134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65670-169E-13E0-577B-4298CEB7A35E}"/>
              </a:ext>
            </a:extLst>
          </p:cNvPr>
          <p:cNvSpPr txBox="1">
            <a:spLocks/>
          </p:cNvSpPr>
          <p:nvPr/>
        </p:nvSpPr>
        <p:spPr>
          <a:xfrm>
            <a:off x="8789191" y="2013152"/>
            <a:ext cx="331775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RH at all three stations at lower levels – due to moist intrusion of AR</a:t>
            </a:r>
          </a:p>
          <a:p>
            <a:r>
              <a:rPr lang="en-US" dirty="0"/>
              <a:t>ERA5 shows slot of dry air  in the vicinity of the stations, most marked at 700 </a:t>
            </a:r>
            <a:r>
              <a:rPr lang="en-US" dirty="0" err="1"/>
              <a:t>hPa</a:t>
            </a:r>
            <a:r>
              <a:rPr lang="en-US" dirty="0"/>
              <a:t> and 500 </a:t>
            </a:r>
            <a:r>
              <a:rPr lang="en-US" dirty="0" err="1"/>
              <a:t>hPa</a:t>
            </a:r>
            <a:r>
              <a:rPr lang="en-US" dirty="0"/>
              <a:t> </a:t>
            </a:r>
          </a:p>
          <a:p>
            <a:r>
              <a:rPr lang="en-US" dirty="0"/>
              <a:t>The soundings show the driest air around 700 </a:t>
            </a:r>
            <a:r>
              <a:rPr lang="en-US" dirty="0" err="1"/>
              <a:t>hPa</a:t>
            </a:r>
            <a:r>
              <a:rPr lang="en-US" dirty="0"/>
              <a:t> </a:t>
            </a:r>
            <a:r>
              <a:rPr lang="en-US" sz="1800" kern="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overlying the moist air layer.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A9D4E4E-CE83-5EDF-2375-7F1E82A5A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43" y="226828"/>
            <a:ext cx="10080562" cy="1320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 Observations and ERA5: RH – May 10 at 12Z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5C748-CB77-C984-2D07-D003DD7291D1}"/>
              </a:ext>
            </a:extLst>
          </p:cNvPr>
          <p:cNvSpPr txBox="1"/>
          <p:nvPr/>
        </p:nvSpPr>
        <p:spPr>
          <a:xfrm>
            <a:off x="5547360" y="12090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ERA5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1A5FDA-A2B0-389D-2F29-429899046932}"/>
              </a:ext>
            </a:extLst>
          </p:cNvPr>
          <p:cNvSpPr txBox="1"/>
          <p:nvPr/>
        </p:nvSpPr>
        <p:spPr>
          <a:xfrm>
            <a:off x="4333456" y="465190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BFA6E2-D697-C2D4-AE01-8275B60ED7FE}"/>
              </a:ext>
            </a:extLst>
          </p:cNvPr>
          <p:cNvSpPr txBox="1"/>
          <p:nvPr/>
        </p:nvSpPr>
        <p:spPr>
          <a:xfrm>
            <a:off x="3996103" y="4509858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81521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A02C553-197A-F3A2-5002-4135B922F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3" y="1392864"/>
            <a:ext cx="8239451" cy="51213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A6E10-4D2D-A297-F004-E61BE701BFD2}"/>
              </a:ext>
            </a:extLst>
          </p:cNvPr>
          <p:cNvSpPr txBox="1">
            <a:spLocks/>
          </p:cNvSpPr>
          <p:nvPr/>
        </p:nvSpPr>
        <p:spPr>
          <a:xfrm>
            <a:off x="8789191" y="2013152"/>
            <a:ext cx="331775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 RH at Escudero and </a:t>
            </a:r>
            <a:r>
              <a:rPr lang="en-US" dirty="0" err="1"/>
              <a:t>Vernadsky</a:t>
            </a:r>
            <a:r>
              <a:rPr lang="en-US" dirty="0"/>
              <a:t> at all levels</a:t>
            </a:r>
          </a:p>
          <a:p>
            <a:r>
              <a:rPr lang="en-US" dirty="0"/>
              <a:t>Rothera observed lower RH above 1800 m, except near 3500 m</a:t>
            </a:r>
          </a:p>
          <a:p>
            <a:r>
              <a:rPr lang="en-US" dirty="0"/>
              <a:t>Rothera - dry air analyzed by ERA5 at 700 </a:t>
            </a:r>
            <a:r>
              <a:rPr lang="en-US" dirty="0" err="1"/>
              <a:t>hPa</a:t>
            </a:r>
            <a:r>
              <a:rPr lang="en-US" dirty="0"/>
              <a:t> and 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CE03FB8-AA0A-8516-2906-5CA92F22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43" y="226828"/>
            <a:ext cx="10080562" cy="1320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 Observations and ERA5: RH – May 11 at 00Z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B036F-9FFD-DE0B-3D84-44237F6A4936}"/>
              </a:ext>
            </a:extLst>
          </p:cNvPr>
          <p:cNvSpPr txBox="1"/>
          <p:nvPr/>
        </p:nvSpPr>
        <p:spPr>
          <a:xfrm>
            <a:off x="5547360" y="12090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ERA5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26C534-6843-6F1A-419D-F42B42029A11}"/>
              </a:ext>
            </a:extLst>
          </p:cNvPr>
          <p:cNvSpPr txBox="1"/>
          <p:nvPr/>
        </p:nvSpPr>
        <p:spPr>
          <a:xfrm>
            <a:off x="4661926" y="4589756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F20036-7FE7-1622-E23A-36F177BA4E2F}"/>
              </a:ext>
            </a:extLst>
          </p:cNvPr>
          <p:cNvSpPr txBox="1"/>
          <p:nvPr/>
        </p:nvSpPr>
        <p:spPr>
          <a:xfrm>
            <a:off x="4185681" y="4509856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85457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, map, art&#10;&#10;Description automatically generated">
            <a:extLst>
              <a:ext uri="{FF2B5EF4-FFF2-40B4-BE49-F238E27FC236}">
                <a16:creationId xmlns:a16="http://schemas.microsoft.com/office/drawing/2014/main" id="{A757160F-55F9-5B93-4873-BDB6AD107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3" y="1524717"/>
            <a:ext cx="3840480" cy="2343990"/>
          </a:xfrm>
          <a:prstGeom prst="rect">
            <a:avLst/>
          </a:prstGeom>
        </p:spPr>
      </p:pic>
      <p:pic>
        <p:nvPicPr>
          <p:cNvPr id="7" name="Picture 6" descr="A map of a hurricane&#10;&#10;Description automatically generated with low confidence">
            <a:extLst>
              <a:ext uri="{FF2B5EF4-FFF2-40B4-BE49-F238E27FC236}">
                <a16:creationId xmlns:a16="http://schemas.microsoft.com/office/drawing/2014/main" id="{333803C3-4363-3C11-0FA6-10840FFF8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36" y="1524717"/>
            <a:ext cx="3840480" cy="2343990"/>
          </a:xfrm>
          <a:prstGeom prst="rect">
            <a:avLst/>
          </a:prstGeom>
        </p:spPr>
      </p:pic>
      <p:pic>
        <p:nvPicPr>
          <p:cNvPr id="11" name="Picture 10" descr="A picture containing map&#10;&#10;Description automatically generated">
            <a:extLst>
              <a:ext uri="{FF2B5EF4-FFF2-40B4-BE49-F238E27FC236}">
                <a16:creationId xmlns:a16="http://schemas.microsoft.com/office/drawing/2014/main" id="{83DCF94A-7023-FE08-8555-67647FF47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29" y="1524717"/>
            <a:ext cx="3840480" cy="2343990"/>
          </a:xfrm>
          <a:prstGeom prst="rect">
            <a:avLst/>
          </a:prstGeom>
        </p:spPr>
      </p:pic>
      <p:pic>
        <p:nvPicPr>
          <p:cNvPr id="13" name="Picture 12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D249A169-9A47-C95E-909D-831F83E17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3" y="3865433"/>
            <a:ext cx="3840480" cy="2343991"/>
          </a:xfrm>
          <a:prstGeom prst="rect">
            <a:avLst/>
          </a:prstGeom>
        </p:spPr>
      </p:pic>
      <p:pic>
        <p:nvPicPr>
          <p:cNvPr id="16" name="Picture 15" descr="A picture containing screenshot, map, text&#10;&#10;Description automatically generated">
            <a:extLst>
              <a:ext uri="{FF2B5EF4-FFF2-40B4-BE49-F238E27FC236}">
                <a16:creationId xmlns:a16="http://schemas.microsoft.com/office/drawing/2014/main" id="{503C7D10-62A7-7C83-D3E9-F3B454D35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436" y="3865433"/>
            <a:ext cx="3840480" cy="2343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41CA2D-34B9-BDFB-E54C-FB61DD911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240"/>
            <a:ext cx="11053874" cy="13208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ERA5 IVT and 1-hour </a:t>
            </a:r>
            <a:r>
              <a:rPr lang="en-US" dirty="0" err="1">
                <a:solidFill>
                  <a:schemeClr val="tx1"/>
                </a:solidFill>
              </a:rPr>
              <a:t>Accum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Precip</a:t>
            </a:r>
            <a:r>
              <a:rPr lang="en-US" dirty="0">
                <a:solidFill>
                  <a:schemeClr val="tx1"/>
                </a:solidFill>
              </a:rPr>
              <a:t>. for May 10</a:t>
            </a:r>
          </a:p>
        </p:txBody>
      </p:sp>
      <p:pic>
        <p:nvPicPr>
          <p:cNvPr id="5" name="Picture 4" descr="A picture containing text, screenshot, diagram, map&#10;&#10;Description automatically generated">
            <a:extLst>
              <a:ext uri="{FF2B5EF4-FFF2-40B4-BE49-F238E27FC236}">
                <a16:creationId xmlns:a16="http://schemas.microsoft.com/office/drawing/2014/main" id="{CFED6C5F-5618-970C-A33F-CF4222C76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0"/>
          <a:stretch/>
        </p:blipFill>
        <p:spPr>
          <a:xfrm>
            <a:off x="2841289" y="6219298"/>
            <a:ext cx="5949805" cy="5726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C8AF69-28A5-F5F8-C661-988B9E7BD513}"/>
              </a:ext>
            </a:extLst>
          </p:cNvPr>
          <p:cNvSpPr txBox="1"/>
          <p:nvPr/>
        </p:nvSpPr>
        <p:spPr>
          <a:xfrm>
            <a:off x="8506400" y="6257475"/>
            <a:ext cx="349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mm                             kg m</a:t>
            </a:r>
            <a:r>
              <a:rPr lang="en-US" baseline="30000" dirty="0"/>
              <a:t>-1</a:t>
            </a:r>
            <a:r>
              <a:rPr lang="en-US" dirty="0"/>
              <a:t> s</a:t>
            </a:r>
            <a:r>
              <a:rPr lang="en-US" baseline="30000" dirty="0"/>
              <a:t>-1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A00CC29F-63BF-F691-1002-9D8ADBCFDEAE}"/>
              </a:ext>
            </a:extLst>
          </p:cNvPr>
          <p:cNvSpPr txBox="1">
            <a:spLocks/>
          </p:cNvSpPr>
          <p:nvPr/>
        </p:nvSpPr>
        <p:spPr>
          <a:xfrm>
            <a:off x="340783" y="711324"/>
            <a:ext cx="8735004" cy="884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AR near the stations on May 10.</a:t>
            </a:r>
            <a:endParaRPr lang="en-US" sz="1800" kern="0" dirty="0">
              <a:effectLst/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1800" kern="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IVT maximum moving through the Antarctic Peninsula at 21Z.</a:t>
            </a:r>
          </a:p>
        </p:txBody>
      </p:sp>
      <p:pic>
        <p:nvPicPr>
          <p:cNvPr id="18" name="Picture 17" descr="A picture containing screenshot, map, text&#10;&#10;Description automatically generated">
            <a:extLst>
              <a:ext uri="{FF2B5EF4-FFF2-40B4-BE49-F238E27FC236}">
                <a16:creationId xmlns:a16="http://schemas.microsoft.com/office/drawing/2014/main" id="{FD5E4298-B20D-BCAD-A2F8-09844549F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29" y="3865433"/>
            <a:ext cx="3840480" cy="23439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71E6A4-BFBB-6037-BC35-1FAD073D2024}"/>
              </a:ext>
            </a:extLst>
          </p:cNvPr>
          <p:cNvSpPr txBox="1"/>
          <p:nvPr/>
        </p:nvSpPr>
        <p:spPr>
          <a:xfrm>
            <a:off x="3519675" y="3943571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8338F-FF6F-08EF-14D6-16E43A29E1A9}"/>
              </a:ext>
            </a:extLst>
          </p:cNvPr>
          <p:cNvSpPr txBox="1"/>
          <p:nvPr/>
        </p:nvSpPr>
        <p:spPr>
          <a:xfrm>
            <a:off x="11176248" y="390734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21Z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8C2AE8-3071-5C46-3527-259C6942751D}"/>
              </a:ext>
            </a:extLst>
          </p:cNvPr>
          <p:cNvSpPr txBox="1"/>
          <p:nvPr/>
        </p:nvSpPr>
        <p:spPr>
          <a:xfrm>
            <a:off x="7397739" y="390734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6C5C4-5AEA-315E-9194-41D0DAE2803F}"/>
              </a:ext>
            </a:extLst>
          </p:cNvPr>
          <p:cNvSpPr txBox="1"/>
          <p:nvPr/>
        </p:nvSpPr>
        <p:spPr>
          <a:xfrm>
            <a:off x="3481660" y="157834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06Z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7A0CEB-82D1-2B50-99D7-E3E76C6A50E1}"/>
              </a:ext>
            </a:extLst>
          </p:cNvPr>
          <p:cNvSpPr txBox="1"/>
          <p:nvPr/>
        </p:nvSpPr>
        <p:spPr>
          <a:xfrm>
            <a:off x="7397739" y="157834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09Z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4E7414-751B-70ED-35D5-52D26DE12FAC}"/>
              </a:ext>
            </a:extLst>
          </p:cNvPr>
          <p:cNvSpPr txBox="1"/>
          <p:nvPr/>
        </p:nvSpPr>
        <p:spPr>
          <a:xfrm>
            <a:off x="11165615" y="1578342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12Z</a:t>
            </a:r>
          </a:p>
        </p:txBody>
      </p:sp>
    </p:spTree>
    <p:extLst>
      <p:ext uri="{BB962C8B-B14F-4D97-AF65-F5344CB8AC3E}">
        <p14:creationId xmlns:p14="http://schemas.microsoft.com/office/powerpoint/2010/main" val="2347491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78257-8424-4C76-D8BE-69F47994C2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Temperature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9FD31B-CDB1-CF5F-F2DA-E07AC662CA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Observations and ERA5 Interpolation</a:t>
            </a:r>
          </a:p>
        </p:txBody>
      </p:sp>
    </p:spTree>
    <p:extLst>
      <p:ext uri="{BB962C8B-B14F-4D97-AF65-F5344CB8AC3E}">
        <p14:creationId xmlns:p14="http://schemas.microsoft.com/office/powerpoint/2010/main" val="26748862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56F1-A4F2-2ADA-184F-7CB5FC89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3880" y="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Temperature 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BA27D-3FBF-5E7D-59BB-B5153F145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66" y="812598"/>
            <a:ext cx="10638156" cy="3869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In general, temperatures increased with the AR event between May 10 12Z and May 11 00Z</a:t>
            </a:r>
          </a:p>
          <a:p>
            <a:r>
              <a:rPr lang="en-US" dirty="0"/>
              <a:t>Greater increase was at </a:t>
            </a:r>
            <a:r>
              <a:rPr lang="en-US" dirty="0" err="1"/>
              <a:t>Vernadsky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ED7549E8-ECB3-5E0A-2146-60ACCD022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388" y="2118819"/>
            <a:ext cx="4572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B3A2A2-80E0-819A-6BDB-E8C25C3E785A}"/>
              </a:ext>
            </a:extLst>
          </p:cNvPr>
          <p:cNvSpPr txBox="1"/>
          <p:nvPr/>
        </p:nvSpPr>
        <p:spPr>
          <a:xfrm>
            <a:off x="1527743" y="2351643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Escudero</a:t>
            </a:r>
          </a:p>
        </p:txBody>
      </p:sp>
      <p:pic>
        <p:nvPicPr>
          <p:cNvPr id="6" name="Picture 5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F535F5B5-60A5-7E35-F637-9A1110FA1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931" y="2118819"/>
            <a:ext cx="4572000" cy="4572000"/>
          </a:xfrm>
          <a:prstGeom prst="rect">
            <a:avLst/>
          </a:prstGeom>
        </p:spPr>
      </p:pic>
      <p:pic>
        <p:nvPicPr>
          <p:cNvPr id="11" name="Picture 10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E20E9654-A2C5-E5FE-809D-54D8561CF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90" y="2118819"/>
            <a:ext cx="4572000" cy="457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4CD883-EDC3-37D0-CD36-6B3F51A617D5}"/>
              </a:ext>
            </a:extLst>
          </p:cNvPr>
          <p:cNvSpPr txBox="1"/>
          <p:nvPr/>
        </p:nvSpPr>
        <p:spPr>
          <a:xfrm>
            <a:off x="5408638" y="2351643"/>
            <a:ext cx="122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err="1"/>
              <a:t>Vernadsky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4211C-5FC2-6632-1DA4-18199AE0901E}"/>
              </a:ext>
            </a:extLst>
          </p:cNvPr>
          <p:cNvSpPr txBox="1"/>
          <p:nvPr/>
        </p:nvSpPr>
        <p:spPr>
          <a:xfrm>
            <a:off x="9578575" y="2351643"/>
            <a:ext cx="9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Rothera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6ADF3B-8936-0032-5E46-03D759F0F8F6}"/>
              </a:ext>
            </a:extLst>
          </p:cNvPr>
          <p:cNvSpPr txBox="1"/>
          <p:nvPr/>
        </p:nvSpPr>
        <p:spPr>
          <a:xfrm>
            <a:off x="268369" y="2616493"/>
            <a:ext cx="301686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100"/>
              <a:t>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73A1-FAD9-D828-57AA-451B5643B2AA}"/>
              </a:ext>
            </a:extLst>
          </p:cNvPr>
          <p:cNvSpPr txBox="1"/>
          <p:nvPr/>
        </p:nvSpPr>
        <p:spPr>
          <a:xfrm>
            <a:off x="4206273" y="2616493"/>
            <a:ext cx="301686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100"/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B79D6E-7756-C231-E000-A032E05451DE}"/>
              </a:ext>
            </a:extLst>
          </p:cNvPr>
          <p:cNvSpPr txBox="1"/>
          <p:nvPr/>
        </p:nvSpPr>
        <p:spPr>
          <a:xfrm>
            <a:off x="8222593" y="2616493"/>
            <a:ext cx="301686" cy="2616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100"/>
              <a:t>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18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56F1-A4F2-2ADA-184F-7CB5FC897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268277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Temperature - Rothera</a:t>
            </a:r>
          </a:p>
        </p:txBody>
      </p:sp>
      <p:pic>
        <p:nvPicPr>
          <p:cNvPr id="7" name="Picture 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5D598365-61C5-DAB1-0F49-B855913BB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71" y="6135936"/>
            <a:ext cx="1021122" cy="5306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BA27D-3FBF-5E7D-59BB-B5153F145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9138" y="2575658"/>
            <a:ext cx="3260890" cy="29150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Example shows that ERA5 well represents the temperature of the soundings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E0BF3EF-1848-8161-634E-C463CC5B3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38" y="1433508"/>
            <a:ext cx="5199321" cy="519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59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6CA5-FC03-944A-68CB-24C5AE6E0D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Relative Humidity Cross Sections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DDBC37-58CA-30BE-3707-9E427311AC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/>
          <a:p>
            <a:r>
              <a:rPr lang="en-US" dirty="0"/>
              <a:t>From ERA5</a:t>
            </a:r>
          </a:p>
        </p:txBody>
      </p:sp>
    </p:spTree>
    <p:extLst>
      <p:ext uri="{BB962C8B-B14F-4D97-AF65-F5344CB8AC3E}">
        <p14:creationId xmlns:p14="http://schemas.microsoft.com/office/powerpoint/2010/main" val="4086564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E1F3246-5259-610D-3C6C-94C119ADD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30963" r="25175" b="16493"/>
          <a:stretch/>
        </p:blipFill>
        <p:spPr>
          <a:xfrm>
            <a:off x="4960027" y="626160"/>
            <a:ext cx="2903969" cy="2910409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D3ED44E9-E2EA-783E-8C84-378DFC56EE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31385" r="24982" b="16444"/>
          <a:stretch/>
        </p:blipFill>
        <p:spPr>
          <a:xfrm>
            <a:off x="7863996" y="729851"/>
            <a:ext cx="2903969" cy="2788094"/>
          </a:xfrm>
          <a:prstGeom prst="rect">
            <a:avLst/>
          </a:prstGeom>
        </p:spPr>
      </p:pic>
      <p:pic>
        <p:nvPicPr>
          <p:cNvPr id="23" name="Picture 22" descr="Chart, surface chart&#10;&#10;Description automatically generated">
            <a:extLst>
              <a:ext uri="{FF2B5EF4-FFF2-40B4-BE49-F238E27FC236}">
                <a16:creationId xmlns:a16="http://schemas.microsoft.com/office/drawing/2014/main" id="{A9351997-5932-FFD1-9653-EF01B9B0DF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10467" r="15679" b="11722"/>
          <a:stretch/>
        </p:blipFill>
        <p:spPr>
          <a:xfrm>
            <a:off x="7880939" y="4018441"/>
            <a:ext cx="2858807" cy="2788094"/>
          </a:xfrm>
          <a:prstGeom prst="rect">
            <a:avLst/>
          </a:prstGeom>
        </p:spPr>
      </p:pic>
      <p:pic>
        <p:nvPicPr>
          <p:cNvPr id="22" name="Picture 21" descr="Chart, surface chart&#10;&#10;Description automatically generated">
            <a:extLst>
              <a:ext uri="{FF2B5EF4-FFF2-40B4-BE49-F238E27FC236}">
                <a16:creationId xmlns:a16="http://schemas.microsoft.com/office/drawing/2014/main" id="{844DF848-CB75-B6AA-1075-DAA3614FF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9529" r="14202" b="9139"/>
          <a:stretch/>
        </p:blipFill>
        <p:spPr>
          <a:xfrm>
            <a:off x="4961332" y="3982197"/>
            <a:ext cx="2943695" cy="282486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96D46D7-E065-94A4-89DE-A78C32D3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9973" y="477628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Escudero</a:t>
            </a:r>
          </a:p>
        </p:txBody>
      </p:sp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72C8ACF1-81BF-04F7-25D5-203AFA6FB9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12930" b="17013"/>
          <a:stretch/>
        </p:blipFill>
        <p:spPr>
          <a:xfrm>
            <a:off x="11038254" y="1080837"/>
            <a:ext cx="1132671" cy="4895299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85539ED9-1073-00F2-626F-40E9B1D3B9DC}"/>
              </a:ext>
            </a:extLst>
          </p:cNvPr>
          <p:cNvSpPr txBox="1">
            <a:spLocks/>
          </p:cNvSpPr>
          <p:nvPr/>
        </p:nvSpPr>
        <p:spPr>
          <a:xfrm>
            <a:off x="5324143" y="3547874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2022/05/10 12Z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779290BD-7AFC-2803-DFBA-FD0F3F0BD5B3}"/>
              </a:ext>
            </a:extLst>
          </p:cNvPr>
          <p:cNvSpPr txBox="1">
            <a:spLocks/>
          </p:cNvSpPr>
          <p:nvPr/>
        </p:nvSpPr>
        <p:spPr>
          <a:xfrm>
            <a:off x="8202204" y="3547874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2022/05/11 00Z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FE410A2F-9D6B-4FDD-FA59-2DF83449DCC6}"/>
              </a:ext>
            </a:extLst>
          </p:cNvPr>
          <p:cNvSpPr txBox="1">
            <a:spLocks/>
          </p:cNvSpPr>
          <p:nvPr/>
        </p:nvSpPr>
        <p:spPr>
          <a:xfrm>
            <a:off x="5324143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2022/05/09 12Z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9CFD1FAB-E226-4ADA-BD67-E7635BB86BF8}"/>
              </a:ext>
            </a:extLst>
          </p:cNvPr>
          <p:cNvSpPr txBox="1">
            <a:spLocks/>
          </p:cNvSpPr>
          <p:nvPr/>
        </p:nvSpPr>
        <p:spPr>
          <a:xfrm>
            <a:off x="8202204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2022/05/10 00Z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6AE77DB-9564-4F39-AEC3-15565E802C02}"/>
              </a:ext>
            </a:extLst>
          </p:cNvPr>
          <p:cNvSpPr/>
          <p:nvPr/>
        </p:nvSpPr>
        <p:spPr>
          <a:xfrm>
            <a:off x="6583536" y="3084255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7B28BE9-A20C-D9CA-0D4B-1B53078ABBC8}"/>
              </a:ext>
            </a:extLst>
          </p:cNvPr>
          <p:cNvSpPr/>
          <p:nvPr/>
        </p:nvSpPr>
        <p:spPr>
          <a:xfrm>
            <a:off x="9448442" y="3052509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6A836AC-CF05-F05A-A3AF-1F36CFB72CD0}"/>
              </a:ext>
            </a:extLst>
          </p:cNvPr>
          <p:cNvSpPr/>
          <p:nvPr/>
        </p:nvSpPr>
        <p:spPr>
          <a:xfrm>
            <a:off x="9416921" y="6329206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C91B342-AC5A-48C6-AE49-70D7EFB97F47}"/>
              </a:ext>
            </a:extLst>
          </p:cNvPr>
          <p:cNvSpPr/>
          <p:nvPr/>
        </p:nvSpPr>
        <p:spPr>
          <a:xfrm>
            <a:off x="6602662" y="6349560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E0597-D046-6D4C-0569-02C84C92A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234" y="1721860"/>
            <a:ext cx="3715198" cy="24864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437E6-397F-C245-9E02-E0BE602E2E5C}"/>
              </a:ext>
            </a:extLst>
          </p:cNvPr>
          <p:cNvSpPr txBox="1">
            <a:spLocks/>
          </p:cNvSpPr>
          <p:nvPr/>
        </p:nvSpPr>
        <p:spPr>
          <a:xfrm>
            <a:off x="753447" y="4862135"/>
            <a:ext cx="3715199" cy="132080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Complicated event: A dry pocket observed around 700 </a:t>
            </a:r>
            <a:r>
              <a:rPr lang="en-US" dirty="0" err="1"/>
              <a:t>hPa</a:t>
            </a:r>
            <a:r>
              <a:rPr lang="en-US" dirty="0"/>
              <a:t> on May 10 at 12Z.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C91C3-4C24-3A00-0949-C80393350590}"/>
              </a:ext>
            </a:extLst>
          </p:cNvPr>
          <p:cNvSpPr txBox="1"/>
          <p:nvPr/>
        </p:nvSpPr>
        <p:spPr>
          <a:xfrm>
            <a:off x="11109666" y="66753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50220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E1F3246-5259-610D-3C6C-94C119ADD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6" t="30963" r="25175" b="16493"/>
          <a:stretch/>
        </p:blipFill>
        <p:spPr>
          <a:xfrm>
            <a:off x="4960027" y="626160"/>
            <a:ext cx="2903969" cy="2910409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D3ED44E9-E2EA-783E-8C84-378DFC56EE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31385" r="24982" b="16444"/>
          <a:stretch/>
        </p:blipFill>
        <p:spPr>
          <a:xfrm>
            <a:off x="7863996" y="729851"/>
            <a:ext cx="2903969" cy="2788094"/>
          </a:xfrm>
          <a:prstGeom prst="rect">
            <a:avLst/>
          </a:prstGeom>
        </p:spPr>
      </p:pic>
      <p:pic>
        <p:nvPicPr>
          <p:cNvPr id="23" name="Picture 22" descr="Chart, surface chart&#10;&#10;Description automatically generated">
            <a:extLst>
              <a:ext uri="{FF2B5EF4-FFF2-40B4-BE49-F238E27FC236}">
                <a16:creationId xmlns:a16="http://schemas.microsoft.com/office/drawing/2014/main" id="{A9351997-5932-FFD1-9653-EF01B9B0DF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10467" r="15679" b="11722"/>
          <a:stretch/>
        </p:blipFill>
        <p:spPr>
          <a:xfrm>
            <a:off x="7880939" y="4018441"/>
            <a:ext cx="2858807" cy="2788094"/>
          </a:xfrm>
          <a:prstGeom prst="rect">
            <a:avLst/>
          </a:prstGeom>
        </p:spPr>
      </p:pic>
      <p:pic>
        <p:nvPicPr>
          <p:cNvPr id="22" name="Picture 21" descr="Chart, surface chart&#10;&#10;Description automatically generated">
            <a:extLst>
              <a:ext uri="{FF2B5EF4-FFF2-40B4-BE49-F238E27FC236}">
                <a16:creationId xmlns:a16="http://schemas.microsoft.com/office/drawing/2014/main" id="{844DF848-CB75-B6AA-1075-DAA3614FF3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" t="9529" r="14202" b="9139"/>
          <a:stretch/>
        </p:blipFill>
        <p:spPr>
          <a:xfrm>
            <a:off x="4961332" y="3982197"/>
            <a:ext cx="2943695" cy="282486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96D46D7-E065-94A4-89DE-A78C32D3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9489" y="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Escudero</a:t>
            </a:r>
          </a:p>
        </p:txBody>
      </p:sp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72C8ACF1-81BF-04F7-25D5-203AFA6FB9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12930" b="17013"/>
          <a:stretch/>
        </p:blipFill>
        <p:spPr>
          <a:xfrm>
            <a:off x="11038254" y="1080837"/>
            <a:ext cx="1132671" cy="4895299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85539ED9-1073-00F2-626F-40E9B1D3B9DC}"/>
              </a:ext>
            </a:extLst>
          </p:cNvPr>
          <p:cNvSpPr txBox="1">
            <a:spLocks/>
          </p:cNvSpPr>
          <p:nvPr/>
        </p:nvSpPr>
        <p:spPr>
          <a:xfrm>
            <a:off x="5324143" y="3547874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2022/05/10 12Z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779290BD-7AFC-2803-DFBA-FD0F3F0BD5B3}"/>
              </a:ext>
            </a:extLst>
          </p:cNvPr>
          <p:cNvSpPr txBox="1">
            <a:spLocks/>
          </p:cNvSpPr>
          <p:nvPr/>
        </p:nvSpPr>
        <p:spPr>
          <a:xfrm>
            <a:off x="8202204" y="3547874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2022/05/11 00Z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FE410A2F-9D6B-4FDD-FA59-2DF83449DCC6}"/>
              </a:ext>
            </a:extLst>
          </p:cNvPr>
          <p:cNvSpPr txBox="1">
            <a:spLocks/>
          </p:cNvSpPr>
          <p:nvPr/>
        </p:nvSpPr>
        <p:spPr>
          <a:xfrm>
            <a:off x="5324143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2022/05/09 12Z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9CFD1FAB-E226-4ADA-BD67-E7635BB86BF8}"/>
              </a:ext>
            </a:extLst>
          </p:cNvPr>
          <p:cNvSpPr txBox="1">
            <a:spLocks/>
          </p:cNvSpPr>
          <p:nvPr/>
        </p:nvSpPr>
        <p:spPr>
          <a:xfrm>
            <a:off x="8202204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</a:rPr>
              <a:t>2022/05/10 00Z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6AE77DB-9564-4F39-AEC3-15565E802C02}"/>
              </a:ext>
            </a:extLst>
          </p:cNvPr>
          <p:cNvSpPr/>
          <p:nvPr/>
        </p:nvSpPr>
        <p:spPr>
          <a:xfrm>
            <a:off x="6583536" y="3084255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7B28BE9-A20C-D9CA-0D4B-1B53078ABBC8}"/>
              </a:ext>
            </a:extLst>
          </p:cNvPr>
          <p:cNvSpPr/>
          <p:nvPr/>
        </p:nvSpPr>
        <p:spPr>
          <a:xfrm>
            <a:off x="9448442" y="3052509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6A836AC-CF05-F05A-A3AF-1F36CFB72CD0}"/>
              </a:ext>
            </a:extLst>
          </p:cNvPr>
          <p:cNvSpPr/>
          <p:nvPr/>
        </p:nvSpPr>
        <p:spPr>
          <a:xfrm>
            <a:off x="9416921" y="6329206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C91B342-AC5A-48C6-AE49-70D7EFB97F47}"/>
              </a:ext>
            </a:extLst>
          </p:cNvPr>
          <p:cNvSpPr/>
          <p:nvPr/>
        </p:nvSpPr>
        <p:spPr>
          <a:xfrm>
            <a:off x="6602662" y="6349560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9DD736C-50F5-45C6-6F3F-AA2CF821A34D}"/>
              </a:ext>
            </a:extLst>
          </p:cNvPr>
          <p:cNvSpPr txBox="1">
            <a:spLocks/>
          </p:cNvSpPr>
          <p:nvPr/>
        </p:nvSpPr>
        <p:spPr>
          <a:xfrm>
            <a:off x="176471" y="1116057"/>
            <a:ext cx="5115477" cy="248641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May 10 – 12Z: Dry area A observed in the sounding</a:t>
            </a:r>
          </a:p>
          <a:p>
            <a:r>
              <a:rPr lang="en-US" dirty="0"/>
              <a:t>May 11 – 00Z: High RH all levels also observed in the sounding</a:t>
            </a:r>
          </a:p>
          <a:p>
            <a:endParaRPr lang="en-US" dirty="0"/>
          </a:p>
        </p:txBody>
      </p:sp>
      <p:pic>
        <p:nvPicPr>
          <p:cNvPr id="21" name="Picture 6" descr="Chart&#10;&#10;Description automatically generated">
            <a:extLst>
              <a:ext uri="{FF2B5EF4-FFF2-40B4-BE49-F238E27FC236}">
                <a16:creationId xmlns:a16="http://schemas.microsoft.com/office/drawing/2014/main" id="{D5FB8C74-48A2-E9DF-0407-01E1EDB0D1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48" t="16065" r="16158" b="11944"/>
          <a:stretch/>
        </p:blipFill>
        <p:spPr>
          <a:xfrm>
            <a:off x="581121" y="2816343"/>
            <a:ext cx="3845774" cy="36576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36EF5D4-4F12-F0C5-3BEA-FE2C87658A9D}"/>
              </a:ext>
            </a:extLst>
          </p:cNvPr>
          <p:cNvCxnSpPr>
            <a:cxnSpLocks/>
          </p:cNvCxnSpPr>
          <p:nvPr/>
        </p:nvCxnSpPr>
        <p:spPr>
          <a:xfrm flipV="1">
            <a:off x="3822700" y="4284793"/>
            <a:ext cx="4350884" cy="5838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F5E5B86-CAFC-BAE5-D342-74DA139D8DF0}"/>
              </a:ext>
            </a:extLst>
          </p:cNvPr>
          <p:cNvCxnSpPr>
            <a:cxnSpLocks/>
          </p:cNvCxnSpPr>
          <p:nvPr/>
        </p:nvCxnSpPr>
        <p:spPr>
          <a:xfrm>
            <a:off x="1752600" y="4018441"/>
            <a:ext cx="3571543" cy="24797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095578-05EE-2B54-9581-A850C2BBF6C0}"/>
              </a:ext>
            </a:extLst>
          </p:cNvPr>
          <p:cNvSpPr txBox="1"/>
          <p:nvPr/>
        </p:nvSpPr>
        <p:spPr>
          <a:xfrm>
            <a:off x="6412011" y="5424451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5E81D6-22D2-7940-D823-46C0D855B878}"/>
              </a:ext>
            </a:extLst>
          </p:cNvPr>
          <p:cNvSpPr txBox="1"/>
          <p:nvPr/>
        </p:nvSpPr>
        <p:spPr>
          <a:xfrm>
            <a:off x="8168319" y="219436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81C166-84D2-5DE6-D341-64B3B3CC468C}"/>
              </a:ext>
            </a:extLst>
          </p:cNvPr>
          <p:cNvSpPr txBox="1"/>
          <p:nvPr/>
        </p:nvSpPr>
        <p:spPr>
          <a:xfrm>
            <a:off x="10173201" y="5652938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BF130-9541-4C3C-CA96-BD6D4DDA1AF3}"/>
              </a:ext>
            </a:extLst>
          </p:cNvPr>
          <p:cNvSpPr txBox="1"/>
          <p:nvPr/>
        </p:nvSpPr>
        <p:spPr>
          <a:xfrm>
            <a:off x="11109666" y="66753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4306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eople holding a balloon&#10;&#10;Description automatically generated with low confidence">
            <a:extLst>
              <a:ext uri="{FF2B5EF4-FFF2-40B4-BE49-F238E27FC236}">
                <a16:creationId xmlns:a16="http://schemas.microsoft.com/office/drawing/2014/main" id="{B66732F9-C271-EEDD-DFD3-006C1081F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8700"/>
            <a:ext cx="12207240" cy="8138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9256AF-F966-5E7B-12AC-5C3EF820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5076" y="1382764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D1854-B15D-1693-B6AE-DAFA72AB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3359" y="2880045"/>
            <a:ext cx="8596668" cy="226231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Introduction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TOP1 characteristics</a:t>
            </a:r>
          </a:p>
          <a:p>
            <a:r>
              <a:rPr lang="en-US" sz="2400" dirty="0">
                <a:solidFill>
                  <a:schemeClr val="bg1"/>
                </a:solidFill>
              </a:rPr>
              <a:t>Relative Humidity and Temperature variations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Conclusions</a:t>
            </a:r>
          </a:p>
          <a:p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C0F4B-B3FB-7349-E49B-85A94E371D02}"/>
              </a:ext>
            </a:extLst>
          </p:cNvPr>
          <p:cNvSpPr txBox="1"/>
          <p:nvPr/>
        </p:nvSpPr>
        <p:spPr>
          <a:xfrm>
            <a:off x="137274" y="6491364"/>
            <a:ext cx="37014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Picture source: McMurdo station</a:t>
            </a:r>
          </a:p>
        </p:txBody>
      </p:sp>
    </p:spTree>
    <p:extLst>
      <p:ext uri="{BB962C8B-B14F-4D97-AF65-F5344CB8AC3E}">
        <p14:creationId xmlns:p14="http://schemas.microsoft.com/office/powerpoint/2010/main" val="4012530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6D46D7-E065-94A4-89DE-A78C32D3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713" y="555163"/>
            <a:ext cx="8596668" cy="13208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Vernadsky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72C8ACF1-81BF-04F7-25D5-203AFA6FB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12930" b="17013"/>
          <a:stretch/>
        </p:blipFill>
        <p:spPr>
          <a:xfrm>
            <a:off x="11043334" y="1080837"/>
            <a:ext cx="1132671" cy="4895299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85539ED9-1073-00F2-626F-40E9B1D3B9DC}"/>
              </a:ext>
            </a:extLst>
          </p:cNvPr>
          <p:cNvSpPr txBox="1">
            <a:spLocks/>
          </p:cNvSpPr>
          <p:nvPr/>
        </p:nvSpPr>
        <p:spPr>
          <a:xfrm>
            <a:off x="5329223" y="3547874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2022/05/10 12Z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779290BD-7AFC-2803-DFBA-FD0F3F0BD5B3}"/>
              </a:ext>
            </a:extLst>
          </p:cNvPr>
          <p:cNvSpPr txBox="1">
            <a:spLocks/>
          </p:cNvSpPr>
          <p:nvPr/>
        </p:nvSpPr>
        <p:spPr>
          <a:xfrm>
            <a:off x="8207284" y="3547874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2022/05/11 00Z</a:t>
            </a:r>
          </a:p>
        </p:txBody>
      </p:sp>
      <p:pic>
        <p:nvPicPr>
          <p:cNvPr id="3" name="Picture 2" descr="Chart, surface chart&#10;&#10;Description automatically generated">
            <a:extLst>
              <a:ext uri="{FF2B5EF4-FFF2-40B4-BE49-F238E27FC236}">
                <a16:creationId xmlns:a16="http://schemas.microsoft.com/office/drawing/2014/main" id="{5FD0DC2F-C029-2A6C-6173-BA1DED893A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8995" r="16588" b="6117"/>
          <a:stretch/>
        </p:blipFill>
        <p:spPr>
          <a:xfrm>
            <a:off x="5002130" y="723013"/>
            <a:ext cx="2871550" cy="2824861"/>
          </a:xfrm>
          <a:prstGeom prst="rect">
            <a:avLst/>
          </a:prstGeom>
        </p:spPr>
      </p:pic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767C910E-CFD2-EEFF-84C6-29CDD03E2B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5996" r="15683" b="7850"/>
          <a:stretch/>
        </p:blipFill>
        <p:spPr>
          <a:xfrm>
            <a:off x="7860473" y="723014"/>
            <a:ext cx="2813650" cy="2761142"/>
          </a:xfrm>
          <a:prstGeom prst="rect">
            <a:avLst/>
          </a:prstGeom>
        </p:spPr>
      </p:pic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530BF08C-DE43-5C01-FB42-328809D17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8061" r="16556" b="10681"/>
          <a:stretch/>
        </p:blipFill>
        <p:spPr>
          <a:xfrm>
            <a:off x="5026955" y="3963092"/>
            <a:ext cx="2871550" cy="2774274"/>
          </a:xfrm>
          <a:prstGeom prst="rect">
            <a:avLst/>
          </a:prstGeom>
        </p:spPr>
      </p:pic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ACF1A51C-403A-322F-F90B-474F2D40E2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5742" r="16647" b="9537"/>
          <a:stretch/>
        </p:blipFill>
        <p:spPr>
          <a:xfrm>
            <a:off x="7824865" y="3963092"/>
            <a:ext cx="2884865" cy="2835820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FE410A2F-9D6B-4FDD-FA59-2DF83449DCC6}"/>
              </a:ext>
            </a:extLst>
          </p:cNvPr>
          <p:cNvSpPr txBox="1">
            <a:spLocks/>
          </p:cNvSpPr>
          <p:nvPr/>
        </p:nvSpPr>
        <p:spPr>
          <a:xfrm>
            <a:off x="5329223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2022/05/09 12Z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9CFD1FAB-E226-4ADA-BD67-E7635BB86BF8}"/>
              </a:ext>
            </a:extLst>
          </p:cNvPr>
          <p:cNvSpPr txBox="1">
            <a:spLocks/>
          </p:cNvSpPr>
          <p:nvPr/>
        </p:nvSpPr>
        <p:spPr>
          <a:xfrm>
            <a:off x="8207284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2022/05/10 00Z</a:t>
            </a:r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2879510D-3F5B-9239-F30F-E65F1240DE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"/>
          <a:stretch/>
        </p:blipFill>
        <p:spPr>
          <a:xfrm>
            <a:off x="568398" y="1765155"/>
            <a:ext cx="3871051" cy="2638200"/>
          </a:xfrm>
          <a:prstGeom prst="rect">
            <a:avLst/>
          </a:prstGeom>
        </p:spPr>
      </p:pic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6AE77DB-9564-4F39-AEC3-15565E802C02}"/>
              </a:ext>
            </a:extLst>
          </p:cNvPr>
          <p:cNvSpPr/>
          <p:nvPr/>
        </p:nvSpPr>
        <p:spPr>
          <a:xfrm>
            <a:off x="6636462" y="3084255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7B28BE9-A20C-D9CA-0D4B-1B53078ABBC8}"/>
              </a:ext>
            </a:extLst>
          </p:cNvPr>
          <p:cNvSpPr/>
          <p:nvPr/>
        </p:nvSpPr>
        <p:spPr>
          <a:xfrm>
            <a:off x="9465450" y="3028653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6A836AC-CF05-F05A-A3AF-1F36CFB72CD0}"/>
              </a:ext>
            </a:extLst>
          </p:cNvPr>
          <p:cNvSpPr/>
          <p:nvPr/>
        </p:nvSpPr>
        <p:spPr>
          <a:xfrm>
            <a:off x="9461760" y="6329206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C91B342-AC5A-48C6-AE49-70D7EFB97F47}"/>
              </a:ext>
            </a:extLst>
          </p:cNvPr>
          <p:cNvSpPr/>
          <p:nvPr/>
        </p:nvSpPr>
        <p:spPr>
          <a:xfrm>
            <a:off x="6643523" y="6293896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CFE795-88C8-D004-AC3B-211E365BD12C}"/>
              </a:ext>
            </a:extLst>
          </p:cNvPr>
          <p:cNvSpPr txBox="1">
            <a:spLocks/>
          </p:cNvSpPr>
          <p:nvPr/>
        </p:nvSpPr>
        <p:spPr>
          <a:xfrm>
            <a:off x="887747" y="4765877"/>
            <a:ext cx="3568194" cy="751606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Dry pocket passing through station near 700 </a:t>
            </a:r>
            <a:r>
              <a:rPr lang="en-US" dirty="0" err="1"/>
              <a:t>hPa</a:t>
            </a:r>
            <a:r>
              <a:rPr lang="en-US" dirty="0"/>
              <a:t> on May 10 at 12Z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B90241-1817-35C1-B371-1903955FB7DF}"/>
              </a:ext>
            </a:extLst>
          </p:cNvPr>
          <p:cNvSpPr txBox="1"/>
          <p:nvPr/>
        </p:nvSpPr>
        <p:spPr>
          <a:xfrm>
            <a:off x="11109666" y="66753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469750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72C8ACF1-81BF-04F7-25D5-203AFA6FB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12930" b="17013"/>
          <a:stretch/>
        </p:blipFill>
        <p:spPr>
          <a:xfrm>
            <a:off x="11043334" y="1080837"/>
            <a:ext cx="1132671" cy="4895299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85539ED9-1073-00F2-626F-40E9B1D3B9DC}"/>
              </a:ext>
            </a:extLst>
          </p:cNvPr>
          <p:cNvSpPr txBox="1">
            <a:spLocks/>
          </p:cNvSpPr>
          <p:nvPr/>
        </p:nvSpPr>
        <p:spPr>
          <a:xfrm>
            <a:off x="5329223" y="3547874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2022/05/10 12Z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779290BD-7AFC-2803-DFBA-FD0F3F0BD5B3}"/>
              </a:ext>
            </a:extLst>
          </p:cNvPr>
          <p:cNvSpPr txBox="1">
            <a:spLocks/>
          </p:cNvSpPr>
          <p:nvPr/>
        </p:nvSpPr>
        <p:spPr>
          <a:xfrm>
            <a:off x="8207284" y="3547874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2022/05/11 00Z</a:t>
            </a:r>
          </a:p>
        </p:txBody>
      </p:sp>
      <p:pic>
        <p:nvPicPr>
          <p:cNvPr id="3" name="Picture 2" descr="Chart, surface chart&#10;&#10;Description automatically generated">
            <a:extLst>
              <a:ext uri="{FF2B5EF4-FFF2-40B4-BE49-F238E27FC236}">
                <a16:creationId xmlns:a16="http://schemas.microsoft.com/office/drawing/2014/main" id="{5FD0DC2F-C029-2A6C-6173-BA1DED893A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8995" r="16588" b="6117"/>
          <a:stretch/>
        </p:blipFill>
        <p:spPr>
          <a:xfrm>
            <a:off x="5002130" y="723013"/>
            <a:ext cx="2871550" cy="2824861"/>
          </a:xfrm>
          <a:prstGeom prst="rect">
            <a:avLst/>
          </a:prstGeom>
        </p:spPr>
      </p:pic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767C910E-CFD2-EEFF-84C6-29CDD03E2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5996" r="15683" b="7850"/>
          <a:stretch/>
        </p:blipFill>
        <p:spPr>
          <a:xfrm>
            <a:off x="7860473" y="723014"/>
            <a:ext cx="2813650" cy="2761142"/>
          </a:xfrm>
          <a:prstGeom prst="rect">
            <a:avLst/>
          </a:prstGeom>
        </p:spPr>
      </p:pic>
      <p:pic>
        <p:nvPicPr>
          <p:cNvPr id="7" name="Picture 6" descr="Chart, surface chart&#10;&#10;Description automatically generated">
            <a:extLst>
              <a:ext uri="{FF2B5EF4-FFF2-40B4-BE49-F238E27FC236}">
                <a16:creationId xmlns:a16="http://schemas.microsoft.com/office/drawing/2014/main" id="{530BF08C-DE43-5C01-FB42-328809D176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t="8061" r="16556" b="10681"/>
          <a:stretch/>
        </p:blipFill>
        <p:spPr>
          <a:xfrm>
            <a:off x="5026955" y="3963092"/>
            <a:ext cx="2871550" cy="2774274"/>
          </a:xfrm>
          <a:prstGeom prst="rect">
            <a:avLst/>
          </a:prstGeom>
        </p:spPr>
      </p:pic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ACF1A51C-403A-322F-F90B-474F2D40E2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5742" r="16647" b="9537"/>
          <a:stretch/>
        </p:blipFill>
        <p:spPr>
          <a:xfrm>
            <a:off x="7824865" y="3963092"/>
            <a:ext cx="2884865" cy="2835820"/>
          </a:xfrm>
          <a:prstGeom prst="rect">
            <a:avLst/>
          </a:prstGeom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FE410A2F-9D6B-4FDD-FA59-2DF83449DCC6}"/>
              </a:ext>
            </a:extLst>
          </p:cNvPr>
          <p:cNvSpPr txBox="1">
            <a:spLocks/>
          </p:cNvSpPr>
          <p:nvPr/>
        </p:nvSpPr>
        <p:spPr>
          <a:xfrm>
            <a:off x="5329223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2022/05/09 12Z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9CFD1FAB-E226-4ADA-BD67-E7635BB86BF8}"/>
              </a:ext>
            </a:extLst>
          </p:cNvPr>
          <p:cNvSpPr txBox="1">
            <a:spLocks/>
          </p:cNvSpPr>
          <p:nvPr/>
        </p:nvSpPr>
        <p:spPr>
          <a:xfrm>
            <a:off x="8207284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2022/05/10 00Z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86AE77DB-9564-4F39-AEC3-15565E802C02}"/>
              </a:ext>
            </a:extLst>
          </p:cNvPr>
          <p:cNvSpPr/>
          <p:nvPr/>
        </p:nvSpPr>
        <p:spPr>
          <a:xfrm>
            <a:off x="6636462" y="3084255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B7B28BE9-A20C-D9CA-0D4B-1B53078ABBC8}"/>
              </a:ext>
            </a:extLst>
          </p:cNvPr>
          <p:cNvSpPr/>
          <p:nvPr/>
        </p:nvSpPr>
        <p:spPr>
          <a:xfrm>
            <a:off x="9465450" y="3028653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6A836AC-CF05-F05A-A3AF-1F36CFB72CD0}"/>
              </a:ext>
            </a:extLst>
          </p:cNvPr>
          <p:cNvSpPr/>
          <p:nvPr/>
        </p:nvSpPr>
        <p:spPr>
          <a:xfrm>
            <a:off x="9461760" y="6329206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C91B342-AC5A-48C6-AE49-70D7EFB97F47}"/>
              </a:ext>
            </a:extLst>
          </p:cNvPr>
          <p:cNvSpPr/>
          <p:nvPr/>
        </p:nvSpPr>
        <p:spPr>
          <a:xfrm>
            <a:off x="6643523" y="6293896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3" descr="Chart&#10;&#10;Description automatically generated">
            <a:extLst>
              <a:ext uri="{FF2B5EF4-FFF2-40B4-BE49-F238E27FC236}">
                <a16:creationId xmlns:a16="http://schemas.microsoft.com/office/drawing/2014/main" id="{617428DA-28A8-5884-A0B7-8FED7B1C4F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58" t="15317" r="15987" b="12739"/>
          <a:stretch/>
        </p:blipFill>
        <p:spPr>
          <a:xfrm>
            <a:off x="495403" y="2402271"/>
            <a:ext cx="4202890" cy="402336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A010B6E-498D-69E1-C166-E8AD1FE11EFC}"/>
              </a:ext>
            </a:extLst>
          </p:cNvPr>
          <p:cNvSpPr txBox="1">
            <a:spLocks/>
          </p:cNvSpPr>
          <p:nvPr/>
        </p:nvSpPr>
        <p:spPr>
          <a:xfrm>
            <a:off x="213746" y="315014"/>
            <a:ext cx="5115477" cy="248641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May 9 – 12Z and May 10 – 00Z: High RH</a:t>
            </a:r>
          </a:p>
          <a:p>
            <a:r>
              <a:rPr lang="en-US" dirty="0"/>
              <a:t>May 10 – 12Z: Dry area A observed in the sounding</a:t>
            </a:r>
          </a:p>
          <a:p>
            <a:r>
              <a:rPr lang="en-US" dirty="0"/>
              <a:t>May 11 – 00Z: High RH all levels also observed in the sounding</a:t>
            </a:r>
          </a:p>
          <a:p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80B97D7-4912-7E5F-9513-4E2B0BCB0E8D}"/>
              </a:ext>
            </a:extLst>
          </p:cNvPr>
          <p:cNvCxnSpPr>
            <a:cxnSpLocks/>
          </p:cNvCxnSpPr>
          <p:nvPr/>
        </p:nvCxnSpPr>
        <p:spPr>
          <a:xfrm flipV="1">
            <a:off x="3531510" y="3009037"/>
            <a:ext cx="1837985" cy="90845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E581189-0813-0BBE-0782-74173D1B4DEA}"/>
              </a:ext>
            </a:extLst>
          </p:cNvPr>
          <p:cNvCxnSpPr>
            <a:cxnSpLocks/>
          </p:cNvCxnSpPr>
          <p:nvPr/>
        </p:nvCxnSpPr>
        <p:spPr>
          <a:xfrm flipV="1">
            <a:off x="3692603" y="3136633"/>
            <a:ext cx="4971847" cy="107081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4F3F3EB-A484-AC00-7CE2-6DB853F92E2F}"/>
              </a:ext>
            </a:extLst>
          </p:cNvPr>
          <p:cNvCxnSpPr>
            <a:cxnSpLocks/>
          </p:cNvCxnSpPr>
          <p:nvPr/>
        </p:nvCxnSpPr>
        <p:spPr>
          <a:xfrm>
            <a:off x="2974969" y="4809838"/>
            <a:ext cx="2354254" cy="47007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4D50FC4-2F27-5F2B-DB19-67CFE40F72CB}"/>
              </a:ext>
            </a:extLst>
          </p:cNvPr>
          <p:cNvCxnSpPr>
            <a:cxnSpLocks/>
          </p:cNvCxnSpPr>
          <p:nvPr/>
        </p:nvCxnSpPr>
        <p:spPr>
          <a:xfrm>
            <a:off x="3957595" y="4335042"/>
            <a:ext cx="4209417" cy="1887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7B50876D-42C4-A774-C5BC-F5392BFCD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447" y="6443"/>
            <a:ext cx="2273156" cy="71657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Vernadsky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483522-DADD-92A0-A835-DEB6C5273BB9}"/>
              </a:ext>
            </a:extLst>
          </p:cNvPr>
          <p:cNvSpPr txBox="1"/>
          <p:nvPr/>
        </p:nvSpPr>
        <p:spPr>
          <a:xfrm>
            <a:off x="10312562" y="594913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FEEAEA-3082-47B8-EBE6-504F802706B3}"/>
              </a:ext>
            </a:extLst>
          </p:cNvPr>
          <p:cNvSpPr txBox="1"/>
          <p:nvPr/>
        </p:nvSpPr>
        <p:spPr>
          <a:xfrm>
            <a:off x="8569368" y="2001940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46E32-B8D2-B079-AD92-C25220873F37}"/>
              </a:ext>
            </a:extLst>
          </p:cNvPr>
          <p:cNvSpPr txBox="1"/>
          <p:nvPr/>
        </p:nvSpPr>
        <p:spPr>
          <a:xfrm>
            <a:off x="6784786" y="5350229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E1E183-32AA-23A3-F22B-2E14A307597D}"/>
              </a:ext>
            </a:extLst>
          </p:cNvPr>
          <p:cNvSpPr txBox="1"/>
          <p:nvPr/>
        </p:nvSpPr>
        <p:spPr>
          <a:xfrm>
            <a:off x="8075437" y="561835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7008F0-9F1F-6A16-8A0F-2C9D23F94656}"/>
              </a:ext>
            </a:extLst>
          </p:cNvPr>
          <p:cNvSpPr txBox="1"/>
          <p:nvPr/>
        </p:nvSpPr>
        <p:spPr>
          <a:xfrm>
            <a:off x="11109666" y="66753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34127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96D46D7-E065-94A4-89DE-A78C32D3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133" y="683275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Rothera</a:t>
            </a:r>
          </a:p>
        </p:txBody>
      </p:sp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72C8ACF1-81BF-04F7-25D5-203AFA6FB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12930" b="17013"/>
          <a:stretch/>
        </p:blipFill>
        <p:spPr>
          <a:xfrm>
            <a:off x="11030634" y="1080837"/>
            <a:ext cx="1132671" cy="4895299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85539ED9-1073-00F2-626F-40E9B1D3B9DC}"/>
              </a:ext>
            </a:extLst>
          </p:cNvPr>
          <p:cNvSpPr txBox="1">
            <a:spLocks/>
          </p:cNvSpPr>
          <p:nvPr/>
        </p:nvSpPr>
        <p:spPr>
          <a:xfrm>
            <a:off x="5316523" y="3528486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2022/05/10 12Z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779290BD-7AFC-2803-DFBA-FD0F3F0BD5B3}"/>
              </a:ext>
            </a:extLst>
          </p:cNvPr>
          <p:cNvSpPr txBox="1">
            <a:spLocks/>
          </p:cNvSpPr>
          <p:nvPr/>
        </p:nvSpPr>
        <p:spPr>
          <a:xfrm>
            <a:off x="8135704" y="3528486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2022/05/11 00Z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FE410A2F-9D6B-4FDD-FA59-2DF83449DCC6}"/>
              </a:ext>
            </a:extLst>
          </p:cNvPr>
          <p:cNvSpPr txBox="1">
            <a:spLocks/>
          </p:cNvSpPr>
          <p:nvPr/>
        </p:nvSpPr>
        <p:spPr>
          <a:xfrm>
            <a:off x="5316523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2022/05/09 12Z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9CFD1FAB-E226-4ADA-BD67-E7635BB86BF8}"/>
              </a:ext>
            </a:extLst>
          </p:cNvPr>
          <p:cNvSpPr txBox="1">
            <a:spLocks/>
          </p:cNvSpPr>
          <p:nvPr/>
        </p:nvSpPr>
        <p:spPr>
          <a:xfrm>
            <a:off x="8194584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2022/05/10 00Z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C607682E-59CD-01B6-5014-EDD76958B8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9"/>
          <a:stretch/>
        </p:blipFill>
        <p:spPr>
          <a:xfrm>
            <a:off x="568404" y="2217769"/>
            <a:ext cx="3871051" cy="2606738"/>
          </a:xfrm>
          <a:prstGeom prst="rect">
            <a:avLst/>
          </a:prstGeom>
        </p:spPr>
      </p:pic>
      <p:pic>
        <p:nvPicPr>
          <p:cNvPr id="26" name="Picture 25" descr="Chart, surface chart&#10;&#10;Description automatically generated">
            <a:extLst>
              <a:ext uri="{FF2B5EF4-FFF2-40B4-BE49-F238E27FC236}">
                <a16:creationId xmlns:a16="http://schemas.microsoft.com/office/drawing/2014/main" id="{E6416FC9-AF92-BB6F-0054-304307916E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r="9018"/>
          <a:stretch/>
        </p:blipFill>
        <p:spPr>
          <a:xfrm>
            <a:off x="4923995" y="673123"/>
            <a:ext cx="2986759" cy="2848015"/>
          </a:xfrm>
          <a:prstGeom prst="rect">
            <a:avLst/>
          </a:prstGeom>
        </p:spPr>
      </p:pic>
      <p:pic>
        <p:nvPicPr>
          <p:cNvPr id="28" name="Picture 27" descr="Chart, surface chart&#10;&#10;Description automatically generated">
            <a:extLst>
              <a:ext uri="{FF2B5EF4-FFF2-40B4-BE49-F238E27FC236}">
                <a16:creationId xmlns:a16="http://schemas.microsoft.com/office/drawing/2014/main" id="{8C4F851B-6D97-B5EE-1CDC-F3F0CF2CC6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r="14960" b="9470"/>
          <a:stretch/>
        </p:blipFill>
        <p:spPr>
          <a:xfrm>
            <a:off x="7959874" y="670253"/>
            <a:ext cx="2845810" cy="2785528"/>
          </a:xfrm>
          <a:prstGeom prst="rect">
            <a:avLst/>
          </a:prstGeom>
        </p:spPr>
      </p:pic>
      <p:pic>
        <p:nvPicPr>
          <p:cNvPr id="30" name="Picture 29" descr="Chart, surface chart&#10;&#10;Description automatically generated">
            <a:extLst>
              <a:ext uri="{FF2B5EF4-FFF2-40B4-BE49-F238E27FC236}">
                <a16:creationId xmlns:a16="http://schemas.microsoft.com/office/drawing/2014/main" id="{F96B5DCE-0366-4F65-3B9A-DFD84A9BC6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0019" r="18142" b="10223"/>
          <a:stretch/>
        </p:blipFill>
        <p:spPr>
          <a:xfrm>
            <a:off x="5018340" y="3944033"/>
            <a:ext cx="2877715" cy="2848014"/>
          </a:xfrm>
          <a:prstGeom prst="rect">
            <a:avLst/>
          </a:prstGeom>
        </p:spPr>
      </p:pic>
      <p:pic>
        <p:nvPicPr>
          <p:cNvPr id="32" name="Picture 31" descr="Chart, surface chart&#10;&#10;Description automatically generated">
            <a:extLst>
              <a:ext uri="{FF2B5EF4-FFF2-40B4-BE49-F238E27FC236}">
                <a16:creationId xmlns:a16="http://schemas.microsoft.com/office/drawing/2014/main" id="{C70F2691-23E7-BCD8-91B7-89A5A9AEBF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0442" r="15293" b="2713"/>
          <a:stretch/>
        </p:blipFill>
        <p:spPr>
          <a:xfrm>
            <a:off x="7943064" y="3988281"/>
            <a:ext cx="2862620" cy="2759518"/>
          </a:xfrm>
          <a:prstGeom prst="rect">
            <a:avLst/>
          </a:prstGeom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CDA917B3-4509-9F6F-C15B-4B2424286142}"/>
              </a:ext>
            </a:extLst>
          </p:cNvPr>
          <p:cNvSpPr/>
          <p:nvPr/>
        </p:nvSpPr>
        <p:spPr>
          <a:xfrm>
            <a:off x="6336256" y="3025627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776142D-2A1E-C74C-852F-1FDE85F1C68A}"/>
              </a:ext>
            </a:extLst>
          </p:cNvPr>
          <p:cNvSpPr/>
          <p:nvPr/>
        </p:nvSpPr>
        <p:spPr>
          <a:xfrm>
            <a:off x="6348714" y="6328731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C05E43AD-585F-4438-59DA-B22EE0D4B689}"/>
              </a:ext>
            </a:extLst>
          </p:cNvPr>
          <p:cNvSpPr/>
          <p:nvPr/>
        </p:nvSpPr>
        <p:spPr>
          <a:xfrm>
            <a:off x="9238175" y="6297058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BA1095F-7CBF-0F7A-7438-3541DC84CFD9}"/>
              </a:ext>
            </a:extLst>
          </p:cNvPr>
          <p:cNvSpPr/>
          <p:nvPr/>
        </p:nvSpPr>
        <p:spPr>
          <a:xfrm>
            <a:off x="9249757" y="3008169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6B34BD3-AC13-AE17-B672-C6632B38EB94}"/>
              </a:ext>
            </a:extLst>
          </p:cNvPr>
          <p:cNvSpPr txBox="1">
            <a:spLocks/>
          </p:cNvSpPr>
          <p:nvPr/>
        </p:nvSpPr>
        <p:spPr>
          <a:xfrm>
            <a:off x="689024" y="5022000"/>
            <a:ext cx="3871050" cy="692080"/>
          </a:xfrm>
          <a:prstGeom prst="rect">
            <a:avLst/>
          </a:prstGeom>
        </p:spPr>
        <p:txBody>
          <a:bodyPr lIns="91440" tIns="45720" rIns="91440" bIns="45720" anchor="t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/>
                <a:cs typeface="Arial"/>
              </a:rPr>
              <a:t>Dry pocket passing through station near 700 </a:t>
            </a:r>
            <a:r>
              <a:rPr lang="en-US" dirty="0" err="1">
                <a:latin typeface="Arial"/>
                <a:cs typeface="Arial"/>
              </a:rPr>
              <a:t>hPa</a:t>
            </a:r>
            <a:r>
              <a:rPr lang="en-US" dirty="0">
                <a:latin typeface="Arial"/>
                <a:cs typeface="Arial"/>
              </a:rPr>
              <a:t> on May 10 at 12Z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9C2AF8-BED9-292B-3642-1055E0A54BEE}"/>
              </a:ext>
            </a:extLst>
          </p:cNvPr>
          <p:cNvSpPr txBox="1"/>
          <p:nvPr/>
        </p:nvSpPr>
        <p:spPr>
          <a:xfrm>
            <a:off x="11109666" y="66753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664434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72C8ACF1-81BF-04F7-25D5-203AFA6FB9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87" t="12930" b="17013"/>
          <a:stretch/>
        </p:blipFill>
        <p:spPr>
          <a:xfrm>
            <a:off x="11030634" y="1080837"/>
            <a:ext cx="1132671" cy="4895299"/>
          </a:xfrm>
          <a:prstGeom prst="rect">
            <a:avLst/>
          </a:prstGeom>
        </p:spPr>
      </p:pic>
      <p:sp>
        <p:nvSpPr>
          <p:cNvPr id="16" name="Title 7">
            <a:extLst>
              <a:ext uri="{FF2B5EF4-FFF2-40B4-BE49-F238E27FC236}">
                <a16:creationId xmlns:a16="http://schemas.microsoft.com/office/drawing/2014/main" id="{85539ED9-1073-00F2-626F-40E9B1D3B9DC}"/>
              </a:ext>
            </a:extLst>
          </p:cNvPr>
          <p:cNvSpPr txBox="1">
            <a:spLocks/>
          </p:cNvSpPr>
          <p:nvPr/>
        </p:nvSpPr>
        <p:spPr>
          <a:xfrm>
            <a:off x="5316523" y="3528486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2022/05/10 12Z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779290BD-7AFC-2803-DFBA-FD0F3F0BD5B3}"/>
              </a:ext>
            </a:extLst>
          </p:cNvPr>
          <p:cNvSpPr txBox="1">
            <a:spLocks/>
          </p:cNvSpPr>
          <p:nvPr/>
        </p:nvSpPr>
        <p:spPr>
          <a:xfrm>
            <a:off x="8135704" y="3528486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2022/05/11 00Z</a:t>
            </a:r>
          </a:p>
        </p:txBody>
      </p:sp>
      <p:sp>
        <p:nvSpPr>
          <p:cNvPr id="13" name="Title 7">
            <a:extLst>
              <a:ext uri="{FF2B5EF4-FFF2-40B4-BE49-F238E27FC236}">
                <a16:creationId xmlns:a16="http://schemas.microsoft.com/office/drawing/2014/main" id="{FE410A2F-9D6B-4FDD-FA59-2DF83449DCC6}"/>
              </a:ext>
            </a:extLst>
          </p:cNvPr>
          <p:cNvSpPr txBox="1">
            <a:spLocks/>
          </p:cNvSpPr>
          <p:nvPr/>
        </p:nvSpPr>
        <p:spPr>
          <a:xfrm>
            <a:off x="5316523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2022/05/09 12Z</a:t>
            </a:r>
          </a:p>
        </p:txBody>
      </p:sp>
      <p:sp>
        <p:nvSpPr>
          <p:cNvPr id="18" name="Title 7">
            <a:extLst>
              <a:ext uri="{FF2B5EF4-FFF2-40B4-BE49-F238E27FC236}">
                <a16:creationId xmlns:a16="http://schemas.microsoft.com/office/drawing/2014/main" id="{9CFD1FAB-E226-4ADA-BD67-E7635BB86BF8}"/>
              </a:ext>
            </a:extLst>
          </p:cNvPr>
          <p:cNvSpPr txBox="1">
            <a:spLocks/>
          </p:cNvSpPr>
          <p:nvPr/>
        </p:nvSpPr>
        <p:spPr>
          <a:xfrm>
            <a:off x="8194584" y="270019"/>
            <a:ext cx="3568194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>
                <a:solidFill>
                  <a:schemeClr val="tx1"/>
                </a:solidFill>
              </a:rPr>
              <a:t>2022/05/10 00Z</a:t>
            </a:r>
          </a:p>
        </p:txBody>
      </p:sp>
      <p:pic>
        <p:nvPicPr>
          <p:cNvPr id="26" name="Picture 25" descr="Chart, surface chart&#10;&#10;Description automatically generated">
            <a:extLst>
              <a:ext uri="{FF2B5EF4-FFF2-40B4-BE49-F238E27FC236}">
                <a16:creationId xmlns:a16="http://schemas.microsoft.com/office/drawing/2014/main" id="{E6416FC9-AF92-BB6F-0054-304307916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9" r="9018"/>
          <a:stretch/>
        </p:blipFill>
        <p:spPr>
          <a:xfrm>
            <a:off x="4923995" y="673123"/>
            <a:ext cx="2986759" cy="2848015"/>
          </a:xfrm>
          <a:prstGeom prst="rect">
            <a:avLst/>
          </a:prstGeom>
        </p:spPr>
      </p:pic>
      <p:pic>
        <p:nvPicPr>
          <p:cNvPr id="28" name="Picture 27" descr="Chart, surface chart&#10;&#10;Description automatically generated">
            <a:extLst>
              <a:ext uri="{FF2B5EF4-FFF2-40B4-BE49-F238E27FC236}">
                <a16:creationId xmlns:a16="http://schemas.microsoft.com/office/drawing/2014/main" id="{8C4F851B-6D97-B5EE-1CDC-F3F0CF2CC6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 r="14960" b="9470"/>
          <a:stretch/>
        </p:blipFill>
        <p:spPr>
          <a:xfrm>
            <a:off x="7959874" y="670253"/>
            <a:ext cx="2845810" cy="2785528"/>
          </a:xfrm>
          <a:prstGeom prst="rect">
            <a:avLst/>
          </a:prstGeom>
        </p:spPr>
      </p:pic>
      <p:pic>
        <p:nvPicPr>
          <p:cNvPr id="30" name="Picture 29" descr="Chart, surface chart&#10;&#10;Description automatically generated">
            <a:extLst>
              <a:ext uri="{FF2B5EF4-FFF2-40B4-BE49-F238E27FC236}">
                <a16:creationId xmlns:a16="http://schemas.microsoft.com/office/drawing/2014/main" id="{F96B5DCE-0366-4F65-3B9A-DFD84A9BC6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" t="10019" r="18142" b="10223"/>
          <a:stretch/>
        </p:blipFill>
        <p:spPr>
          <a:xfrm>
            <a:off x="5018340" y="3944033"/>
            <a:ext cx="2877715" cy="2848014"/>
          </a:xfrm>
          <a:prstGeom prst="rect">
            <a:avLst/>
          </a:prstGeom>
        </p:spPr>
      </p:pic>
      <p:pic>
        <p:nvPicPr>
          <p:cNvPr id="32" name="Picture 31" descr="Chart, surface chart&#10;&#10;Description automatically generated">
            <a:extLst>
              <a:ext uri="{FF2B5EF4-FFF2-40B4-BE49-F238E27FC236}">
                <a16:creationId xmlns:a16="http://schemas.microsoft.com/office/drawing/2014/main" id="{C70F2691-23E7-BCD8-91B7-89A5A9AEB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0442" r="15293" b="2713"/>
          <a:stretch/>
        </p:blipFill>
        <p:spPr>
          <a:xfrm>
            <a:off x="7943064" y="3988281"/>
            <a:ext cx="2862620" cy="2759518"/>
          </a:xfrm>
          <a:prstGeom prst="rect">
            <a:avLst/>
          </a:prstGeom>
        </p:spPr>
      </p:pic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CDA917B3-4509-9F6F-C15B-4B2424286142}"/>
              </a:ext>
            </a:extLst>
          </p:cNvPr>
          <p:cNvSpPr/>
          <p:nvPr/>
        </p:nvSpPr>
        <p:spPr>
          <a:xfrm>
            <a:off x="6336256" y="3025627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776142D-2A1E-C74C-852F-1FDE85F1C68A}"/>
              </a:ext>
            </a:extLst>
          </p:cNvPr>
          <p:cNvSpPr/>
          <p:nvPr/>
        </p:nvSpPr>
        <p:spPr>
          <a:xfrm>
            <a:off x="6348714" y="6328731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C05E43AD-585F-4438-59DA-B22EE0D4B689}"/>
              </a:ext>
            </a:extLst>
          </p:cNvPr>
          <p:cNvSpPr/>
          <p:nvPr/>
        </p:nvSpPr>
        <p:spPr>
          <a:xfrm>
            <a:off x="9238175" y="6297058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EBA1095F-7CBF-0F7A-7438-3541DC84CFD9}"/>
              </a:ext>
            </a:extLst>
          </p:cNvPr>
          <p:cNvSpPr/>
          <p:nvPr/>
        </p:nvSpPr>
        <p:spPr>
          <a:xfrm>
            <a:off x="9249757" y="3008169"/>
            <a:ext cx="175723" cy="17826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BAC2706A-F614-5D8C-5AEC-5DE22BD568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97" t="15111" r="14986" b="12871"/>
          <a:stretch/>
        </p:blipFill>
        <p:spPr>
          <a:xfrm>
            <a:off x="663977" y="2817721"/>
            <a:ext cx="3912998" cy="3657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3E8AEB7-B648-3825-1860-B77541738250}"/>
              </a:ext>
            </a:extLst>
          </p:cNvPr>
          <p:cNvSpPr txBox="1">
            <a:spLocks/>
          </p:cNvSpPr>
          <p:nvPr/>
        </p:nvSpPr>
        <p:spPr>
          <a:xfrm>
            <a:off x="277982" y="420317"/>
            <a:ext cx="5115477" cy="2486414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  <a:p>
            <a:r>
              <a:rPr lang="en-US" dirty="0"/>
              <a:t>May 9 – 12Z: High and low RH</a:t>
            </a:r>
          </a:p>
          <a:p>
            <a:r>
              <a:rPr lang="en-US" dirty="0"/>
              <a:t>May 10 – 00Z: High RH</a:t>
            </a:r>
          </a:p>
          <a:p>
            <a:r>
              <a:rPr lang="en-US" dirty="0"/>
              <a:t>May 10 – 12Z: Dry area A observed in the sounding</a:t>
            </a:r>
          </a:p>
          <a:p>
            <a:r>
              <a:rPr lang="en-US" dirty="0"/>
              <a:t>May 11 – 00Z: Second dry area B approaching the station</a:t>
            </a: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A6150E4-2E18-210F-0B7B-A0B7175C0B8D}"/>
              </a:ext>
            </a:extLst>
          </p:cNvPr>
          <p:cNvCxnSpPr>
            <a:cxnSpLocks/>
          </p:cNvCxnSpPr>
          <p:nvPr/>
        </p:nvCxnSpPr>
        <p:spPr>
          <a:xfrm flipV="1">
            <a:off x="2115612" y="2332923"/>
            <a:ext cx="3200911" cy="95341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0A1E16-4AC4-8DD6-1A5A-F584DCE6D96C}"/>
              </a:ext>
            </a:extLst>
          </p:cNvPr>
          <p:cNvCxnSpPr>
            <a:cxnSpLocks/>
          </p:cNvCxnSpPr>
          <p:nvPr/>
        </p:nvCxnSpPr>
        <p:spPr>
          <a:xfrm flipV="1">
            <a:off x="3753598" y="3186432"/>
            <a:ext cx="4550430" cy="21730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69B3FF-8337-1077-AF02-8FC47B61392F}"/>
              </a:ext>
            </a:extLst>
          </p:cNvPr>
          <p:cNvCxnSpPr>
            <a:cxnSpLocks/>
          </p:cNvCxnSpPr>
          <p:nvPr/>
        </p:nvCxnSpPr>
        <p:spPr>
          <a:xfrm>
            <a:off x="1898258" y="4974036"/>
            <a:ext cx="3430965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9BEBF8-A40F-C7B0-080C-EED7445E0F84}"/>
              </a:ext>
            </a:extLst>
          </p:cNvPr>
          <p:cNvCxnSpPr>
            <a:cxnSpLocks/>
          </p:cNvCxnSpPr>
          <p:nvPr/>
        </p:nvCxnSpPr>
        <p:spPr>
          <a:xfrm flipV="1">
            <a:off x="3322427" y="4242391"/>
            <a:ext cx="4981601" cy="1513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7">
            <a:extLst>
              <a:ext uri="{FF2B5EF4-FFF2-40B4-BE49-F238E27FC236}">
                <a16:creationId xmlns:a16="http://schemas.microsoft.com/office/drawing/2014/main" id="{2487720A-24B2-D496-31BF-36FB50D10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45" y="9853"/>
            <a:ext cx="8596668" cy="64422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Rothera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066007-4A06-CB60-C073-BA06C19FB68D}"/>
              </a:ext>
            </a:extLst>
          </p:cNvPr>
          <p:cNvSpPr txBox="1"/>
          <p:nvPr/>
        </p:nvSpPr>
        <p:spPr>
          <a:xfrm>
            <a:off x="6704836" y="5385873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83098-C93D-A5BA-3670-F2B0B3FE8A3A}"/>
              </a:ext>
            </a:extLst>
          </p:cNvPr>
          <p:cNvSpPr txBox="1"/>
          <p:nvPr/>
        </p:nvSpPr>
        <p:spPr>
          <a:xfrm>
            <a:off x="8858769" y="5451334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042489-989C-6683-200F-C137E93F28F1}"/>
              </a:ext>
            </a:extLst>
          </p:cNvPr>
          <p:cNvSpPr txBox="1"/>
          <p:nvPr/>
        </p:nvSpPr>
        <p:spPr>
          <a:xfrm>
            <a:off x="8348069" y="2155661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498285-2C1B-E2A8-DC3D-1768B3FD423F}"/>
              </a:ext>
            </a:extLst>
          </p:cNvPr>
          <p:cNvSpPr txBox="1"/>
          <p:nvPr/>
        </p:nvSpPr>
        <p:spPr>
          <a:xfrm>
            <a:off x="11109666" y="667539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5761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6FB2F-4AE7-D228-A187-74A567D8E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09C27-32CA-950D-33DB-8AB2F8DC0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344" y="1371600"/>
            <a:ext cx="9612896" cy="44395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kern="1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May 10 at 1200 UTC:</a:t>
            </a:r>
            <a:endParaRPr lang="en-US" sz="2400" kern="1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/>
            <a:r>
              <a:rPr lang="en-US" sz="2400" kern="1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Observed a synoptic event that combines moist precipitating areas and dry descending air in a complicated pattern.</a:t>
            </a:r>
          </a:p>
          <a:p>
            <a:pPr lvl="1"/>
            <a:r>
              <a:rPr lang="en-US" sz="2400" kern="10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lang="en-US" sz="2400" kern="0" dirty="0">
                <a:effectLst/>
                <a:latin typeface="+mj-lt"/>
                <a:ea typeface="Calibri" panose="020F0502020204030204" pitchFamily="34" charset="0"/>
                <a:cs typeface="Arial"/>
              </a:rPr>
              <a:t>igh RH at low levels</a:t>
            </a:r>
            <a:r>
              <a:rPr lang="en-US" sz="2400" kern="0" dirty="0">
                <a:latin typeface="+mj-lt"/>
                <a:ea typeface="Calibri" panose="020F0502020204030204" pitchFamily="34" charset="0"/>
                <a:cs typeface="Arial"/>
              </a:rPr>
              <a:t> </a:t>
            </a:r>
            <a:r>
              <a:rPr lang="en-US" sz="2400" kern="0" dirty="0">
                <a:effectLst/>
                <a:latin typeface="+mj-lt"/>
                <a:ea typeface="Calibri" panose="020F0502020204030204" pitchFamily="34" charset="0"/>
                <a:cs typeface="Arial"/>
              </a:rPr>
              <a:t>caused by the AR intrusion in the region.</a:t>
            </a:r>
          </a:p>
          <a:p>
            <a:pPr lvl="1"/>
            <a:r>
              <a:rPr lang="en-US" sz="2400" kern="0" dirty="0">
                <a:latin typeface="+mj-lt"/>
                <a:ea typeface="Calibri" panose="020F0502020204030204" pitchFamily="34" charset="0"/>
                <a:cs typeface="Arial"/>
              </a:rPr>
              <a:t>Dry area A moving southeast. </a:t>
            </a:r>
            <a:endParaRPr lang="en-US" sz="2400" kern="0" dirty="0">
              <a:effectLst/>
              <a:latin typeface="+mj-lt"/>
              <a:ea typeface="Calibri" panose="020F0502020204030204" pitchFamily="34" charset="0"/>
              <a:cs typeface="Arial"/>
            </a:endParaRPr>
          </a:p>
          <a:p>
            <a:r>
              <a:rPr lang="en-US" sz="2400" kern="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On May 11 at 0000 UTC, high RH at all levels also due to the AR.</a:t>
            </a:r>
          </a:p>
          <a:p>
            <a:r>
              <a:rPr lang="en-US" sz="2400" kern="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This AR event resulted in warm and moist air impacting the Peninsula.</a:t>
            </a:r>
          </a:p>
          <a:p>
            <a:r>
              <a:rPr lang="en-US" sz="2400" kern="0" dirty="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Keith</a:t>
            </a:r>
            <a:r>
              <a:rPr lang="en-US" sz="2400" kern="0" dirty="0"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’s presentation next: PWRF modeling of this event.</a:t>
            </a:r>
            <a:endParaRPr lang="en-US" sz="2400" kern="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400" kern="1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576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396FD9A-C8D5-B4F9-D218-FA6E935ABC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49" t="7296" r="9337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79BFB-418E-3C98-FC53-F136834A5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Thank You!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D1D8BB-1279-27E4-E6B2-510A866EF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Questions and Comments?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8AB4C-F84B-6A7B-A267-404791C4CE60}"/>
              </a:ext>
            </a:extLst>
          </p:cNvPr>
          <p:cNvSpPr txBox="1"/>
          <p:nvPr/>
        </p:nvSpPr>
        <p:spPr>
          <a:xfrm>
            <a:off x="7959305" y="6420929"/>
            <a:ext cx="4295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/>
              <a:t>Image from: https://www.wwf.org.uk</a:t>
            </a:r>
          </a:p>
        </p:txBody>
      </p:sp>
    </p:spTree>
    <p:extLst>
      <p:ext uri="{BB962C8B-B14F-4D97-AF65-F5344CB8AC3E}">
        <p14:creationId xmlns:p14="http://schemas.microsoft.com/office/powerpoint/2010/main" val="372954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256AF-F966-5E7B-12AC-5C3EF820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D1854-B15D-1693-B6AE-DAFA72AB6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092" y="1488613"/>
            <a:ext cx="9678778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kern="0">
                <a:effectLst/>
                <a:latin typeface="Times New Roman"/>
                <a:ea typeface="Calibri" panose="020F0502020204030204" pitchFamily="34" charset="0"/>
                <a:cs typeface="Arial"/>
              </a:rPr>
              <a:t>The Year of Polar Prediction in the Southern Hemisphere (YOPP-SH): improve the weather forecasts for Antarctica</a:t>
            </a:r>
          </a:p>
          <a:p>
            <a:r>
              <a:rPr lang="en-US" sz="2400" kern="0">
                <a:effectLst/>
                <a:latin typeface="Times New Roman"/>
                <a:ea typeface="Calibri" panose="020F0502020204030204" pitchFamily="34" charset="0"/>
                <a:cs typeface="Arial"/>
              </a:rPr>
              <a:t>Winter Special Observing Period (SOP): April 15 - August 31, 2022.</a:t>
            </a:r>
            <a:r>
              <a:rPr lang="en-US" sz="2400" kern="0">
                <a:latin typeface="Times New Roman"/>
                <a:ea typeface="Calibri" panose="020F0502020204030204" pitchFamily="34" charset="0"/>
                <a:cs typeface="Arial"/>
              </a:rPr>
              <a:t> </a:t>
            </a:r>
            <a:endParaRPr lang="en-US" sz="2400" kern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kern="0">
                <a:effectLst/>
                <a:latin typeface="Times New Roman"/>
                <a:ea typeface="Calibri" panose="020F0502020204030204" pitchFamily="34" charset="0"/>
                <a:cs typeface="Arial"/>
              </a:rPr>
              <a:t>Targeted Observing Periods (TOPs) featured extra radiosondes launches to capture intense weather events, such as major oceanic cyclones and atmospheric rivers (ARs).</a:t>
            </a:r>
            <a:r>
              <a:rPr lang="en-US" sz="2400" kern="0">
                <a:latin typeface="Times New Roman"/>
                <a:ea typeface="Calibri" panose="020F0502020204030204" pitchFamily="34" charset="0"/>
                <a:cs typeface="Arial"/>
              </a:rPr>
              <a:t> </a:t>
            </a:r>
            <a:endParaRPr lang="en-US" sz="2400" kern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2400" kern="0">
                <a:latin typeface="Times New Roman"/>
                <a:ea typeface="Calibri" panose="020F0502020204030204" pitchFamily="34" charset="0"/>
                <a:cs typeface="Arial"/>
              </a:rPr>
              <a:t>This study focused on TOP1 (May 9-16, 2022).</a:t>
            </a:r>
            <a:endParaRPr lang="en-US" sz="2400" kern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8B6579-0558-FF21-4B16-E209930EA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858" y="5046126"/>
            <a:ext cx="1725336" cy="154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55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uple of people holding up a white circle&#10;&#10;Description automatically generated with low confidence">
            <a:extLst>
              <a:ext uri="{FF2B5EF4-FFF2-40B4-BE49-F238E27FC236}">
                <a16:creationId xmlns:a16="http://schemas.microsoft.com/office/drawing/2014/main" id="{7E4D3142-86D3-E028-1A45-563A0D34A2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5"/>
          <a:stretch/>
        </p:blipFill>
        <p:spPr>
          <a:xfrm>
            <a:off x="6898105" y="-8467"/>
            <a:ext cx="4879083" cy="6888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A205D9-99B4-2EC7-88ED-F4E07FC4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249" y="707655"/>
            <a:ext cx="5050638" cy="13208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TOP 1: May 9-16,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491A3-B0D0-0714-85F2-78F65067F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723" y="1549289"/>
            <a:ext cx="6189195" cy="4680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kern="0">
                <a:latin typeface="Times New Roman"/>
                <a:ea typeface="Calibri" panose="020F0502020204030204" pitchFamily="34" charset="0"/>
                <a:cs typeface="Arial"/>
              </a:rPr>
              <a:t>S</a:t>
            </a:r>
            <a:r>
              <a:rPr lang="en-US" sz="2400" kern="0">
                <a:effectLst/>
                <a:latin typeface="Times New Roman"/>
                <a:ea typeface="Calibri" panose="020F0502020204030204" pitchFamily="34" charset="0"/>
                <a:cs typeface="Arial"/>
              </a:rPr>
              <a:t>equence of three AR events</a:t>
            </a:r>
            <a:r>
              <a:rPr lang="en-US" sz="2400" kern="0">
                <a:latin typeface="Times New Roman"/>
                <a:ea typeface="Calibri" panose="020F0502020204030204" pitchFamily="34" charset="0"/>
                <a:cs typeface="Arial"/>
              </a:rPr>
              <a:t>:</a:t>
            </a:r>
            <a:endParaRPr lang="en-US" sz="2400" ker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kern="0">
                <a:latin typeface="Times New Roman"/>
                <a:ea typeface="Calibri" panose="020F0502020204030204" pitchFamily="34" charset="0"/>
                <a:cs typeface="Arial"/>
              </a:rPr>
              <a:t>May 10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kern="0">
                <a:latin typeface="Times New Roman"/>
                <a:ea typeface="Calibri" panose="020F0502020204030204" pitchFamily="34" charset="0"/>
                <a:cs typeface="Arial"/>
              </a:rPr>
              <a:t>May 12</a:t>
            </a:r>
            <a:endParaRPr lang="en-US" sz="2200" kern="0">
              <a:effectLst/>
              <a:latin typeface="Times New Roman"/>
              <a:ea typeface="Calibri" panose="020F0502020204030204" pitchFamily="34" charset="0"/>
              <a:cs typeface="Arial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200" kern="0">
                <a:latin typeface="Times New Roman"/>
                <a:ea typeface="Calibri" panose="020F0502020204030204" pitchFamily="34" charset="0"/>
                <a:cs typeface="Arial"/>
              </a:rPr>
              <a:t>May 16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effectLst/>
                <a:latin typeface="Times New Roman"/>
                <a:ea typeface="Calibri" panose="020F0502020204030204" pitchFamily="34" charset="0"/>
                <a:cs typeface="Arial"/>
              </a:rPr>
              <a:t>AR on May 10: AR1 based on the Center for Western Weather and Water </a:t>
            </a:r>
            <a:r>
              <a:rPr lang="en-US" sz="2400" kern="0">
                <a:latin typeface="Times New Roman"/>
                <a:ea typeface="Calibri" panose="020F0502020204030204" pitchFamily="34" charset="0"/>
                <a:cs typeface="Arial"/>
              </a:rPr>
              <a:t>Extremes</a:t>
            </a:r>
            <a:r>
              <a:rPr lang="en-US" sz="2400" kern="0">
                <a:effectLst/>
                <a:latin typeface="Times New Roman"/>
                <a:ea typeface="Calibri" panose="020F0502020204030204" pitchFamily="34" charset="0"/>
                <a:cs typeface="Arial"/>
              </a:rPr>
              <a:t> (CW3E) AR scale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400" kern="0">
                <a:latin typeface="Times New Roman"/>
                <a:ea typeface="Calibri" panose="020F0502020204030204" pitchFamily="34" charset="0"/>
                <a:cs typeface="Arial"/>
              </a:rPr>
              <a:t>M</a:t>
            </a:r>
            <a:r>
              <a:rPr lang="en-US" sz="2400" kern="0">
                <a:effectLst/>
                <a:latin typeface="Times New Roman"/>
                <a:ea typeface="Calibri" panose="020F0502020204030204" pitchFamily="34" charset="0"/>
                <a:cs typeface="Arial"/>
              </a:rPr>
              <a:t>oisture was transported by the AR into the AP region, along with high temperatures, abundant precipitation, and strong winds.</a:t>
            </a:r>
            <a:endParaRPr lang="en-US" sz="2400" kern="100">
              <a:effectLst/>
              <a:latin typeface="Times New Roman"/>
              <a:ea typeface="Calibri" panose="020F0502020204030204" pitchFamily="34" charset="0"/>
              <a:cs typeface="Arial"/>
            </a:endParaRPr>
          </a:p>
          <a:p>
            <a:pPr>
              <a:spcBef>
                <a:spcPts val="0"/>
              </a:spcBef>
            </a:pPr>
            <a:endParaRPr lang="en-US" sz="2400" kern="0">
              <a:latin typeface="Times New Roman"/>
              <a:cs typeface="Arial"/>
            </a:endParaRPr>
          </a:p>
          <a:p>
            <a:pPr marL="0" indent="0">
              <a:buNone/>
            </a:pPr>
            <a:endParaRPr lang="en-US"/>
          </a:p>
        </p:txBody>
      </p:sp>
      <p:cxnSp>
        <p:nvCxnSpPr>
          <p:cNvPr id="3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6E1F8A-CE91-0BCE-D728-B1E52DF10337}"/>
              </a:ext>
            </a:extLst>
          </p:cNvPr>
          <p:cNvSpPr txBox="1"/>
          <p:nvPr/>
        </p:nvSpPr>
        <p:spPr>
          <a:xfrm>
            <a:off x="8906527" y="6303356"/>
            <a:ext cx="370147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/>
              <a:t>Picture source: </a:t>
            </a:r>
            <a:r>
              <a:rPr lang="en-US" sz="1600" i="1" err="1"/>
              <a:t>Vernadsky</a:t>
            </a:r>
            <a:r>
              <a:rPr lang="en-US" sz="1600" i="1"/>
              <a:t> station</a:t>
            </a:r>
          </a:p>
        </p:txBody>
      </p:sp>
    </p:spTree>
    <p:extLst>
      <p:ext uri="{BB962C8B-B14F-4D97-AF65-F5344CB8AC3E}">
        <p14:creationId xmlns:p14="http://schemas.microsoft.com/office/powerpoint/2010/main" val="357639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C4C0F-60E4-5143-1195-EDCA5AC5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Station Locations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C3CE08CA-7F17-C9D9-4440-D9B0CFDF6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8" t="17538" r="18724" b="17865"/>
          <a:stretch/>
        </p:blipFill>
        <p:spPr>
          <a:xfrm>
            <a:off x="654174" y="2422124"/>
            <a:ext cx="4345050" cy="443011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9EFB394-2568-F829-437E-468C9B274C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1" t="17625" r="25603" b="17778"/>
          <a:stretch/>
        </p:blipFill>
        <p:spPr>
          <a:xfrm>
            <a:off x="5086111" y="60713"/>
            <a:ext cx="4009705" cy="536536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93C8CC-4892-AC49-9A4B-B8B99980C4BD}"/>
              </a:ext>
            </a:extLst>
          </p:cNvPr>
          <p:cNvSpPr txBox="1">
            <a:spLocks/>
          </p:cNvSpPr>
          <p:nvPr/>
        </p:nvSpPr>
        <p:spPr>
          <a:xfrm>
            <a:off x="6323539" y="2438727"/>
            <a:ext cx="1769148" cy="481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</a:rPr>
              <a:t>Rothera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01E0E02-067E-E973-740E-0049D2617303}"/>
              </a:ext>
            </a:extLst>
          </p:cNvPr>
          <p:cNvSpPr txBox="1">
            <a:spLocks/>
          </p:cNvSpPr>
          <p:nvPr/>
        </p:nvSpPr>
        <p:spPr>
          <a:xfrm>
            <a:off x="1607818" y="3528925"/>
            <a:ext cx="849270" cy="342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i="1">
                <a:solidFill>
                  <a:schemeClr val="accent1">
                    <a:lumMod val="75000"/>
                  </a:schemeClr>
                </a:solidFill>
              </a:rPr>
              <a:t>Weddell sea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EB8AF2-43CB-2B0D-7D16-71050820C045}"/>
              </a:ext>
            </a:extLst>
          </p:cNvPr>
          <p:cNvSpPr/>
          <p:nvPr/>
        </p:nvSpPr>
        <p:spPr>
          <a:xfrm>
            <a:off x="975360" y="3429001"/>
            <a:ext cx="673301" cy="8744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F30EE5-D4ED-DDCA-4284-5E1251971CD3}"/>
              </a:ext>
            </a:extLst>
          </p:cNvPr>
          <p:cNvCxnSpPr>
            <a:cxnSpLocks/>
          </p:cNvCxnSpPr>
          <p:nvPr/>
        </p:nvCxnSpPr>
        <p:spPr>
          <a:xfrm flipV="1">
            <a:off x="1648661" y="958362"/>
            <a:ext cx="3671749" cy="24706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EFE1989-428E-CD2F-59FF-6FD1F1E76AB4}"/>
              </a:ext>
            </a:extLst>
          </p:cNvPr>
          <p:cNvSpPr txBox="1">
            <a:spLocks/>
          </p:cNvSpPr>
          <p:nvPr/>
        </p:nvSpPr>
        <p:spPr>
          <a:xfrm>
            <a:off x="677334" y="4386023"/>
            <a:ext cx="1122529" cy="273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i="1">
                <a:solidFill>
                  <a:schemeClr val="accent1">
                    <a:lumMod val="75000"/>
                  </a:schemeClr>
                </a:solidFill>
              </a:rPr>
              <a:t>Bellingshausen  sea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D0AE9F3-1DC0-5C3E-0FA5-BACB36C1651E}"/>
              </a:ext>
            </a:extLst>
          </p:cNvPr>
          <p:cNvSpPr txBox="1">
            <a:spLocks/>
          </p:cNvSpPr>
          <p:nvPr/>
        </p:nvSpPr>
        <p:spPr>
          <a:xfrm>
            <a:off x="1043867" y="5112179"/>
            <a:ext cx="894894" cy="273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i="1">
                <a:solidFill>
                  <a:schemeClr val="accent1">
                    <a:lumMod val="75000"/>
                  </a:schemeClr>
                </a:solidFill>
              </a:rPr>
              <a:t>Amundsen  sea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9F2DE80-EF39-31BF-1FE4-55D9F24082A2}"/>
              </a:ext>
            </a:extLst>
          </p:cNvPr>
          <p:cNvSpPr txBox="1">
            <a:spLocks/>
          </p:cNvSpPr>
          <p:nvPr/>
        </p:nvSpPr>
        <p:spPr>
          <a:xfrm>
            <a:off x="1768156" y="4657728"/>
            <a:ext cx="1040624" cy="273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>
                <a:solidFill>
                  <a:schemeClr val="tx1"/>
                </a:solidFill>
              </a:rPr>
              <a:t>WEST ANTARCTICA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671CC0A-9755-0235-DD37-BF5C33E630A9}"/>
              </a:ext>
            </a:extLst>
          </p:cNvPr>
          <p:cNvSpPr txBox="1">
            <a:spLocks/>
          </p:cNvSpPr>
          <p:nvPr/>
        </p:nvSpPr>
        <p:spPr>
          <a:xfrm>
            <a:off x="3484535" y="4249096"/>
            <a:ext cx="1040624" cy="273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 b="1">
                <a:solidFill>
                  <a:schemeClr val="tx1"/>
                </a:solidFill>
              </a:rPr>
              <a:t>EAST ANTARCTICA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18E55F2-6CBA-8F7F-3E9B-FE6CA16CF5AF}"/>
              </a:ext>
            </a:extLst>
          </p:cNvPr>
          <p:cNvSpPr txBox="1">
            <a:spLocks/>
          </p:cNvSpPr>
          <p:nvPr/>
        </p:nvSpPr>
        <p:spPr>
          <a:xfrm>
            <a:off x="2457088" y="5112179"/>
            <a:ext cx="692044" cy="2738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000">
                <a:solidFill>
                  <a:schemeClr val="tx1"/>
                </a:solidFill>
              </a:rPr>
              <a:t>Ross Ice Shelf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A6C5A1A5-E9FF-483C-CE6F-A052B4E24E5B}"/>
              </a:ext>
            </a:extLst>
          </p:cNvPr>
          <p:cNvSpPr txBox="1">
            <a:spLocks/>
          </p:cNvSpPr>
          <p:nvPr/>
        </p:nvSpPr>
        <p:spPr>
          <a:xfrm>
            <a:off x="7553990" y="578848"/>
            <a:ext cx="1769148" cy="481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0070C0"/>
                </a:solidFill>
              </a:rPr>
              <a:t>Escudero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B507780-CDB9-5D14-C290-38C0DC7D4117}"/>
              </a:ext>
            </a:extLst>
          </p:cNvPr>
          <p:cNvSpPr txBox="1">
            <a:spLocks/>
          </p:cNvSpPr>
          <p:nvPr/>
        </p:nvSpPr>
        <p:spPr>
          <a:xfrm>
            <a:off x="6733941" y="1561942"/>
            <a:ext cx="1769148" cy="481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err="1">
                <a:solidFill>
                  <a:srgbClr val="FF0000"/>
                </a:solidFill>
              </a:rPr>
              <a:t>Vernadsky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77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8FE7185-8585-C10D-55C8-73F6CACFDD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904498"/>
              </p:ext>
            </p:extLst>
          </p:nvPr>
        </p:nvGraphicFramePr>
        <p:xfrm>
          <a:off x="486834" y="1291909"/>
          <a:ext cx="6658186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escudero may8 _ juan manuel">
            <a:hlinkClick r:id="" action="ppaction://media"/>
            <a:extLst>
              <a:ext uri="{FF2B5EF4-FFF2-40B4-BE49-F238E27FC236}">
                <a16:creationId xmlns:a16="http://schemas.microsoft.com/office/drawing/2014/main" id="{EDAF1A45-8A27-F861-EF12-9A0588012A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6020" y="484558"/>
            <a:ext cx="3533331" cy="588888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8901F7-1B07-AEC9-20F5-9445A71C037D}"/>
              </a:ext>
            </a:extLst>
          </p:cNvPr>
          <p:cNvSpPr txBox="1"/>
          <p:nvPr/>
        </p:nvSpPr>
        <p:spPr>
          <a:xfrm>
            <a:off x="7352146" y="6373442"/>
            <a:ext cx="506383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/>
              <a:t>Video source: YOPP project group chat</a:t>
            </a:r>
          </a:p>
        </p:txBody>
      </p:sp>
    </p:spTree>
    <p:extLst>
      <p:ext uri="{BB962C8B-B14F-4D97-AF65-F5344CB8AC3E}">
        <p14:creationId xmlns:p14="http://schemas.microsoft.com/office/powerpoint/2010/main" val="25238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6E64A-F39E-F6A2-52E1-2132E2A2D8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Relative Humidity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B4DDD-D87C-B893-C720-36438F5AEC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Observations and ERA5</a:t>
            </a:r>
          </a:p>
        </p:txBody>
      </p:sp>
    </p:spTree>
    <p:extLst>
      <p:ext uri="{BB962C8B-B14F-4D97-AF65-F5344CB8AC3E}">
        <p14:creationId xmlns:p14="http://schemas.microsoft.com/office/powerpoint/2010/main" val="1068567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4CB13-B4A4-B406-54F6-0722CBC8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43" y="226828"/>
            <a:ext cx="10762352" cy="13208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 Observations and ERA5: RH – May 09 at 12Z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5F4D347A-3A80-E25A-080A-0869205FC9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3" y="1392865"/>
            <a:ext cx="8239448" cy="512134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E5637-BDF0-236B-3FD4-7191DDD155D9}"/>
              </a:ext>
            </a:extLst>
          </p:cNvPr>
          <p:cNvSpPr txBox="1">
            <a:spLocks/>
          </p:cNvSpPr>
          <p:nvPr/>
        </p:nvSpPr>
        <p:spPr>
          <a:xfrm>
            <a:off x="8789191" y="2013152"/>
            <a:ext cx="331775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 sounding for Escudero</a:t>
            </a:r>
          </a:p>
          <a:p>
            <a:r>
              <a:rPr lang="en-US" dirty="0"/>
              <a:t>No AR intrusion at this time</a:t>
            </a:r>
          </a:p>
          <a:p>
            <a:r>
              <a:rPr lang="en-US" dirty="0"/>
              <a:t>High RH at </a:t>
            </a:r>
            <a:r>
              <a:rPr lang="en-US" dirty="0" err="1"/>
              <a:t>Vernadsky</a:t>
            </a:r>
            <a:r>
              <a:rPr lang="en-US" dirty="0"/>
              <a:t> </a:t>
            </a:r>
            <a:r>
              <a:rPr lang="en-US" dirty="0">
                <a:solidFill>
                  <a:schemeClr val="tx1"/>
                </a:solidFill>
              </a:rPr>
              <a:t>at </a:t>
            </a:r>
            <a:r>
              <a:rPr lang="en-US" dirty="0"/>
              <a:t>lower levels</a:t>
            </a:r>
          </a:p>
          <a:p>
            <a:r>
              <a:rPr lang="en-US" dirty="0"/>
              <a:t>Very low RH at Rothera near 4000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421F8A-25CA-5637-79AB-234C6B588F4B}"/>
              </a:ext>
            </a:extLst>
          </p:cNvPr>
          <p:cNvSpPr txBox="1"/>
          <p:nvPr/>
        </p:nvSpPr>
        <p:spPr>
          <a:xfrm>
            <a:off x="5547360" y="12090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ERA5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29F466-8AC1-D1C9-2692-719A2FB48AD3}"/>
              </a:ext>
            </a:extLst>
          </p:cNvPr>
          <p:cNvSpPr txBox="1"/>
          <p:nvPr/>
        </p:nvSpPr>
        <p:spPr>
          <a:xfrm>
            <a:off x="3862933" y="4358932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1681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4CB13-B4A4-B406-54F6-0722CBC87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43" y="226828"/>
            <a:ext cx="10762352" cy="13208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 Observations and ERA5: RH – May 09 at 12Z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E5637-BDF0-236B-3FD4-7191DDD155D9}"/>
              </a:ext>
            </a:extLst>
          </p:cNvPr>
          <p:cNvSpPr txBox="1">
            <a:spLocks/>
          </p:cNvSpPr>
          <p:nvPr/>
        </p:nvSpPr>
        <p:spPr>
          <a:xfrm>
            <a:off x="8789191" y="2013152"/>
            <a:ext cx="3317755" cy="38807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4000m low RH at Rothera in the observations</a:t>
            </a:r>
          </a:p>
          <a:p>
            <a:r>
              <a:rPr lang="en-US" dirty="0"/>
              <a:t>At 500 </a:t>
            </a:r>
            <a:r>
              <a:rPr lang="en-US" dirty="0" err="1"/>
              <a:t>hPa</a:t>
            </a:r>
            <a:r>
              <a:rPr lang="en-US" dirty="0"/>
              <a:t>  and 550 </a:t>
            </a:r>
            <a:r>
              <a:rPr lang="en-US" dirty="0" err="1"/>
              <a:t>hPa</a:t>
            </a:r>
            <a:r>
              <a:rPr lang="en-US" dirty="0"/>
              <a:t> ERA5 shows that the station is in the dry air region</a:t>
            </a:r>
          </a:p>
        </p:txBody>
      </p:sp>
      <p:pic>
        <p:nvPicPr>
          <p:cNvPr id="7" name="Picture 6" descr="A picture containing text, map, diagram, screenshot&#10;&#10;Description automatically generated">
            <a:extLst>
              <a:ext uri="{FF2B5EF4-FFF2-40B4-BE49-F238E27FC236}">
                <a16:creationId xmlns:a16="http://schemas.microsoft.com/office/drawing/2014/main" id="{455D1ED9-A0A3-3C6F-D235-C38E49946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4" y="1393218"/>
            <a:ext cx="8238307" cy="51206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03C48F-6B22-4FF7-E107-B628BC9F6342}"/>
              </a:ext>
            </a:extLst>
          </p:cNvPr>
          <p:cNvSpPr txBox="1"/>
          <p:nvPr/>
        </p:nvSpPr>
        <p:spPr>
          <a:xfrm>
            <a:off x="5547360" y="12090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ERA5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4DBADD-0EC5-8B55-C684-9870A1DE605D}"/>
              </a:ext>
            </a:extLst>
          </p:cNvPr>
          <p:cNvSpPr/>
          <p:nvPr/>
        </p:nvSpPr>
        <p:spPr>
          <a:xfrm>
            <a:off x="822960" y="2537460"/>
            <a:ext cx="1840230" cy="7658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2834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</TotalTime>
  <Words>997</Words>
  <Application>Microsoft Office PowerPoint</Application>
  <PresentationFormat>Widescreen</PresentationFormat>
  <Paragraphs>186</Paragraphs>
  <Slides>25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Abadi</vt:lpstr>
      <vt:lpstr>Arial</vt:lpstr>
      <vt:lpstr>Calibri</vt:lpstr>
      <vt:lpstr>Times New Roman</vt:lpstr>
      <vt:lpstr>Trebuchet MS</vt:lpstr>
      <vt:lpstr>Wingdings</vt:lpstr>
      <vt:lpstr>Wingdings 3</vt:lpstr>
      <vt:lpstr>Facet</vt:lpstr>
      <vt:lpstr>Observational Analysis of an Atmospheric River Impacting the Antarctic Peninsula During the Winter YOPP-SH Special Observing Period</vt:lpstr>
      <vt:lpstr>Outline</vt:lpstr>
      <vt:lpstr>Introduction</vt:lpstr>
      <vt:lpstr>TOP 1: May 9-16, 2022</vt:lpstr>
      <vt:lpstr>Station Locations</vt:lpstr>
      <vt:lpstr>PowerPoint Presentation</vt:lpstr>
      <vt:lpstr>Relative Humidity</vt:lpstr>
      <vt:lpstr> Observations and ERA5: RH – May 09 at 12Z</vt:lpstr>
      <vt:lpstr> Observations and ERA5: RH – May 09 at 12Z</vt:lpstr>
      <vt:lpstr> Observations and ERA5: RH – May 10 at 00Z</vt:lpstr>
      <vt:lpstr> Observations and ERA5: RH – May 10 at 12Z</vt:lpstr>
      <vt:lpstr> Observations and ERA5: RH – May 11 at 00Z</vt:lpstr>
      <vt:lpstr>ERA5 IVT and 1-hour Accum. Precip. for May 10</vt:lpstr>
      <vt:lpstr>Temperature</vt:lpstr>
      <vt:lpstr>Temperature Observations</vt:lpstr>
      <vt:lpstr>Temperature - Rothera</vt:lpstr>
      <vt:lpstr>Relative Humidity Cross Sections </vt:lpstr>
      <vt:lpstr>Escudero</vt:lpstr>
      <vt:lpstr>Escudero</vt:lpstr>
      <vt:lpstr>Vernadsky</vt:lpstr>
      <vt:lpstr>Vernadsky</vt:lpstr>
      <vt:lpstr>Rothera</vt:lpstr>
      <vt:lpstr>Rothera</vt:lpstr>
      <vt:lpstr>Conclusion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Observational Analysis of an Atmospheric River Impacting the Antarctic Peninsula During the Winter YOPP-SH Special Observing Period</dc:title>
  <dc:creator>Fontolan Litell, Mariana</dc:creator>
  <cp:lastModifiedBy>Fontolan Litell, Mariana</cp:lastModifiedBy>
  <cp:revision>17</cp:revision>
  <dcterms:created xsi:type="dcterms:W3CDTF">2023-05-01T16:29:43Z</dcterms:created>
  <dcterms:modified xsi:type="dcterms:W3CDTF">2023-06-01T23:50:42Z</dcterms:modified>
</cp:coreProperties>
</file>