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23" r:id="rId2"/>
    <p:sldId id="389" r:id="rId3"/>
    <p:sldId id="452" r:id="rId4"/>
    <p:sldId id="356" r:id="rId5"/>
    <p:sldId id="354" r:id="rId6"/>
    <p:sldId id="543" r:id="rId7"/>
    <p:sldId id="542" r:id="rId8"/>
    <p:sldId id="442" r:id="rId9"/>
    <p:sldId id="314" r:id="rId10"/>
    <p:sldId id="325" r:id="rId11"/>
    <p:sldId id="544" r:id="rId12"/>
    <p:sldId id="422" r:id="rId13"/>
    <p:sldId id="361" r:id="rId14"/>
    <p:sldId id="447" r:id="rId15"/>
    <p:sldId id="465" r:id="rId16"/>
    <p:sldId id="450" r:id="rId17"/>
    <p:sldId id="454" r:id="rId18"/>
    <p:sldId id="257" r:id="rId19"/>
    <p:sldId id="524" r:id="rId20"/>
    <p:sldId id="532" r:id="rId21"/>
    <p:sldId id="545" r:id="rId22"/>
    <p:sldId id="527" r:id="rId23"/>
    <p:sldId id="474" r:id="rId24"/>
    <p:sldId id="475" r:id="rId25"/>
    <p:sldId id="464" r:id="rId26"/>
    <p:sldId id="541" r:id="rId27"/>
    <p:sldId id="476" r:id="rId28"/>
    <p:sldId id="456" r:id="rId29"/>
    <p:sldId id="546" r:id="rId30"/>
    <p:sldId id="521" r:id="rId31"/>
  </p:sldIdLst>
  <p:sldSz cx="12192000" cy="6858000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7F5"/>
    <a:srgbClr val="B1CCF7"/>
    <a:srgbClr val="00091D"/>
    <a:srgbClr val="4367FD"/>
    <a:srgbClr val="D95319"/>
    <a:srgbClr val="262626"/>
    <a:srgbClr val="171626"/>
    <a:srgbClr val="000000"/>
    <a:srgbClr val="2D8CF3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0558E6-7527-4785-A1EB-02C286FF4E1D}" v="49" dt="2023-06-01T00:13:59.2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628" autoAdjust="0"/>
    <p:restoredTop sz="94660"/>
  </p:normalViewPr>
  <p:slideViewPr>
    <p:cSldViewPr snapToGrid="0">
      <p:cViewPr>
        <p:scale>
          <a:sx n="59" d="100"/>
          <a:sy n="59" d="100"/>
        </p:scale>
        <p:origin x="12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e garreaud" userId="319a270e55de952e" providerId="LiveId" clId="{060558E6-7527-4785-A1EB-02C286FF4E1D}"/>
    <pc:docChg chg="undo redo custSel addSld delSld modSld sldOrd">
      <pc:chgData name="rene garreaud" userId="319a270e55de952e" providerId="LiveId" clId="{060558E6-7527-4785-A1EB-02C286FF4E1D}" dt="2023-06-01T00:17:47.047" v="952" actId="47"/>
      <pc:docMkLst>
        <pc:docMk/>
      </pc:docMkLst>
      <pc:sldChg chg="addSp delSp modSp mod">
        <pc:chgData name="rene garreaud" userId="319a270e55de952e" providerId="LiveId" clId="{060558E6-7527-4785-A1EB-02C286FF4E1D}" dt="2023-05-31T20:13:59.611" v="421" actId="1076"/>
        <pc:sldMkLst>
          <pc:docMk/>
          <pc:sldMk cId="576372015" sldId="257"/>
        </pc:sldMkLst>
        <pc:spChg chg="del">
          <ac:chgData name="rene garreaud" userId="319a270e55de952e" providerId="LiveId" clId="{060558E6-7527-4785-A1EB-02C286FF4E1D}" dt="2023-05-31T20:13:50.253" v="417" actId="478"/>
          <ac:spMkLst>
            <pc:docMk/>
            <pc:sldMk cId="576372015" sldId="257"/>
            <ac:spMk id="7" creationId="{00000000-0000-0000-0000-000000000000}"/>
          </ac:spMkLst>
        </pc:spChg>
        <pc:spChg chg="del">
          <ac:chgData name="rene garreaud" userId="319a270e55de952e" providerId="LiveId" clId="{060558E6-7527-4785-A1EB-02C286FF4E1D}" dt="2023-05-31T20:13:50.253" v="417" actId="478"/>
          <ac:spMkLst>
            <pc:docMk/>
            <pc:sldMk cId="576372015" sldId="257"/>
            <ac:spMk id="8" creationId="{00000000-0000-0000-0000-000000000000}"/>
          </ac:spMkLst>
        </pc:spChg>
        <pc:picChg chg="del">
          <ac:chgData name="rene garreaud" userId="319a270e55de952e" providerId="LiveId" clId="{060558E6-7527-4785-A1EB-02C286FF4E1D}" dt="2023-05-31T20:13:50.253" v="417" actId="478"/>
          <ac:picMkLst>
            <pc:docMk/>
            <pc:sldMk cId="576372015" sldId="257"/>
            <ac:picMk id="2" creationId="{00000000-0000-0000-0000-000000000000}"/>
          </ac:picMkLst>
        </pc:picChg>
        <pc:picChg chg="del">
          <ac:chgData name="rene garreaud" userId="319a270e55de952e" providerId="LiveId" clId="{060558E6-7527-4785-A1EB-02C286FF4E1D}" dt="2023-05-31T20:13:50.253" v="417" actId="478"/>
          <ac:picMkLst>
            <pc:docMk/>
            <pc:sldMk cId="576372015" sldId="257"/>
            <ac:picMk id="3" creationId="{00000000-0000-0000-0000-000000000000}"/>
          </ac:picMkLst>
        </pc:picChg>
        <pc:picChg chg="add mod">
          <ac:chgData name="rene garreaud" userId="319a270e55de952e" providerId="LiveId" clId="{060558E6-7527-4785-A1EB-02C286FF4E1D}" dt="2023-05-31T20:13:59.611" v="421" actId="1076"/>
          <ac:picMkLst>
            <pc:docMk/>
            <pc:sldMk cId="576372015" sldId="257"/>
            <ac:picMk id="4" creationId="{20F822B6-651E-63E7-7FA1-C3CC6D4A3035}"/>
          </ac:picMkLst>
        </pc:picChg>
      </pc:sldChg>
      <pc:sldChg chg="del">
        <pc:chgData name="rene garreaud" userId="319a270e55de952e" providerId="LiveId" clId="{060558E6-7527-4785-A1EB-02C286FF4E1D}" dt="2023-05-31T20:14:09.715" v="422" actId="47"/>
        <pc:sldMkLst>
          <pc:docMk/>
          <pc:sldMk cId="1617829212" sldId="264"/>
        </pc:sldMkLst>
      </pc:sldChg>
      <pc:sldChg chg="del">
        <pc:chgData name="rene garreaud" userId="319a270e55de952e" providerId="LiveId" clId="{060558E6-7527-4785-A1EB-02C286FF4E1D}" dt="2023-05-31T20:10:54.743" v="384" actId="47"/>
        <pc:sldMkLst>
          <pc:docMk/>
          <pc:sldMk cId="1000670864" sldId="270"/>
        </pc:sldMkLst>
      </pc:sldChg>
      <pc:sldChg chg="addSp delSp modSp mod">
        <pc:chgData name="rene garreaud" userId="319a270e55de952e" providerId="LiveId" clId="{060558E6-7527-4785-A1EB-02C286FF4E1D}" dt="2023-05-31T23:49:15.568" v="613" actId="1076"/>
        <pc:sldMkLst>
          <pc:docMk/>
          <pc:sldMk cId="4169025207" sldId="314"/>
        </pc:sldMkLst>
        <pc:spChg chg="add del mod">
          <ac:chgData name="rene garreaud" userId="319a270e55de952e" providerId="LiveId" clId="{060558E6-7527-4785-A1EB-02C286FF4E1D}" dt="2023-05-31T23:48:59.540" v="610" actId="478"/>
          <ac:spMkLst>
            <pc:docMk/>
            <pc:sldMk cId="4169025207" sldId="314"/>
            <ac:spMk id="2" creationId="{F95AFA0F-614E-D0EF-1868-B29D62380181}"/>
          </ac:spMkLst>
        </pc:spChg>
        <pc:spChg chg="add mod">
          <ac:chgData name="rene garreaud" userId="319a270e55de952e" providerId="LiveId" clId="{060558E6-7527-4785-A1EB-02C286FF4E1D}" dt="2023-05-31T23:49:11.721" v="612" actId="1076"/>
          <ac:spMkLst>
            <pc:docMk/>
            <pc:sldMk cId="4169025207" sldId="314"/>
            <ac:spMk id="11" creationId="{B6AD9DEB-9D43-38F3-3840-B537D4C78205}"/>
          </ac:spMkLst>
        </pc:spChg>
        <pc:spChg chg="del">
          <ac:chgData name="rene garreaud" userId="319a270e55de952e" providerId="LiveId" clId="{060558E6-7527-4785-A1EB-02C286FF4E1D}" dt="2023-05-31T23:48:56.331" v="609" actId="478"/>
          <ac:spMkLst>
            <pc:docMk/>
            <pc:sldMk cId="4169025207" sldId="314"/>
            <ac:spMk id="43" creationId="{9E58FF56-1E01-4E33-86DE-E8370A8E440E}"/>
          </ac:spMkLst>
        </pc:spChg>
        <pc:spChg chg="del">
          <ac:chgData name="rene garreaud" userId="319a270e55de952e" providerId="LiveId" clId="{060558E6-7527-4785-A1EB-02C286FF4E1D}" dt="2023-05-31T23:48:56.331" v="609" actId="478"/>
          <ac:spMkLst>
            <pc:docMk/>
            <pc:sldMk cId="4169025207" sldId="314"/>
            <ac:spMk id="61" creationId="{21CCF9B6-EDAE-470B-B7C8-79CE978B7E6A}"/>
          </ac:spMkLst>
        </pc:spChg>
        <pc:picChg chg="add del mod">
          <ac:chgData name="rene garreaud" userId="319a270e55de952e" providerId="LiveId" clId="{060558E6-7527-4785-A1EB-02C286FF4E1D}" dt="2023-05-31T23:48:59.540" v="610" actId="478"/>
          <ac:picMkLst>
            <pc:docMk/>
            <pc:sldMk cId="4169025207" sldId="314"/>
            <ac:picMk id="5" creationId="{133FA9E7-E678-BF90-4044-E2596D473A08}"/>
          </ac:picMkLst>
        </pc:picChg>
        <pc:picChg chg="del">
          <ac:chgData name="rene garreaud" userId="319a270e55de952e" providerId="LiveId" clId="{060558E6-7527-4785-A1EB-02C286FF4E1D}" dt="2023-05-31T23:48:49.748" v="608" actId="478"/>
          <ac:picMkLst>
            <pc:docMk/>
            <pc:sldMk cId="4169025207" sldId="314"/>
            <ac:picMk id="7" creationId="{DA860D2E-5151-4D58-B842-20E5DA4828E2}"/>
          </ac:picMkLst>
        </pc:picChg>
        <pc:picChg chg="add mod">
          <ac:chgData name="rene garreaud" userId="319a270e55de952e" providerId="LiveId" clId="{060558E6-7527-4785-A1EB-02C286FF4E1D}" dt="2023-05-31T23:49:15.568" v="613" actId="1076"/>
          <ac:picMkLst>
            <pc:docMk/>
            <pc:sldMk cId="4169025207" sldId="314"/>
            <ac:picMk id="13" creationId="{C7106529-2E3E-D742-AE0C-1EAB16942B80}"/>
          </ac:picMkLst>
        </pc:picChg>
        <pc:cxnChg chg="del">
          <ac:chgData name="rene garreaud" userId="319a270e55de952e" providerId="LiveId" clId="{060558E6-7527-4785-A1EB-02C286FF4E1D}" dt="2023-05-31T23:48:56.331" v="609" actId="478"/>
          <ac:cxnSpMkLst>
            <pc:docMk/>
            <pc:sldMk cId="4169025207" sldId="314"/>
            <ac:cxnSpMk id="40" creationId="{0A972EDB-3EBA-453D-A3D2-4BE5ED3BBC03}"/>
          </ac:cxnSpMkLst>
        </pc:cxnChg>
        <pc:cxnChg chg="del">
          <ac:chgData name="rene garreaud" userId="319a270e55de952e" providerId="LiveId" clId="{060558E6-7527-4785-A1EB-02C286FF4E1D}" dt="2023-05-31T23:48:56.331" v="609" actId="478"/>
          <ac:cxnSpMkLst>
            <pc:docMk/>
            <pc:sldMk cId="4169025207" sldId="314"/>
            <ac:cxnSpMk id="45" creationId="{B955F838-0FE7-49D3-8CFB-2E769296E1D5}"/>
          </ac:cxnSpMkLst>
        </pc:cxnChg>
      </pc:sldChg>
      <pc:sldChg chg="del">
        <pc:chgData name="rene garreaud" userId="319a270e55de952e" providerId="LiveId" clId="{060558E6-7527-4785-A1EB-02C286FF4E1D}" dt="2023-05-31T20:13:05.868" v="414" actId="47"/>
        <pc:sldMkLst>
          <pc:docMk/>
          <pc:sldMk cId="750496878" sldId="347"/>
        </pc:sldMkLst>
      </pc:sldChg>
      <pc:sldChg chg="addSp delSp modSp del mod">
        <pc:chgData name="rene garreaud" userId="319a270e55de952e" providerId="LiveId" clId="{060558E6-7527-4785-A1EB-02C286FF4E1D}" dt="2023-05-31T23:43:43.292" v="559" actId="47"/>
        <pc:sldMkLst>
          <pc:docMk/>
          <pc:sldMk cId="2044526298" sldId="355"/>
        </pc:sldMkLst>
        <pc:spChg chg="add del">
          <ac:chgData name="rene garreaud" userId="319a270e55de952e" providerId="LiveId" clId="{060558E6-7527-4785-A1EB-02C286FF4E1D}" dt="2023-05-31T23:41:59.171" v="536" actId="478"/>
          <ac:spMkLst>
            <pc:docMk/>
            <pc:sldMk cId="2044526298" sldId="355"/>
            <ac:spMk id="19" creationId="{B053F56A-2EA4-68BF-D3F2-7C91EE25779E}"/>
          </ac:spMkLst>
        </pc:spChg>
        <pc:spChg chg="mod">
          <ac:chgData name="rene garreaud" userId="319a270e55de952e" providerId="LiveId" clId="{060558E6-7527-4785-A1EB-02C286FF4E1D}" dt="2023-05-31T23:41:37.129" v="532" actId="1076"/>
          <ac:spMkLst>
            <pc:docMk/>
            <pc:sldMk cId="2044526298" sldId="355"/>
            <ac:spMk id="44" creationId="{53AA4D21-286E-3820-02AF-BBC64C11A968}"/>
          </ac:spMkLst>
        </pc:spChg>
        <pc:graphicFrameChg chg="mod">
          <ac:chgData name="rene garreaud" userId="319a270e55de952e" providerId="LiveId" clId="{060558E6-7527-4785-A1EB-02C286FF4E1D}" dt="2023-05-31T20:11:53.853" v="397" actId="14100"/>
          <ac:graphicFrameMkLst>
            <pc:docMk/>
            <pc:sldMk cId="2044526298" sldId="355"/>
            <ac:graphicFrameMk id="11" creationId="{5F3C3F2D-DB79-764C-4CEA-98D4F69FD66C}"/>
          </ac:graphicFrameMkLst>
        </pc:graphicFrameChg>
        <pc:picChg chg="mod">
          <ac:chgData name="rene garreaud" userId="319a270e55de952e" providerId="LiveId" clId="{060558E6-7527-4785-A1EB-02C286FF4E1D}" dt="2023-05-31T23:41:41.302" v="534" actId="1076"/>
          <ac:picMkLst>
            <pc:docMk/>
            <pc:sldMk cId="2044526298" sldId="355"/>
            <ac:picMk id="32" creationId="{B1128E59-5D70-E50F-0CDA-B77963474E5F}"/>
          </ac:picMkLst>
        </pc:picChg>
      </pc:sldChg>
      <pc:sldChg chg="ord">
        <pc:chgData name="rene garreaud" userId="319a270e55de952e" providerId="LiveId" clId="{060558E6-7527-4785-A1EB-02C286FF4E1D}" dt="2023-05-31T20:11:25.066" v="392"/>
        <pc:sldMkLst>
          <pc:docMk/>
          <pc:sldMk cId="221771864" sldId="356"/>
        </pc:sldMkLst>
      </pc:sldChg>
      <pc:sldChg chg="addSp delSp modSp del mod">
        <pc:chgData name="rene garreaud" userId="319a270e55de952e" providerId="LiveId" clId="{060558E6-7527-4785-A1EB-02C286FF4E1D}" dt="2023-06-01T00:14:23.181" v="947" actId="47"/>
        <pc:sldMkLst>
          <pc:docMk/>
          <pc:sldMk cId="1806280188" sldId="357"/>
        </pc:sldMkLst>
        <pc:spChg chg="mod">
          <ac:chgData name="rene garreaud" userId="319a270e55de952e" providerId="LiveId" clId="{060558E6-7527-4785-A1EB-02C286FF4E1D}" dt="2023-06-01T00:12:48.644" v="939" actId="1076"/>
          <ac:spMkLst>
            <pc:docMk/>
            <pc:sldMk cId="1806280188" sldId="357"/>
            <ac:spMk id="2" creationId="{E7012235-3D4B-47F4-B1CA-268E6F1E1D1E}"/>
          </ac:spMkLst>
        </pc:spChg>
        <pc:spChg chg="add del">
          <ac:chgData name="rene garreaud" userId="319a270e55de952e" providerId="LiveId" clId="{060558E6-7527-4785-A1EB-02C286FF4E1D}" dt="2023-06-01T00:13:16.755" v="941" actId="22"/>
          <ac:spMkLst>
            <pc:docMk/>
            <pc:sldMk cId="1806280188" sldId="357"/>
            <ac:spMk id="4" creationId="{B7636601-0A43-2633-E51D-BC8A7FAFCF97}"/>
          </ac:spMkLst>
        </pc:spChg>
      </pc:sldChg>
      <pc:sldChg chg="addSp modSp mod ord">
        <pc:chgData name="rene garreaud" userId="319a270e55de952e" providerId="LiveId" clId="{060558E6-7527-4785-A1EB-02C286FF4E1D}" dt="2023-06-01T00:04:51.306" v="885" actId="1076"/>
        <pc:sldMkLst>
          <pc:docMk/>
          <pc:sldMk cId="1369000543" sldId="389"/>
        </pc:sldMkLst>
        <pc:spChg chg="mod">
          <ac:chgData name="rene garreaud" userId="319a270e55de952e" providerId="LiveId" clId="{060558E6-7527-4785-A1EB-02C286FF4E1D}" dt="2023-06-01T00:04:03.920" v="877" actId="1038"/>
          <ac:spMkLst>
            <pc:docMk/>
            <pc:sldMk cId="1369000543" sldId="389"/>
            <ac:spMk id="3" creationId="{ADE7086F-2230-4879-8233-6302CF22B7B4}"/>
          </ac:spMkLst>
        </pc:spChg>
        <pc:spChg chg="mod">
          <ac:chgData name="rene garreaud" userId="319a270e55de952e" providerId="LiveId" clId="{060558E6-7527-4785-A1EB-02C286FF4E1D}" dt="2023-06-01T00:04:03.920" v="877" actId="1038"/>
          <ac:spMkLst>
            <pc:docMk/>
            <pc:sldMk cId="1369000543" sldId="389"/>
            <ac:spMk id="4" creationId="{CFA80028-DE61-44A0-80C6-EC06FF2F6962}"/>
          </ac:spMkLst>
        </pc:spChg>
        <pc:spChg chg="mod">
          <ac:chgData name="rene garreaud" userId="319a270e55de952e" providerId="LiveId" clId="{060558E6-7527-4785-A1EB-02C286FF4E1D}" dt="2023-06-01T00:04:03.920" v="877" actId="1038"/>
          <ac:spMkLst>
            <pc:docMk/>
            <pc:sldMk cId="1369000543" sldId="389"/>
            <ac:spMk id="5" creationId="{7ADDE0BA-04F4-4BBD-8972-EE14995DC9FF}"/>
          </ac:spMkLst>
        </pc:spChg>
        <pc:spChg chg="mod">
          <ac:chgData name="rene garreaud" userId="319a270e55de952e" providerId="LiveId" clId="{060558E6-7527-4785-A1EB-02C286FF4E1D}" dt="2023-06-01T00:04:03.920" v="877" actId="1038"/>
          <ac:spMkLst>
            <pc:docMk/>
            <pc:sldMk cId="1369000543" sldId="389"/>
            <ac:spMk id="6" creationId="{F716941B-8C1C-4091-8F76-5C357A1060C3}"/>
          </ac:spMkLst>
        </pc:spChg>
        <pc:spChg chg="add mod">
          <ac:chgData name="rene garreaud" userId="319a270e55de952e" providerId="LiveId" clId="{060558E6-7527-4785-A1EB-02C286FF4E1D}" dt="2023-06-01T00:04:12.231" v="879" actId="14100"/>
          <ac:spMkLst>
            <pc:docMk/>
            <pc:sldMk cId="1369000543" sldId="389"/>
            <ac:spMk id="7" creationId="{4E6CCEF2-9B74-9DC6-8AD8-DA46C6DE5BE1}"/>
          </ac:spMkLst>
        </pc:spChg>
        <pc:spChg chg="add mod">
          <ac:chgData name="rene garreaud" userId="319a270e55de952e" providerId="LiveId" clId="{060558E6-7527-4785-A1EB-02C286FF4E1D}" dt="2023-06-01T00:04:41.854" v="883" actId="1076"/>
          <ac:spMkLst>
            <pc:docMk/>
            <pc:sldMk cId="1369000543" sldId="389"/>
            <ac:spMk id="10" creationId="{92C212B6-ECF7-5856-640D-993500091A0A}"/>
          </ac:spMkLst>
        </pc:spChg>
        <pc:graphicFrameChg chg="mod">
          <ac:chgData name="rene garreaud" userId="319a270e55de952e" providerId="LiveId" clId="{060558E6-7527-4785-A1EB-02C286FF4E1D}" dt="2023-06-01T00:04:35.941" v="882" actId="1076"/>
          <ac:graphicFrameMkLst>
            <pc:docMk/>
            <pc:sldMk cId="1369000543" sldId="389"/>
            <ac:graphicFrameMk id="2" creationId="{947531B4-03AA-4FED-BD4F-26B634312316}"/>
          </ac:graphicFrameMkLst>
        </pc:graphicFrameChg>
        <pc:picChg chg="add mod">
          <ac:chgData name="rene garreaud" userId="319a270e55de952e" providerId="LiveId" clId="{060558E6-7527-4785-A1EB-02C286FF4E1D}" dt="2023-06-01T00:04:51.306" v="885" actId="1076"/>
          <ac:picMkLst>
            <pc:docMk/>
            <pc:sldMk cId="1369000543" sldId="389"/>
            <ac:picMk id="9" creationId="{C820D3FA-6DE1-B3F6-B396-1C6AE074C78B}"/>
          </ac:picMkLst>
        </pc:picChg>
        <pc:cxnChg chg="mod">
          <ac:chgData name="rene garreaud" userId="319a270e55de952e" providerId="LiveId" clId="{060558E6-7527-4785-A1EB-02C286FF4E1D}" dt="2023-06-01T00:04:03.920" v="877" actId="1038"/>
          <ac:cxnSpMkLst>
            <pc:docMk/>
            <pc:sldMk cId="1369000543" sldId="389"/>
            <ac:cxnSpMk id="8" creationId="{5FCCA01F-6ADD-44EF-A76F-829E1AB5E391}"/>
          </ac:cxnSpMkLst>
        </pc:cxnChg>
      </pc:sldChg>
      <pc:sldChg chg="del">
        <pc:chgData name="rene garreaud" userId="319a270e55de952e" providerId="LiveId" clId="{060558E6-7527-4785-A1EB-02C286FF4E1D}" dt="2023-05-31T20:16:27.886" v="427" actId="47"/>
        <pc:sldMkLst>
          <pc:docMk/>
          <pc:sldMk cId="2545855768" sldId="408"/>
        </pc:sldMkLst>
      </pc:sldChg>
      <pc:sldChg chg="addSp delSp modSp mod">
        <pc:chgData name="rene garreaud" userId="319a270e55de952e" providerId="LiveId" clId="{060558E6-7527-4785-A1EB-02C286FF4E1D}" dt="2023-05-31T23:49:52.894" v="620" actId="1076"/>
        <pc:sldMkLst>
          <pc:docMk/>
          <pc:sldMk cId="610664606" sldId="422"/>
        </pc:sldMkLst>
        <pc:spChg chg="add del mod">
          <ac:chgData name="rene garreaud" userId="319a270e55de952e" providerId="LiveId" clId="{060558E6-7527-4785-A1EB-02C286FF4E1D}" dt="2023-05-31T23:49:45.559" v="617" actId="478"/>
          <ac:spMkLst>
            <pc:docMk/>
            <pc:sldMk cId="610664606" sldId="422"/>
            <ac:spMk id="4" creationId="{B2E0276D-43D3-7AF2-88F9-A69B51EF0088}"/>
          </ac:spMkLst>
        </pc:spChg>
        <pc:picChg chg="add mod">
          <ac:chgData name="rene garreaud" userId="319a270e55de952e" providerId="LiveId" clId="{060558E6-7527-4785-A1EB-02C286FF4E1D}" dt="2023-05-31T23:49:52.894" v="620" actId="1076"/>
          <ac:picMkLst>
            <pc:docMk/>
            <pc:sldMk cId="610664606" sldId="422"/>
            <ac:picMk id="2" creationId="{DBCDD604-B9F2-34FF-D607-77085FC96487}"/>
          </ac:picMkLst>
        </pc:picChg>
      </pc:sldChg>
      <pc:sldChg chg="modSp del mod">
        <pc:chgData name="rene garreaud" userId="319a270e55de952e" providerId="LiveId" clId="{060558E6-7527-4785-A1EB-02C286FF4E1D}" dt="2023-05-31T23:50:44.458" v="621" actId="47"/>
        <pc:sldMkLst>
          <pc:docMk/>
          <pc:sldMk cId="1387614204" sldId="434"/>
        </pc:sldMkLst>
        <pc:spChg chg="mod">
          <ac:chgData name="rene garreaud" userId="319a270e55de952e" providerId="LiveId" clId="{060558E6-7527-4785-A1EB-02C286FF4E1D}" dt="2023-05-31T23:49:34.694" v="615" actId="1076"/>
          <ac:spMkLst>
            <pc:docMk/>
            <pc:sldMk cId="1387614204" sldId="434"/>
            <ac:spMk id="4" creationId="{592D408A-264B-B97C-4BD8-F3309AE1F935}"/>
          </ac:spMkLst>
        </pc:spChg>
        <pc:picChg chg="mod">
          <ac:chgData name="rene garreaud" userId="319a270e55de952e" providerId="LiveId" clId="{060558E6-7527-4785-A1EB-02C286FF4E1D}" dt="2023-05-31T23:49:34.694" v="615" actId="1076"/>
          <ac:picMkLst>
            <pc:docMk/>
            <pc:sldMk cId="1387614204" sldId="434"/>
            <ac:picMk id="3" creationId="{D5D36915-12E4-5827-3E29-F3FCCAF8F5B9}"/>
          </ac:picMkLst>
        </pc:picChg>
      </pc:sldChg>
      <pc:sldChg chg="del">
        <pc:chgData name="rene garreaud" userId="319a270e55de952e" providerId="LiveId" clId="{060558E6-7527-4785-A1EB-02C286FF4E1D}" dt="2023-06-01T00:05:38.892" v="887" actId="47"/>
        <pc:sldMkLst>
          <pc:docMk/>
          <pc:sldMk cId="1463816187" sldId="437"/>
        </pc:sldMkLst>
      </pc:sldChg>
      <pc:sldChg chg="del">
        <pc:chgData name="rene garreaud" userId="319a270e55de952e" providerId="LiveId" clId="{060558E6-7527-4785-A1EB-02C286FF4E1D}" dt="2023-05-31T20:11:35.051" v="393" actId="47"/>
        <pc:sldMkLst>
          <pc:docMk/>
          <pc:sldMk cId="1814924594" sldId="440"/>
        </pc:sldMkLst>
      </pc:sldChg>
      <pc:sldChg chg="modSp mod">
        <pc:chgData name="rene garreaud" userId="319a270e55de952e" providerId="LiveId" clId="{060558E6-7527-4785-A1EB-02C286FF4E1D}" dt="2023-05-31T20:12:07.916" v="411" actId="20577"/>
        <pc:sldMkLst>
          <pc:docMk/>
          <pc:sldMk cId="834722338" sldId="442"/>
        </pc:sldMkLst>
        <pc:spChg chg="mod">
          <ac:chgData name="rene garreaud" userId="319a270e55de952e" providerId="LiveId" clId="{060558E6-7527-4785-A1EB-02C286FF4E1D}" dt="2023-05-31T20:12:07.916" v="411" actId="20577"/>
          <ac:spMkLst>
            <pc:docMk/>
            <pc:sldMk cId="834722338" sldId="442"/>
            <ac:spMk id="2" creationId="{FF7101C5-82FD-5F2A-6B85-ACF7A2395669}"/>
          </ac:spMkLst>
        </pc:spChg>
      </pc:sldChg>
      <pc:sldChg chg="del">
        <pc:chgData name="rene garreaud" userId="319a270e55de952e" providerId="LiveId" clId="{060558E6-7527-4785-A1EB-02C286FF4E1D}" dt="2023-05-31T20:12:15.864" v="412" actId="47"/>
        <pc:sldMkLst>
          <pc:docMk/>
          <pc:sldMk cId="2812246438" sldId="443"/>
        </pc:sldMkLst>
      </pc:sldChg>
      <pc:sldChg chg="del">
        <pc:chgData name="rene garreaud" userId="319a270e55de952e" providerId="LiveId" clId="{060558E6-7527-4785-A1EB-02C286FF4E1D}" dt="2023-05-31T23:49:22.745" v="614" actId="47"/>
        <pc:sldMkLst>
          <pc:docMk/>
          <pc:sldMk cId="1286137939" sldId="444"/>
        </pc:sldMkLst>
      </pc:sldChg>
      <pc:sldChg chg="del">
        <pc:chgData name="rene garreaud" userId="319a270e55de952e" providerId="LiveId" clId="{060558E6-7527-4785-A1EB-02C286FF4E1D}" dt="2023-05-31T23:55:20.170" v="797" actId="47"/>
        <pc:sldMkLst>
          <pc:docMk/>
          <pc:sldMk cId="3640530418" sldId="446"/>
        </pc:sldMkLst>
      </pc:sldChg>
      <pc:sldChg chg="ord">
        <pc:chgData name="rene garreaud" userId="319a270e55de952e" providerId="LiveId" clId="{060558E6-7527-4785-A1EB-02C286FF4E1D}" dt="2023-06-01T00:16:40.648" v="949"/>
        <pc:sldMkLst>
          <pc:docMk/>
          <pc:sldMk cId="3255740488" sldId="447"/>
        </pc:sldMkLst>
      </pc:sldChg>
      <pc:sldChg chg="del">
        <pc:chgData name="rene garreaud" userId="319a270e55de952e" providerId="LiveId" clId="{060558E6-7527-4785-A1EB-02C286FF4E1D}" dt="2023-05-31T20:13:09.493" v="415" actId="47"/>
        <pc:sldMkLst>
          <pc:docMk/>
          <pc:sldMk cId="2652075944" sldId="448"/>
        </pc:sldMkLst>
      </pc:sldChg>
      <pc:sldChg chg="modSp mod">
        <pc:chgData name="rene garreaud" userId="319a270e55de952e" providerId="LiveId" clId="{060558E6-7527-4785-A1EB-02C286FF4E1D}" dt="2023-05-31T20:11:11.924" v="390" actId="1076"/>
        <pc:sldMkLst>
          <pc:docMk/>
          <pc:sldMk cId="1902987236" sldId="452"/>
        </pc:sldMkLst>
        <pc:graphicFrameChg chg="mod">
          <ac:chgData name="rene garreaud" userId="319a270e55de952e" providerId="LiveId" clId="{060558E6-7527-4785-A1EB-02C286FF4E1D}" dt="2023-05-31T20:11:11.924" v="390" actId="1076"/>
          <ac:graphicFrameMkLst>
            <pc:docMk/>
            <pc:sldMk cId="1902987236" sldId="452"/>
            <ac:graphicFrameMk id="4" creationId="{9EBDE64E-DF13-E7E0-58C8-9B1213348F13}"/>
          </ac:graphicFrameMkLst>
        </pc:graphicFrameChg>
        <pc:picChg chg="mod">
          <ac:chgData name="rene garreaud" userId="319a270e55de952e" providerId="LiveId" clId="{060558E6-7527-4785-A1EB-02C286FF4E1D}" dt="2023-05-31T20:11:06.126" v="386" actId="1076"/>
          <ac:picMkLst>
            <pc:docMk/>
            <pc:sldMk cId="1902987236" sldId="452"/>
            <ac:picMk id="5" creationId="{C9545BAD-8ECB-BA9D-698A-0C54BBDCE7B6}"/>
          </ac:picMkLst>
        </pc:picChg>
      </pc:sldChg>
      <pc:sldChg chg="addSp delSp modSp mod">
        <pc:chgData name="rene garreaud" userId="319a270e55de952e" providerId="LiveId" clId="{060558E6-7527-4785-A1EB-02C286FF4E1D}" dt="2023-05-31T20:29:56.965" v="530" actId="14100"/>
        <pc:sldMkLst>
          <pc:docMk/>
          <pc:sldMk cId="2938180375" sldId="456"/>
        </pc:sldMkLst>
        <pc:spChg chg="del">
          <ac:chgData name="rene garreaud" userId="319a270e55de952e" providerId="LiveId" clId="{060558E6-7527-4785-A1EB-02C286FF4E1D}" dt="2023-05-31T20:29:12.997" v="489" actId="478"/>
          <ac:spMkLst>
            <pc:docMk/>
            <pc:sldMk cId="2938180375" sldId="456"/>
            <ac:spMk id="10" creationId="{79E59786-4B79-414A-1429-C58A3FAF912B}"/>
          </ac:spMkLst>
        </pc:spChg>
        <pc:spChg chg="add mod">
          <ac:chgData name="rene garreaud" userId="319a270e55de952e" providerId="LiveId" clId="{060558E6-7527-4785-A1EB-02C286FF4E1D}" dt="2023-05-31T20:29:56.965" v="530" actId="14100"/>
          <ac:spMkLst>
            <pc:docMk/>
            <pc:sldMk cId="2938180375" sldId="456"/>
            <ac:spMk id="11" creationId="{DA571BD3-23C4-6F97-D3E0-F4B4A7579679}"/>
          </ac:spMkLst>
        </pc:spChg>
        <pc:spChg chg="mod">
          <ac:chgData name="rene garreaud" userId="319a270e55de952e" providerId="LiveId" clId="{060558E6-7527-4785-A1EB-02C286FF4E1D}" dt="2023-05-31T20:29:46.462" v="527" actId="1035"/>
          <ac:spMkLst>
            <pc:docMk/>
            <pc:sldMk cId="2938180375" sldId="456"/>
            <ac:spMk id="15" creationId="{A6395995-9EA7-F3C8-4FC0-B13CDC64B18C}"/>
          </ac:spMkLst>
        </pc:spChg>
        <pc:spChg chg="mod">
          <ac:chgData name="rene garreaud" userId="319a270e55de952e" providerId="LiveId" clId="{060558E6-7527-4785-A1EB-02C286FF4E1D}" dt="2023-05-31T20:29:46.462" v="527" actId="1035"/>
          <ac:spMkLst>
            <pc:docMk/>
            <pc:sldMk cId="2938180375" sldId="456"/>
            <ac:spMk id="16" creationId="{8CAB797A-11A5-7BEE-A4A9-178BA40C0E21}"/>
          </ac:spMkLst>
        </pc:spChg>
        <pc:spChg chg="mod">
          <ac:chgData name="rene garreaud" userId="319a270e55de952e" providerId="LiveId" clId="{060558E6-7527-4785-A1EB-02C286FF4E1D}" dt="2023-05-31T20:29:46.462" v="527" actId="1035"/>
          <ac:spMkLst>
            <pc:docMk/>
            <pc:sldMk cId="2938180375" sldId="456"/>
            <ac:spMk id="17" creationId="{BACAA7EE-BD7D-68D7-945F-C785B9CD8D18}"/>
          </ac:spMkLst>
        </pc:spChg>
        <pc:spChg chg="del">
          <ac:chgData name="rene garreaud" userId="319a270e55de952e" providerId="LiveId" clId="{060558E6-7527-4785-A1EB-02C286FF4E1D}" dt="2023-05-31T20:29:27.075" v="494" actId="478"/>
          <ac:spMkLst>
            <pc:docMk/>
            <pc:sldMk cId="2938180375" sldId="456"/>
            <ac:spMk id="18" creationId="{972CEE6C-0326-6F49-928F-ED4005A78696}"/>
          </ac:spMkLst>
        </pc:spChg>
        <pc:grpChg chg="mod">
          <ac:chgData name="rene garreaud" userId="319a270e55de952e" providerId="LiveId" clId="{060558E6-7527-4785-A1EB-02C286FF4E1D}" dt="2023-05-31T20:29:46.462" v="527" actId="1035"/>
          <ac:grpSpMkLst>
            <pc:docMk/>
            <pc:sldMk cId="2938180375" sldId="456"/>
            <ac:grpSpMk id="14" creationId="{357E8E5E-ED41-0829-9D03-FF492497E7FC}"/>
          </ac:grpSpMkLst>
        </pc:grpChg>
        <pc:graphicFrameChg chg="mod">
          <ac:chgData name="rene garreaud" userId="319a270e55de952e" providerId="LiveId" clId="{060558E6-7527-4785-A1EB-02C286FF4E1D}" dt="2023-05-31T20:29:46.462" v="527" actId="1035"/>
          <ac:graphicFrameMkLst>
            <pc:docMk/>
            <pc:sldMk cId="2938180375" sldId="456"/>
            <ac:graphicFrameMk id="12" creationId="{B4216F5D-2387-77AC-D741-A108FA0FEF1A}"/>
          </ac:graphicFrameMkLst>
        </pc:graphicFrameChg>
        <pc:graphicFrameChg chg="mod">
          <ac:chgData name="rene garreaud" userId="319a270e55de952e" providerId="LiveId" clId="{060558E6-7527-4785-A1EB-02C286FF4E1D}" dt="2023-05-31T20:29:46.462" v="527" actId="1035"/>
          <ac:graphicFrameMkLst>
            <pc:docMk/>
            <pc:sldMk cId="2938180375" sldId="456"/>
            <ac:graphicFrameMk id="13" creationId="{3B0A823F-B8A4-7E77-F5E8-709F2C9EF544}"/>
          </ac:graphicFrameMkLst>
        </pc:graphicFrameChg>
      </pc:sldChg>
      <pc:sldChg chg="del">
        <pc:chgData name="rene garreaud" userId="319a270e55de952e" providerId="LiveId" clId="{060558E6-7527-4785-A1EB-02C286FF4E1D}" dt="2023-05-31T20:15:55.668" v="425" actId="47"/>
        <pc:sldMkLst>
          <pc:docMk/>
          <pc:sldMk cId="235897923" sldId="458"/>
        </pc:sldMkLst>
      </pc:sldChg>
      <pc:sldChg chg="del">
        <pc:chgData name="rene garreaud" userId="319a270e55de952e" providerId="LiveId" clId="{060558E6-7527-4785-A1EB-02C286FF4E1D}" dt="2023-06-01T00:00:48.395" v="821" actId="47"/>
        <pc:sldMkLst>
          <pc:docMk/>
          <pc:sldMk cId="838850201" sldId="460"/>
        </pc:sldMkLst>
      </pc:sldChg>
      <pc:sldChg chg="modSp del mod">
        <pc:chgData name="rene garreaud" userId="319a270e55de952e" providerId="LiveId" clId="{060558E6-7527-4785-A1EB-02C286FF4E1D}" dt="2023-05-31T23:40:48.065" v="531" actId="47"/>
        <pc:sldMkLst>
          <pc:docMk/>
          <pc:sldMk cId="4152715309" sldId="461"/>
        </pc:sldMkLst>
        <pc:spChg chg="mod">
          <ac:chgData name="rene garreaud" userId="319a270e55de952e" providerId="LiveId" clId="{060558E6-7527-4785-A1EB-02C286FF4E1D}" dt="2023-05-31T20:08:46.400" v="240" actId="20577"/>
          <ac:spMkLst>
            <pc:docMk/>
            <pc:sldMk cId="4152715309" sldId="461"/>
            <ac:spMk id="2" creationId="{5FE44C32-3022-3870-7FCE-42C18C07ECED}"/>
          </ac:spMkLst>
        </pc:spChg>
        <pc:spChg chg="mod">
          <ac:chgData name="rene garreaud" userId="319a270e55de952e" providerId="LiveId" clId="{060558E6-7527-4785-A1EB-02C286FF4E1D}" dt="2023-05-31T20:08:54.341" v="257" actId="20577"/>
          <ac:spMkLst>
            <pc:docMk/>
            <pc:sldMk cId="4152715309" sldId="461"/>
            <ac:spMk id="4" creationId="{3E249D15-737D-9A68-D5EB-7D2590870B31}"/>
          </ac:spMkLst>
        </pc:spChg>
      </pc:sldChg>
      <pc:sldChg chg="del ord">
        <pc:chgData name="rene garreaud" userId="319a270e55de952e" providerId="LiveId" clId="{060558E6-7527-4785-A1EB-02C286FF4E1D}" dt="2023-05-31T20:27:59.960" v="470" actId="47"/>
        <pc:sldMkLst>
          <pc:docMk/>
          <pc:sldMk cId="846712678" sldId="463"/>
        </pc:sldMkLst>
      </pc:sldChg>
      <pc:sldChg chg="add del">
        <pc:chgData name="rene garreaud" userId="319a270e55de952e" providerId="LiveId" clId="{060558E6-7527-4785-A1EB-02C286FF4E1D}" dt="2023-05-31T20:29:15.873" v="491"/>
        <pc:sldMkLst>
          <pc:docMk/>
          <pc:sldMk cId="3832716164" sldId="463"/>
        </pc:sldMkLst>
      </pc:sldChg>
      <pc:sldChg chg="addSp modSp del mod">
        <pc:chgData name="rene garreaud" userId="319a270e55de952e" providerId="LiveId" clId="{060558E6-7527-4785-A1EB-02C286FF4E1D}" dt="2023-06-01T00:05:01.182" v="886" actId="47"/>
        <pc:sldMkLst>
          <pc:docMk/>
          <pc:sldMk cId="3751860675" sldId="467"/>
        </pc:sldMkLst>
        <pc:spChg chg="add mod">
          <ac:chgData name="rene garreaud" userId="319a270e55de952e" providerId="LiveId" clId="{060558E6-7527-4785-A1EB-02C286FF4E1D}" dt="2023-05-31T20:08:24.743" v="204" actId="403"/>
          <ac:spMkLst>
            <pc:docMk/>
            <pc:sldMk cId="3751860675" sldId="467"/>
            <ac:spMk id="6" creationId="{8300E496-3AEE-392F-D066-981BB92C0943}"/>
          </ac:spMkLst>
        </pc:spChg>
        <pc:picChg chg="mod">
          <ac:chgData name="rene garreaud" userId="319a270e55de952e" providerId="LiveId" clId="{060558E6-7527-4785-A1EB-02C286FF4E1D}" dt="2023-05-31T20:08:21.029" v="202" actId="1076"/>
          <ac:picMkLst>
            <pc:docMk/>
            <pc:sldMk cId="3751860675" sldId="467"/>
            <ac:picMk id="3" creationId="{F73EEE54-4370-4498-4AB7-1AD0D4E4093B}"/>
          </ac:picMkLst>
        </pc:picChg>
      </pc:sldChg>
      <pc:sldChg chg="delSp del mod">
        <pc:chgData name="rene garreaud" userId="319a270e55de952e" providerId="LiveId" clId="{060558E6-7527-4785-A1EB-02C286FF4E1D}" dt="2023-05-31T20:10:49.631" v="383" actId="47"/>
        <pc:sldMkLst>
          <pc:docMk/>
          <pc:sldMk cId="3057222938" sldId="469"/>
        </pc:sldMkLst>
        <pc:graphicFrameChg chg="del">
          <ac:chgData name="rene garreaud" userId="319a270e55de952e" providerId="LiveId" clId="{060558E6-7527-4785-A1EB-02C286FF4E1D}" dt="2023-05-31T20:10:02.696" v="328" actId="21"/>
          <ac:graphicFrameMkLst>
            <pc:docMk/>
            <pc:sldMk cId="3057222938" sldId="469"/>
            <ac:graphicFrameMk id="3" creationId="{C259C399-1E36-A673-6CEF-C309542A25E3}"/>
          </ac:graphicFrameMkLst>
        </pc:graphicFrameChg>
      </pc:sldChg>
      <pc:sldChg chg="addSp modSp del mod">
        <pc:chgData name="rene garreaud" userId="319a270e55de952e" providerId="LiveId" clId="{060558E6-7527-4785-A1EB-02C286FF4E1D}" dt="2023-05-31T23:40:48.065" v="531" actId="47"/>
        <pc:sldMkLst>
          <pc:docMk/>
          <pc:sldMk cId="3230654497" sldId="472"/>
        </pc:sldMkLst>
        <pc:spChg chg="mod">
          <ac:chgData name="rene garreaud" userId="319a270e55de952e" providerId="LiveId" clId="{060558E6-7527-4785-A1EB-02C286FF4E1D}" dt="2023-05-31T20:09:05.598" v="258"/>
          <ac:spMkLst>
            <pc:docMk/>
            <pc:sldMk cId="3230654497" sldId="472"/>
            <ac:spMk id="2" creationId="{5FE44C32-3022-3870-7FCE-42C18C07ECED}"/>
          </ac:spMkLst>
        </pc:spChg>
        <pc:spChg chg="mod">
          <ac:chgData name="rene garreaud" userId="319a270e55de952e" providerId="LiveId" clId="{060558E6-7527-4785-A1EB-02C286FF4E1D}" dt="2023-05-31T20:09:22.056" v="308" actId="20577"/>
          <ac:spMkLst>
            <pc:docMk/>
            <pc:sldMk cId="3230654497" sldId="472"/>
            <ac:spMk id="4" creationId="{3E249D15-737D-9A68-D5EB-7D2590870B31}"/>
          </ac:spMkLst>
        </pc:spChg>
        <pc:spChg chg="mod">
          <ac:chgData name="rene garreaud" userId="319a270e55de952e" providerId="LiveId" clId="{060558E6-7527-4785-A1EB-02C286FF4E1D}" dt="2023-05-31T20:09:14.492" v="292" actId="20577"/>
          <ac:spMkLst>
            <pc:docMk/>
            <pc:sldMk cId="3230654497" sldId="472"/>
            <ac:spMk id="5" creationId="{AAB1E16C-B521-9BE6-F8DB-EF993D40E0BF}"/>
          </ac:spMkLst>
        </pc:spChg>
        <pc:spChg chg="mod">
          <ac:chgData name="rene garreaud" userId="319a270e55de952e" providerId="LiveId" clId="{060558E6-7527-4785-A1EB-02C286FF4E1D}" dt="2023-05-31T20:09:32.203" v="326" actId="20577"/>
          <ac:spMkLst>
            <pc:docMk/>
            <pc:sldMk cId="3230654497" sldId="472"/>
            <ac:spMk id="6" creationId="{C3E3EFD1-3EB5-9D10-1A49-C63975821BC9}"/>
          </ac:spMkLst>
        </pc:spChg>
        <pc:spChg chg="add mod">
          <ac:chgData name="rene garreaud" userId="319a270e55de952e" providerId="LiveId" clId="{060558E6-7527-4785-A1EB-02C286FF4E1D}" dt="2023-05-31T20:10:23.033" v="347" actId="1076"/>
          <ac:spMkLst>
            <pc:docMk/>
            <pc:sldMk cId="3230654497" sldId="472"/>
            <ac:spMk id="7" creationId="{2E2E9804-FA98-E58C-1224-D6FA43EBD398}"/>
          </ac:spMkLst>
        </pc:spChg>
      </pc:sldChg>
      <pc:sldChg chg="addSp delSp modSp mod">
        <pc:chgData name="rene garreaud" userId="319a270e55de952e" providerId="LiveId" clId="{060558E6-7527-4785-A1EB-02C286FF4E1D}" dt="2023-06-01T00:01:52.823" v="823"/>
        <pc:sldMkLst>
          <pc:docMk/>
          <pc:sldMk cId="2296983911" sldId="474"/>
        </pc:sldMkLst>
        <pc:spChg chg="add mod">
          <ac:chgData name="rene garreaud" userId="319a270e55de952e" providerId="LiveId" clId="{060558E6-7527-4785-A1EB-02C286FF4E1D}" dt="2023-06-01T00:01:52.823" v="823"/>
          <ac:spMkLst>
            <pc:docMk/>
            <pc:sldMk cId="2296983911" sldId="474"/>
            <ac:spMk id="2" creationId="{E2504432-729F-8B3F-7B25-CDEF15F7D393}"/>
          </ac:spMkLst>
        </pc:spChg>
        <pc:spChg chg="add mod">
          <ac:chgData name="rene garreaud" userId="319a270e55de952e" providerId="LiveId" clId="{060558E6-7527-4785-A1EB-02C286FF4E1D}" dt="2023-06-01T00:01:52.823" v="823"/>
          <ac:spMkLst>
            <pc:docMk/>
            <pc:sldMk cId="2296983911" sldId="474"/>
            <ac:spMk id="4" creationId="{C16C76D8-0F1A-ED14-6FEF-912E5C4E37F0}"/>
          </ac:spMkLst>
        </pc:spChg>
        <pc:spChg chg="del mod">
          <ac:chgData name="rene garreaud" userId="319a270e55de952e" providerId="LiveId" clId="{060558E6-7527-4785-A1EB-02C286FF4E1D}" dt="2023-06-01T00:01:52.138" v="822" actId="478"/>
          <ac:spMkLst>
            <pc:docMk/>
            <pc:sldMk cId="2296983911" sldId="474"/>
            <ac:spMk id="6" creationId="{0946FF39-DADC-8606-9AE1-72F32F750E3C}"/>
          </ac:spMkLst>
        </pc:spChg>
        <pc:spChg chg="del mod">
          <ac:chgData name="rene garreaud" userId="319a270e55de952e" providerId="LiveId" clId="{060558E6-7527-4785-A1EB-02C286FF4E1D}" dt="2023-06-01T00:01:52.138" v="822" actId="478"/>
          <ac:spMkLst>
            <pc:docMk/>
            <pc:sldMk cId="2296983911" sldId="474"/>
            <ac:spMk id="7" creationId="{50FE0D32-70E2-6FF5-0F57-3FA184089E3E}"/>
          </ac:spMkLst>
        </pc:spChg>
        <pc:spChg chg="mod">
          <ac:chgData name="rene garreaud" userId="319a270e55de952e" providerId="LiveId" clId="{060558E6-7527-4785-A1EB-02C286FF4E1D}" dt="2023-05-31T20:20:49.262" v="440" actId="403"/>
          <ac:spMkLst>
            <pc:docMk/>
            <pc:sldMk cId="2296983911" sldId="474"/>
            <ac:spMk id="8" creationId="{80B9614E-D157-6C90-FC61-1875A86A3E06}"/>
          </ac:spMkLst>
        </pc:spChg>
      </pc:sldChg>
      <pc:sldChg chg="modSp mod">
        <pc:chgData name="rene garreaud" userId="319a270e55de952e" providerId="LiveId" clId="{060558E6-7527-4785-A1EB-02C286FF4E1D}" dt="2023-05-31T20:20:42.300" v="437" actId="1076"/>
        <pc:sldMkLst>
          <pc:docMk/>
          <pc:sldMk cId="2208286811" sldId="475"/>
        </pc:sldMkLst>
        <pc:spChg chg="mod">
          <ac:chgData name="rene garreaud" userId="319a270e55de952e" providerId="LiveId" clId="{060558E6-7527-4785-A1EB-02C286FF4E1D}" dt="2023-05-31T20:20:30.001" v="431" actId="403"/>
          <ac:spMkLst>
            <pc:docMk/>
            <pc:sldMk cId="2208286811" sldId="475"/>
            <ac:spMk id="5" creationId="{A1C3A15C-6421-F389-D808-4B383ABD8A90}"/>
          </ac:spMkLst>
        </pc:spChg>
        <pc:spChg chg="mod">
          <ac:chgData name="rene garreaud" userId="319a270e55de952e" providerId="LiveId" clId="{060558E6-7527-4785-A1EB-02C286FF4E1D}" dt="2023-05-31T20:20:30.001" v="431" actId="403"/>
          <ac:spMkLst>
            <pc:docMk/>
            <pc:sldMk cId="2208286811" sldId="475"/>
            <ac:spMk id="6" creationId="{F7B08B5D-7D52-2254-5E92-338E5661A2A5}"/>
          </ac:spMkLst>
        </pc:spChg>
        <pc:spChg chg="mod">
          <ac:chgData name="rene garreaud" userId="319a270e55de952e" providerId="LiveId" clId="{060558E6-7527-4785-A1EB-02C286FF4E1D}" dt="2023-05-31T20:20:42.300" v="437" actId="1076"/>
          <ac:spMkLst>
            <pc:docMk/>
            <pc:sldMk cId="2208286811" sldId="475"/>
            <ac:spMk id="7" creationId="{6C416875-059B-2B85-1DEF-732FAAC11D63}"/>
          </ac:spMkLst>
        </pc:spChg>
        <pc:spChg chg="mod">
          <ac:chgData name="rene garreaud" userId="319a270e55de952e" providerId="LiveId" clId="{060558E6-7527-4785-A1EB-02C286FF4E1D}" dt="2023-05-31T20:20:38.652" v="435" actId="1076"/>
          <ac:spMkLst>
            <pc:docMk/>
            <pc:sldMk cId="2208286811" sldId="475"/>
            <ac:spMk id="8" creationId="{F91CE620-235D-2EBF-4865-FABFC5542CBC}"/>
          </ac:spMkLst>
        </pc:spChg>
      </pc:sldChg>
      <pc:sldChg chg="addSp delSp modSp mod">
        <pc:chgData name="rene garreaud" userId="319a270e55de952e" providerId="LiveId" clId="{060558E6-7527-4785-A1EB-02C286FF4E1D}" dt="2023-06-01T00:02:29.174" v="825"/>
        <pc:sldMkLst>
          <pc:docMk/>
          <pc:sldMk cId="3524953161" sldId="476"/>
        </pc:sldMkLst>
        <pc:spChg chg="add mod">
          <ac:chgData name="rene garreaud" userId="319a270e55de952e" providerId="LiveId" clId="{060558E6-7527-4785-A1EB-02C286FF4E1D}" dt="2023-06-01T00:02:29.174" v="825"/>
          <ac:spMkLst>
            <pc:docMk/>
            <pc:sldMk cId="3524953161" sldId="476"/>
            <ac:spMk id="2" creationId="{C7E92A3A-A45D-4B1B-3412-38020A50842D}"/>
          </ac:spMkLst>
        </pc:spChg>
        <pc:spChg chg="add mod">
          <ac:chgData name="rene garreaud" userId="319a270e55de952e" providerId="LiveId" clId="{060558E6-7527-4785-A1EB-02C286FF4E1D}" dt="2023-06-01T00:02:29.174" v="825"/>
          <ac:spMkLst>
            <pc:docMk/>
            <pc:sldMk cId="3524953161" sldId="476"/>
            <ac:spMk id="3" creationId="{7AC4FAB0-2EC3-28C8-6CEC-87061D01E891}"/>
          </ac:spMkLst>
        </pc:spChg>
        <pc:spChg chg="del">
          <ac:chgData name="rene garreaud" userId="319a270e55de952e" providerId="LiveId" clId="{060558E6-7527-4785-A1EB-02C286FF4E1D}" dt="2023-06-01T00:02:28.273" v="824" actId="478"/>
          <ac:spMkLst>
            <pc:docMk/>
            <pc:sldMk cId="3524953161" sldId="476"/>
            <ac:spMk id="5" creationId="{7483F0C2-64A5-7BCC-996B-CBAAE31CD461}"/>
          </ac:spMkLst>
        </pc:spChg>
        <pc:spChg chg="del">
          <ac:chgData name="rene garreaud" userId="319a270e55de952e" providerId="LiveId" clId="{060558E6-7527-4785-A1EB-02C286FF4E1D}" dt="2023-06-01T00:02:28.273" v="824" actId="478"/>
          <ac:spMkLst>
            <pc:docMk/>
            <pc:sldMk cId="3524953161" sldId="476"/>
            <ac:spMk id="6" creationId="{4B924FD2-4EC3-B0F0-280D-6738AE740AD3}"/>
          </ac:spMkLst>
        </pc:spChg>
      </pc:sldChg>
      <pc:sldChg chg="addSp delSp mod">
        <pc:chgData name="rene garreaud" userId="319a270e55de952e" providerId="LiveId" clId="{060558E6-7527-4785-A1EB-02C286FF4E1D}" dt="2023-06-01T00:09:42.875" v="891" actId="22"/>
        <pc:sldMkLst>
          <pc:docMk/>
          <pc:sldMk cId="1534509930" sldId="521"/>
        </pc:sldMkLst>
        <pc:spChg chg="add del">
          <ac:chgData name="rene garreaud" userId="319a270e55de952e" providerId="LiveId" clId="{060558E6-7527-4785-A1EB-02C286FF4E1D}" dt="2023-06-01T00:09:42.875" v="891" actId="22"/>
          <ac:spMkLst>
            <pc:docMk/>
            <pc:sldMk cId="1534509930" sldId="521"/>
            <ac:spMk id="5" creationId="{45B520BE-5026-9A72-CCFA-AAB93DB57EB6}"/>
          </ac:spMkLst>
        </pc:spChg>
      </pc:sldChg>
      <pc:sldChg chg="addSp modSp add del mod">
        <pc:chgData name="rene garreaud" userId="319a270e55de952e" providerId="LiveId" clId="{060558E6-7527-4785-A1EB-02C286FF4E1D}" dt="2023-06-01T00:14:19.457" v="946" actId="20577"/>
        <pc:sldMkLst>
          <pc:docMk/>
          <pc:sldMk cId="1675694068" sldId="523"/>
        </pc:sldMkLst>
        <pc:spChg chg="add mod">
          <ac:chgData name="rene garreaud" userId="319a270e55de952e" providerId="LiveId" clId="{060558E6-7527-4785-A1EB-02C286FF4E1D}" dt="2023-06-01T00:14:19.457" v="946" actId="20577"/>
          <ac:spMkLst>
            <pc:docMk/>
            <pc:sldMk cId="1675694068" sldId="523"/>
            <ac:spMk id="2" creationId="{148D64AC-4E09-C228-B335-13FB36DCB02D}"/>
          </ac:spMkLst>
        </pc:spChg>
        <pc:picChg chg="mod">
          <ac:chgData name="rene garreaud" userId="319a270e55de952e" providerId="LiveId" clId="{060558E6-7527-4785-A1EB-02C286FF4E1D}" dt="2023-06-01T00:13:39.341" v="943"/>
          <ac:picMkLst>
            <pc:docMk/>
            <pc:sldMk cId="1675694068" sldId="523"/>
            <ac:picMk id="3" creationId="{F6105B74-942A-4745-9A65-7E006929536D}"/>
          </ac:picMkLst>
        </pc:picChg>
      </pc:sldChg>
      <pc:sldChg chg="del">
        <pc:chgData name="rene garreaud" userId="319a270e55de952e" providerId="LiveId" clId="{060558E6-7527-4785-A1EB-02C286FF4E1D}" dt="2023-05-31T20:16:10.492" v="426" actId="47"/>
        <pc:sldMkLst>
          <pc:docMk/>
          <pc:sldMk cId="1413762545" sldId="525"/>
        </pc:sldMkLst>
      </pc:sldChg>
      <pc:sldChg chg="add del">
        <pc:chgData name="rene garreaud" userId="319a270e55de952e" providerId="LiveId" clId="{060558E6-7527-4785-A1EB-02C286FF4E1D}" dt="2023-05-31T20:21:54.370" v="443" actId="47"/>
        <pc:sldMkLst>
          <pc:docMk/>
          <pc:sldMk cId="3214320501" sldId="529"/>
        </pc:sldMkLst>
      </pc:sldChg>
      <pc:sldChg chg="del">
        <pc:chgData name="rene garreaud" userId="319a270e55de952e" providerId="LiveId" clId="{060558E6-7527-4785-A1EB-02C286FF4E1D}" dt="2023-05-31T20:22:20.180" v="444" actId="47"/>
        <pc:sldMkLst>
          <pc:docMk/>
          <pc:sldMk cId="2670290820" sldId="530"/>
        </pc:sldMkLst>
      </pc:sldChg>
      <pc:sldChg chg="del">
        <pc:chgData name="rene garreaud" userId="319a270e55de952e" providerId="LiveId" clId="{060558E6-7527-4785-A1EB-02C286FF4E1D}" dt="2023-05-31T20:21:54.370" v="443" actId="47"/>
        <pc:sldMkLst>
          <pc:docMk/>
          <pc:sldMk cId="2781676904" sldId="533"/>
        </pc:sldMkLst>
      </pc:sldChg>
      <pc:sldChg chg="del">
        <pc:chgData name="rene garreaud" userId="319a270e55de952e" providerId="LiveId" clId="{060558E6-7527-4785-A1EB-02C286FF4E1D}" dt="2023-05-31T20:12:59.677" v="413" actId="47"/>
        <pc:sldMkLst>
          <pc:docMk/>
          <pc:sldMk cId="655139598" sldId="534"/>
        </pc:sldMkLst>
      </pc:sldChg>
      <pc:sldChg chg="del">
        <pc:chgData name="rene garreaud" userId="319a270e55de952e" providerId="LiveId" clId="{060558E6-7527-4785-A1EB-02C286FF4E1D}" dt="2023-05-31T20:13:17.248" v="416" actId="47"/>
        <pc:sldMkLst>
          <pc:docMk/>
          <pc:sldMk cId="1996546208" sldId="535"/>
        </pc:sldMkLst>
      </pc:sldChg>
      <pc:sldChg chg="del">
        <pc:chgData name="rene garreaud" userId="319a270e55de952e" providerId="LiveId" clId="{060558E6-7527-4785-A1EB-02C286FF4E1D}" dt="2023-05-31T20:13:17.248" v="416" actId="47"/>
        <pc:sldMkLst>
          <pc:docMk/>
          <pc:sldMk cId="2177119892" sldId="536"/>
        </pc:sldMkLst>
      </pc:sldChg>
      <pc:sldChg chg="del">
        <pc:chgData name="rene garreaud" userId="319a270e55de952e" providerId="LiveId" clId="{060558E6-7527-4785-A1EB-02C286FF4E1D}" dt="2023-05-31T20:13:17.248" v="416" actId="47"/>
        <pc:sldMkLst>
          <pc:docMk/>
          <pc:sldMk cId="2897237498" sldId="537"/>
        </pc:sldMkLst>
      </pc:sldChg>
      <pc:sldChg chg="del">
        <pc:chgData name="rene garreaud" userId="319a270e55de952e" providerId="LiveId" clId="{060558E6-7527-4785-A1EB-02C286FF4E1D}" dt="2023-05-31T20:13:17.248" v="416" actId="47"/>
        <pc:sldMkLst>
          <pc:docMk/>
          <pc:sldMk cId="416677055" sldId="538"/>
        </pc:sldMkLst>
      </pc:sldChg>
      <pc:sldChg chg="addSp modSp add del mod">
        <pc:chgData name="rene garreaud" userId="319a270e55de952e" providerId="LiveId" clId="{060558E6-7527-4785-A1EB-02C286FF4E1D}" dt="2023-06-01T00:17:47.047" v="952" actId="47"/>
        <pc:sldMkLst>
          <pc:docMk/>
          <pc:sldMk cId="1824928592" sldId="539"/>
        </pc:sldMkLst>
        <pc:spChg chg="mod">
          <ac:chgData name="rene garreaud" userId="319a270e55de952e" providerId="LiveId" clId="{060558E6-7527-4785-A1EB-02C286FF4E1D}" dt="2023-06-01T00:17:24.809" v="951" actId="207"/>
          <ac:spMkLst>
            <pc:docMk/>
            <pc:sldMk cId="1824928592" sldId="539"/>
            <ac:spMk id="4" creationId="{3E249D15-737D-9A68-D5EB-7D2590870B31}"/>
          </ac:spMkLst>
        </pc:spChg>
        <pc:spChg chg="mod">
          <ac:chgData name="rene garreaud" userId="319a270e55de952e" providerId="LiveId" clId="{060558E6-7527-4785-A1EB-02C286FF4E1D}" dt="2023-06-01T00:17:24.809" v="951" actId="207"/>
          <ac:spMkLst>
            <pc:docMk/>
            <pc:sldMk cId="1824928592" sldId="539"/>
            <ac:spMk id="6" creationId="{C3E3EFD1-3EB5-9D10-1A49-C63975821BC9}"/>
          </ac:spMkLst>
        </pc:spChg>
        <pc:spChg chg="add mod">
          <ac:chgData name="rene garreaud" userId="319a270e55de952e" providerId="LiveId" clId="{060558E6-7527-4785-A1EB-02C286FF4E1D}" dt="2023-05-31T20:10:29.358" v="348"/>
          <ac:spMkLst>
            <pc:docMk/>
            <pc:sldMk cId="1824928592" sldId="539"/>
            <ac:spMk id="11" creationId="{D987B5E6-B0FD-D198-BD1F-BB32392F5419}"/>
          </ac:spMkLst>
        </pc:spChg>
        <pc:spChg chg="add mod">
          <ac:chgData name="rene garreaud" userId="319a270e55de952e" providerId="LiveId" clId="{060558E6-7527-4785-A1EB-02C286FF4E1D}" dt="2023-05-31T20:10:45.596" v="382" actId="1076"/>
          <ac:spMkLst>
            <pc:docMk/>
            <pc:sldMk cId="1824928592" sldId="539"/>
            <ac:spMk id="12" creationId="{4F780EED-A5F0-E478-E7D1-211C0C2D8E73}"/>
          </ac:spMkLst>
        </pc:spChg>
        <pc:graphicFrameChg chg="add mod">
          <ac:chgData name="rene garreaud" userId="319a270e55de952e" providerId="LiveId" clId="{060558E6-7527-4785-A1EB-02C286FF4E1D}" dt="2023-05-31T20:10:04.972" v="329"/>
          <ac:graphicFrameMkLst>
            <pc:docMk/>
            <pc:sldMk cId="1824928592" sldId="539"/>
            <ac:graphicFrameMk id="7" creationId="{4B260B0A-0ACA-6799-33D2-CFAF2FF2505E}"/>
          </ac:graphicFrameMkLst>
        </pc:graphicFrameChg>
      </pc:sldChg>
      <pc:sldChg chg="addSp modSp new del mod">
        <pc:chgData name="rene garreaud" userId="319a270e55de952e" providerId="LiveId" clId="{060558E6-7527-4785-A1EB-02C286FF4E1D}" dt="2023-06-01T00:02:55.700" v="826" actId="47"/>
        <pc:sldMkLst>
          <pc:docMk/>
          <pc:sldMk cId="2931340641" sldId="540"/>
        </pc:sldMkLst>
        <pc:spChg chg="add mod">
          <ac:chgData name="rene garreaud" userId="319a270e55de952e" providerId="LiveId" clId="{060558E6-7527-4785-A1EB-02C286FF4E1D}" dt="2023-05-31T20:23:52.228" v="463" actId="1076"/>
          <ac:spMkLst>
            <pc:docMk/>
            <pc:sldMk cId="2931340641" sldId="540"/>
            <ac:spMk id="4" creationId="{EA2A83D3-CBD4-44F1-396A-C3E5D652A5E1}"/>
          </ac:spMkLst>
        </pc:spChg>
        <pc:spChg chg="add mod">
          <ac:chgData name="rene garreaud" userId="319a270e55de952e" providerId="LiveId" clId="{060558E6-7527-4785-A1EB-02C286FF4E1D}" dt="2023-05-31T20:23:57.523" v="464" actId="1076"/>
          <ac:spMkLst>
            <pc:docMk/>
            <pc:sldMk cId="2931340641" sldId="540"/>
            <ac:spMk id="5" creationId="{658163A0-6AEA-50DE-00BC-3A7F41FE142E}"/>
          </ac:spMkLst>
        </pc:spChg>
        <pc:picChg chg="add mod">
          <ac:chgData name="rene garreaud" userId="319a270e55de952e" providerId="LiveId" clId="{060558E6-7527-4785-A1EB-02C286FF4E1D}" dt="2023-05-31T20:23:01.846" v="449" actId="1076"/>
          <ac:picMkLst>
            <pc:docMk/>
            <pc:sldMk cId="2931340641" sldId="540"/>
            <ac:picMk id="2" creationId="{C6E433F7-B61F-807F-B2C7-9F0F864DD723}"/>
          </ac:picMkLst>
        </pc:picChg>
        <pc:picChg chg="add mod">
          <ac:chgData name="rene garreaud" userId="319a270e55de952e" providerId="LiveId" clId="{060558E6-7527-4785-A1EB-02C286FF4E1D}" dt="2023-05-31T20:23:16.584" v="451"/>
          <ac:picMkLst>
            <pc:docMk/>
            <pc:sldMk cId="2931340641" sldId="540"/>
            <ac:picMk id="3" creationId="{827BBE0F-DE45-FB48-1E5C-8FCA805D5D68}"/>
          </ac:picMkLst>
        </pc:picChg>
      </pc:sldChg>
      <pc:sldChg chg="addSp modSp add mod">
        <pc:chgData name="rene garreaud" userId="319a270e55de952e" providerId="LiveId" clId="{060558E6-7527-4785-A1EB-02C286FF4E1D}" dt="2023-05-31T20:28:43.793" v="488" actId="207"/>
        <pc:sldMkLst>
          <pc:docMk/>
          <pc:sldMk cId="2788307035" sldId="541"/>
        </pc:sldMkLst>
        <pc:spChg chg="add mod">
          <ac:chgData name="rene garreaud" userId="319a270e55de952e" providerId="LiveId" clId="{060558E6-7527-4785-A1EB-02C286FF4E1D}" dt="2023-05-31T20:28:43.793" v="488" actId="207"/>
          <ac:spMkLst>
            <pc:docMk/>
            <pc:sldMk cId="2788307035" sldId="541"/>
            <ac:spMk id="2" creationId="{B488D7B2-4515-3431-6ECB-B4DBBB7F8359}"/>
          </ac:spMkLst>
        </pc:spChg>
        <pc:picChg chg="mod">
          <ac:chgData name="rene garreaud" userId="319a270e55de952e" providerId="LiveId" clId="{060558E6-7527-4785-A1EB-02C286FF4E1D}" dt="2023-05-31T20:28:36.068" v="479" actId="1076"/>
          <ac:picMkLst>
            <pc:docMk/>
            <pc:sldMk cId="2788307035" sldId="541"/>
            <ac:picMk id="3" creationId="{93FE4A01-9A64-3001-FB92-FD837FDD16CC}"/>
          </ac:picMkLst>
        </pc:picChg>
      </pc:sldChg>
      <pc:sldChg chg="addSp delSp modSp new mod">
        <pc:chgData name="rene garreaud" userId="319a270e55de952e" providerId="LiveId" clId="{060558E6-7527-4785-A1EB-02C286FF4E1D}" dt="2023-05-31T23:48:00.409" v="604" actId="1076"/>
        <pc:sldMkLst>
          <pc:docMk/>
          <pc:sldMk cId="2369810978" sldId="542"/>
        </pc:sldMkLst>
        <pc:spChg chg="add del mod">
          <ac:chgData name="rene garreaud" userId="319a270e55de952e" providerId="LiveId" clId="{060558E6-7527-4785-A1EB-02C286FF4E1D}" dt="2023-05-31T23:47:36.941" v="595" actId="478"/>
          <ac:spMkLst>
            <pc:docMk/>
            <pc:sldMk cId="2369810978" sldId="542"/>
            <ac:spMk id="4" creationId="{936F6DBC-A692-F027-35C6-9E42B5E518BB}"/>
          </ac:spMkLst>
        </pc:spChg>
        <pc:spChg chg="add mod">
          <ac:chgData name="rene garreaud" userId="319a270e55de952e" providerId="LiveId" clId="{060558E6-7527-4785-A1EB-02C286FF4E1D}" dt="2023-05-31T23:47:53.658" v="602" actId="1076"/>
          <ac:spMkLst>
            <pc:docMk/>
            <pc:sldMk cId="2369810978" sldId="542"/>
            <ac:spMk id="6" creationId="{77B916D3-A651-F77E-4016-9BCA082E42DC}"/>
          </ac:spMkLst>
        </pc:spChg>
        <pc:spChg chg="add mod ord">
          <ac:chgData name="rene garreaud" userId="319a270e55de952e" providerId="LiveId" clId="{060558E6-7527-4785-A1EB-02C286FF4E1D}" dt="2023-05-31T23:47:49.223" v="600" actId="1076"/>
          <ac:spMkLst>
            <pc:docMk/>
            <pc:sldMk cId="2369810978" sldId="542"/>
            <ac:spMk id="8" creationId="{8AE1A3D6-69DA-9002-F142-EAA2908679D0}"/>
          </ac:spMkLst>
        </pc:spChg>
        <pc:graphicFrameChg chg="add mod">
          <ac:chgData name="rene garreaud" userId="319a270e55de952e" providerId="LiveId" clId="{060558E6-7527-4785-A1EB-02C286FF4E1D}" dt="2023-05-31T23:48:00.409" v="604" actId="1076"/>
          <ac:graphicFrameMkLst>
            <pc:docMk/>
            <pc:sldMk cId="2369810978" sldId="542"/>
            <ac:graphicFrameMk id="5" creationId="{0FCCAAB3-C973-91E3-5AD9-3FCED93C6633}"/>
          </ac:graphicFrameMkLst>
        </pc:graphicFrameChg>
        <pc:picChg chg="add del mod">
          <ac:chgData name="rene garreaud" userId="319a270e55de952e" providerId="LiveId" clId="{060558E6-7527-4785-A1EB-02C286FF4E1D}" dt="2023-05-31T23:47:36.941" v="595" actId="478"/>
          <ac:picMkLst>
            <pc:docMk/>
            <pc:sldMk cId="2369810978" sldId="542"/>
            <ac:picMk id="3" creationId="{B62F8032-2CBB-3218-C6B3-089470DE71A9}"/>
          </ac:picMkLst>
        </pc:picChg>
        <pc:picChg chg="add mod ord">
          <ac:chgData name="rene garreaud" userId="319a270e55de952e" providerId="LiveId" clId="{060558E6-7527-4785-A1EB-02C286FF4E1D}" dt="2023-05-31T23:47:49.223" v="600" actId="1076"/>
          <ac:picMkLst>
            <pc:docMk/>
            <pc:sldMk cId="2369810978" sldId="542"/>
            <ac:picMk id="7" creationId="{A12110A2-6CF0-7744-30CE-0DB754351A17}"/>
          </ac:picMkLst>
        </pc:picChg>
      </pc:sldChg>
      <pc:sldChg chg="addSp delSp modSp new mod">
        <pc:chgData name="rene garreaud" userId="319a270e55de952e" providerId="LiveId" clId="{060558E6-7527-4785-A1EB-02C286FF4E1D}" dt="2023-05-31T23:56:05.202" v="801" actId="1076"/>
        <pc:sldMkLst>
          <pc:docMk/>
          <pc:sldMk cId="3879877387" sldId="543"/>
        </pc:sldMkLst>
        <pc:spChg chg="add mod">
          <ac:chgData name="rene garreaud" userId="319a270e55de952e" providerId="LiveId" clId="{060558E6-7527-4785-A1EB-02C286FF4E1D}" dt="2023-05-31T23:47:28.934" v="593" actId="1076"/>
          <ac:spMkLst>
            <pc:docMk/>
            <pc:sldMk cId="3879877387" sldId="543"/>
            <ac:spMk id="7" creationId="{5579733A-7FD2-4629-B2FC-FFDEA0A185FD}"/>
          </ac:spMkLst>
        </pc:spChg>
        <pc:spChg chg="add mod">
          <ac:chgData name="rene garreaud" userId="319a270e55de952e" providerId="LiveId" clId="{060558E6-7527-4785-A1EB-02C286FF4E1D}" dt="2023-05-31T23:56:05.202" v="801" actId="1076"/>
          <ac:spMkLst>
            <pc:docMk/>
            <pc:sldMk cId="3879877387" sldId="543"/>
            <ac:spMk id="8" creationId="{791C7A34-F893-3223-6895-87913DF21205}"/>
          </ac:spMkLst>
        </pc:spChg>
        <pc:picChg chg="add mod">
          <ac:chgData name="rene garreaud" userId="319a270e55de952e" providerId="LiveId" clId="{060558E6-7527-4785-A1EB-02C286FF4E1D}" dt="2023-05-31T23:46:57.900" v="583" actId="1076"/>
          <ac:picMkLst>
            <pc:docMk/>
            <pc:sldMk cId="3879877387" sldId="543"/>
            <ac:picMk id="3" creationId="{BC796C01-28BB-2227-240E-6080269BAE9A}"/>
          </ac:picMkLst>
        </pc:picChg>
        <pc:picChg chg="add del mod">
          <ac:chgData name="rene garreaud" userId="319a270e55de952e" providerId="LiveId" clId="{060558E6-7527-4785-A1EB-02C286FF4E1D}" dt="2023-05-31T23:46:40.907" v="576" actId="478"/>
          <ac:picMkLst>
            <pc:docMk/>
            <pc:sldMk cId="3879877387" sldId="543"/>
            <ac:picMk id="5" creationId="{D98A9AE8-FD97-DF03-8AA7-04D278DC1BD0}"/>
          </ac:picMkLst>
        </pc:picChg>
        <pc:picChg chg="add mod">
          <ac:chgData name="rene garreaud" userId="319a270e55de952e" providerId="LiveId" clId="{060558E6-7527-4785-A1EB-02C286FF4E1D}" dt="2023-05-31T23:47:08.820" v="588" actId="1076"/>
          <ac:picMkLst>
            <pc:docMk/>
            <pc:sldMk cId="3879877387" sldId="543"/>
            <ac:picMk id="6" creationId="{F34FDA26-843C-E895-1032-C856A66F28BB}"/>
          </ac:picMkLst>
        </pc:picChg>
      </pc:sldChg>
      <pc:sldChg chg="addSp modSp new mod ord">
        <pc:chgData name="rene garreaud" userId="319a270e55de952e" providerId="LiveId" clId="{060558E6-7527-4785-A1EB-02C286FF4E1D}" dt="2023-05-31T23:55:02.670" v="796" actId="1076"/>
        <pc:sldMkLst>
          <pc:docMk/>
          <pc:sldMk cId="394482187" sldId="544"/>
        </pc:sldMkLst>
        <pc:spChg chg="add mod">
          <ac:chgData name="rene garreaud" userId="319a270e55de952e" providerId="LiveId" clId="{060558E6-7527-4785-A1EB-02C286FF4E1D}" dt="2023-05-31T23:55:02.670" v="796" actId="1076"/>
          <ac:spMkLst>
            <pc:docMk/>
            <pc:sldMk cId="394482187" sldId="544"/>
            <ac:spMk id="3" creationId="{86806D44-4DD9-CE07-12C1-70EC72F00D90}"/>
          </ac:spMkLst>
        </pc:spChg>
        <pc:graphicFrameChg chg="add mod">
          <ac:chgData name="rene garreaud" userId="319a270e55de952e" providerId="LiveId" clId="{060558E6-7527-4785-A1EB-02C286FF4E1D}" dt="2023-05-31T23:54:24.567" v="773" actId="14100"/>
          <ac:graphicFrameMkLst>
            <pc:docMk/>
            <pc:sldMk cId="394482187" sldId="544"/>
            <ac:graphicFrameMk id="2" creationId="{7EC909FA-49BA-041E-D832-D4DA44194F42}"/>
          </ac:graphicFrameMkLst>
        </pc:graphicFrameChg>
        <pc:graphicFrameChg chg="add mod">
          <ac:chgData name="rene garreaud" userId="319a270e55de952e" providerId="LiveId" clId="{060558E6-7527-4785-A1EB-02C286FF4E1D}" dt="2023-05-31T23:54:18.306" v="770" actId="1076"/>
          <ac:graphicFrameMkLst>
            <pc:docMk/>
            <pc:sldMk cId="394482187" sldId="544"/>
            <ac:graphicFrameMk id="4" creationId="{FA8AA038-C62E-9AE1-9E36-EAFA8AC2D547}"/>
          </ac:graphicFrameMkLst>
        </pc:graphicFrameChg>
      </pc:sldChg>
      <pc:sldChg chg="addSp delSp modSp new mod ord delAnim modAnim">
        <pc:chgData name="rene garreaud" userId="319a270e55de952e" providerId="LiveId" clId="{060558E6-7527-4785-A1EB-02C286FF4E1D}" dt="2023-06-01T00:05:50.300" v="889"/>
        <pc:sldMkLst>
          <pc:docMk/>
          <pc:sldMk cId="1974415519" sldId="545"/>
        </pc:sldMkLst>
        <pc:spChg chg="add mod">
          <ac:chgData name="rene garreaud" userId="319a270e55de952e" providerId="LiveId" clId="{060558E6-7527-4785-A1EB-02C286FF4E1D}" dt="2023-06-01T00:00:17.152" v="814" actId="1076"/>
          <ac:spMkLst>
            <pc:docMk/>
            <pc:sldMk cId="1974415519" sldId="545"/>
            <ac:spMk id="8" creationId="{B2D1863A-D4EA-3B25-324B-5072202AAF51}"/>
          </ac:spMkLst>
        </pc:spChg>
        <pc:spChg chg="add mod">
          <ac:chgData name="rene garreaud" userId="319a270e55de952e" providerId="LiveId" clId="{060558E6-7527-4785-A1EB-02C286FF4E1D}" dt="2023-06-01T00:00:21.656" v="816" actId="1076"/>
          <ac:spMkLst>
            <pc:docMk/>
            <pc:sldMk cId="1974415519" sldId="545"/>
            <ac:spMk id="9" creationId="{47F342A8-9BCD-F0AB-506B-F77329947CBF}"/>
          </ac:spMkLst>
        </pc:spChg>
        <pc:spChg chg="add mod">
          <ac:chgData name="rene garreaud" userId="319a270e55de952e" providerId="LiveId" clId="{060558E6-7527-4785-A1EB-02C286FF4E1D}" dt="2023-06-01T00:00:25.949" v="818" actId="1076"/>
          <ac:spMkLst>
            <pc:docMk/>
            <pc:sldMk cId="1974415519" sldId="545"/>
            <ac:spMk id="10" creationId="{F4066945-14BC-5A05-BF71-89353BAFCDEF}"/>
          </ac:spMkLst>
        </pc:spChg>
        <pc:picChg chg="add del mod">
          <ac:chgData name="rene garreaud" userId="319a270e55de952e" providerId="LiveId" clId="{060558E6-7527-4785-A1EB-02C286FF4E1D}" dt="2023-05-31T23:57:38.408" v="805" actId="478"/>
          <ac:picMkLst>
            <pc:docMk/>
            <pc:sldMk cId="1974415519" sldId="545"/>
            <ac:picMk id="3" creationId="{871D15CB-7A1C-B7BF-4697-BBBAA033F63F}"/>
          </ac:picMkLst>
        </pc:picChg>
        <pc:picChg chg="add del mod">
          <ac:chgData name="rene garreaud" userId="319a270e55de952e" providerId="LiveId" clId="{060558E6-7527-4785-A1EB-02C286FF4E1D}" dt="2023-05-31T23:58:14.527" v="807" actId="478"/>
          <ac:picMkLst>
            <pc:docMk/>
            <pc:sldMk cId="1974415519" sldId="545"/>
            <ac:picMk id="5" creationId="{E7C6EB1E-1A84-5649-F0AE-B9DC103C2C13}"/>
          </ac:picMkLst>
        </pc:picChg>
        <pc:picChg chg="add mod">
          <ac:chgData name="rene garreaud" userId="319a270e55de952e" providerId="LiveId" clId="{060558E6-7527-4785-A1EB-02C286FF4E1D}" dt="2023-05-31T23:59:44.409" v="810" actId="1076"/>
          <ac:picMkLst>
            <pc:docMk/>
            <pc:sldMk cId="1974415519" sldId="545"/>
            <ac:picMk id="7" creationId="{376974E0-82FC-CE47-1A68-701D6A07E2B1}"/>
          </ac:picMkLst>
        </pc:picChg>
      </pc:sldChg>
      <pc:sldChg chg="addSp delSp modSp new mod ord">
        <pc:chgData name="rene garreaud" userId="319a270e55de952e" providerId="LiveId" clId="{060558E6-7527-4785-A1EB-02C286FF4E1D}" dt="2023-06-01T00:12:16.241" v="937"/>
        <pc:sldMkLst>
          <pc:docMk/>
          <pc:sldMk cId="3036912113" sldId="546"/>
        </pc:sldMkLst>
        <pc:spChg chg="add del">
          <ac:chgData name="rene garreaud" userId="319a270e55de952e" providerId="LiveId" clId="{060558E6-7527-4785-A1EB-02C286FF4E1D}" dt="2023-06-01T00:09:48.711" v="896" actId="22"/>
          <ac:spMkLst>
            <pc:docMk/>
            <pc:sldMk cId="3036912113" sldId="546"/>
            <ac:spMk id="3" creationId="{87F3AE93-73C4-0467-C90F-E51252825B80}"/>
          </ac:spMkLst>
        </pc:spChg>
        <pc:spChg chg="add mod">
          <ac:chgData name="rene garreaud" userId="319a270e55de952e" providerId="LiveId" clId="{060558E6-7527-4785-A1EB-02C286FF4E1D}" dt="2023-06-01T00:12:07.575" v="935" actId="207"/>
          <ac:spMkLst>
            <pc:docMk/>
            <pc:sldMk cId="3036912113" sldId="546"/>
            <ac:spMk id="5" creationId="{CEA83E17-FD7D-910F-A6CA-7CE5D1DD922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787E-3A86-4642-9852-6BDC3F594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8B9809-942A-43CF-8FA4-C73C56DC7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42633-1419-4067-BF50-262A07583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B423A-A52A-4CA6-BFE5-6E51E848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8B844-2676-4703-B56A-2B5993B9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088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B7AA-7D26-4154-B0D3-8666E46C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103D40-1C2D-4F98-A976-99ECBFC2E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8EF19-CA32-403F-A61C-26369B93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B55FA-BC63-4AAA-9DDD-59C6A010A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B51C1-AD5A-4C68-AA3B-66F0FE491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6797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A821A2-D3B0-4E41-82EF-9481E30950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5B7FF7-D87D-4371-AFFA-3E890E82A8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41E90-EDAF-4A2B-96E3-DA671AA64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0CC02-4307-45FB-AA89-9E70CB52E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32DF3-5D57-4947-B527-DDB7CA735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5832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A0FC0-5812-4D01-AF86-2336A3D6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22D36-9E13-4680-9167-11C9FDCF2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657A-702A-4EB9-9B0F-5FF3CFD4B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8DA13-787A-4EEC-8EA0-DCB88E7AA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583CC-ADBE-4B4A-A019-9B7138BC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5692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CF95EA-5EC0-4EFD-9180-2E5BF15B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121B42-19C2-45C4-81A3-5677B0F64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E1FF1-6AE8-4E93-9BC4-314B08B0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6F2BA-7DFC-4BBC-BD04-BA3C7B218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C825-3AA4-431B-A26D-68124CBFC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8141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7F271-E02E-495B-9A2F-97696704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726CC-1C3F-4B7D-9640-57C9885BE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88927D-41F3-42D3-8F45-0EDFD43D6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1342D-056D-457C-A15C-65F203B00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15154-835C-4168-A3D0-1C7952A36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9976E5-D791-4A38-A134-A42E97E5F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116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EDD9-FB1F-4E0A-8AB9-62A03B0CA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9D94C-ECA4-430D-85B9-4A100B72F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9E410-0495-432B-B320-90CC3419F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FAA191-3C5C-4738-B154-D44CFCBEDD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5600FC-7C47-4248-B13F-0066EFA68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BF1AB6-9B67-4A23-BD07-9E9FFDD1E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DD301-33EA-4EA8-A0DF-5974539D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99BA5D-1422-4D65-BA50-43A6BA8DA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9204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BE890-D852-491A-9B67-DCC221CA9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E299AC-2886-49FD-9822-E4784790A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368F1C-2AB1-4D3B-8DBE-E3F7409B6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F30F3E-4459-4D58-9033-49CF9D80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11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EA249-7839-4940-B269-F2639D808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6B2211-3265-47D5-BFE6-EEEB11871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3F22C-3C6C-4C6B-B3B0-643F5E691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56141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E9768-11E6-4D99-96DC-F56F33252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2B2AB-BA72-4A13-BD99-6913B7F900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040C95-AEEB-4C49-A0C7-ECD80DC06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7EFD1-5B55-4EB5-B34D-E5142D60A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9F244-78A1-42CF-AE2B-1E820325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59F00-0CB1-4779-994F-0FF3AAB8B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1791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6C3B3-E246-43B9-AAF5-93B51723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3E348-4C11-4DB0-B2EC-5D4440AD6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25CAE9-C683-407E-ABE0-1292BE4A7A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8B5BF-B6A7-4AC0-814C-2B9F8C01D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AF8EC-3801-42B3-929E-7D10BA945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07701A-DCC1-4FCE-B68F-8CCA764FB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4292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CD6BE8-D29F-43A3-B7AF-55B25A68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2464C-F457-43F0-8EDA-A2EDF015B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2F99B-4763-4EB0-A6C0-319D3F5BD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E2B83-1E71-43E7-B1AC-4D9518EDCCB2}" type="datetimeFigureOut">
              <a:rPr lang="es-ES_tradnl" smtClean="0"/>
              <a:t>31/05/2023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F319B8-D873-48E1-A497-08F061D90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4C93-12BC-4B5A-8C52-DE4380035C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50A713-3220-4109-83F2-8361D5031D35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4395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wmf"/><Relationship Id="rId7" Type="http://schemas.openxmlformats.org/officeDocument/2006/relationships/image" Target="../media/image42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w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70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mrc.ssec.wisc.edu/people/matt.html" TargetMode="Externa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nature, sky&#10;&#10;Description automatically generated">
            <a:extLst>
              <a:ext uri="{FF2B5EF4-FFF2-40B4-BE49-F238E27FC236}">
                <a16:creationId xmlns:a16="http://schemas.microsoft.com/office/drawing/2014/main" id="{F6105B74-942A-4745-9A65-7E006929536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871616"/>
            <a:ext cx="12623800" cy="84149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11947B-7EE4-41E1-BDB4-B4C0566CB910}"/>
              </a:ext>
            </a:extLst>
          </p:cNvPr>
          <p:cNvSpPr txBox="1"/>
          <p:nvPr/>
        </p:nvSpPr>
        <p:spPr>
          <a:xfrm>
            <a:off x="9443277" y="6488668"/>
            <a:ext cx="28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® F. Trueba / Imagen País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8D64AC-4E09-C228-B335-13FB36DCB02D}"/>
              </a:ext>
            </a:extLst>
          </p:cNvPr>
          <p:cNvSpPr txBox="1"/>
          <p:nvPr/>
        </p:nvSpPr>
        <p:spPr>
          <a:xfrm>
            <a:off x="964426" y="807132"/>
            <a:ext cx="1026314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ambria Math" panose="02040503050406030204" pitchFamily="18" charset="0"/>
                <a:ea typeface="Cambria Math" panose="02040503050406030204" pitchFamily="18" charset="0"/>
              </a:rPr>
              <a:t>A total solar eclipse in the middle of the night</a:t>
            </a:r>
          </a:p>
          <a:p>
            <a:pPr algn="ctr"/>
            <a:r>
              <a:rPr lang="en-US" sz="3600" dirty="0">
                <a:latin typeface="Cambria Math" panose="02040503050406030204" pitchFamily="18" charset="0"/>
                <a:ea typeface="Cambria Math" panose="02040503050406030204" pitchFamily="18" charset="0"/>
              </a:rPr>
              <a:t>The 4-Dec-2021 event in Antarctica</a:t>
            </a:r>
          </a:p>
          <a:p>
            <a:pPr algn="ctr"/>
            <a:endParaRPr lang="en-US" sz="3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René Garreaud (1,2), Deniz Bozkurt (2,3) Carl Spangrude (4), Tomas Carrasco-</a:t>
            </a:r>
            <a:r>
              <a:rPr lang="en-US" sz="2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Escaff</a:t>
            </a:r>
            <a:r>
              <a:rPr lang="en-US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(2), Roberto Rondanelli (1,2), Ricardo Muñoz (1), Xavier M. Jubier (5), Mathew Lazzara (6,7), Linda Keller (6), Patricio Rojo (8) </a:t>
            </a:r>
          </a:p>
          <a:p>
            <a:pPr algn="ctr"/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(1) Geophysics Department, Universidad de Chile, Santiago, Chile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(2) Center for Climate and Resilience Research, Universidad de Chile, Santiago, Chile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(3) Universidad de Valparaíso, Valparaíso, Chile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(4) Montana Space Grant. Missoula, Montana, USA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(5) IAU, Paris, France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(6) Antarctic Meteorological Research and Data Center, University of Wisconsin-Madison, Madison, Wisconsin, USA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(7) Madison Area Technical College, Madison, Wisconsin USA</a:t>
            </a:r>
          </a:p>
          <a:p>
            <a:pPr algn="ctr"/>
            <a:r>
              <a:rPr lang="en-US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(8) Astronomy Department, Universidad de Chile, Santiago, Chile</a:t>
            </a:r>
          </a:p>
          <a:p>
            <a:pPr algn="ctr"/>
            <a:endParaRPr lang="en-US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694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EB4726D-1A80-4A90-BC12-99C9F1969E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891961" y="1000125"/>
            <a:ext cx="8001000" cy="6000750"/>
          </a:xfrm>
          <a:prstGeom prst="rect">
            <a:avLst/>
          </a:prstGeom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7C9D5F5-A79F-4FF5-8017-CFFEE13EC4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50890" y="1435994"/>
          <a:ext cx="859364" cy="4667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47640" imgH="3517920" progId="Paint.Picture">
                  <p:embed/>
                </p:oleObj>
              </mc:Choice>
              <mc:Fallback>
                <p:oleObj name="Bitmap Image" r:id="rId3" imgW="647640" imgH="351792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7C9D5F5-A79F-4FF5-8017-CFFEE13EC4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50890" y="1435994"/>
                        <a:ext cx="859364" cy="46675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Arc 8">
            <a:extLst>
              <a:ext uri="{FF2B5EF4-FFF2-40B4-BE49-F238E27FC236}">
                <a16:creationId xmlns:a16="http://schemas.microsoft.com/office/drawing/2014/main" id="{E675393A-FCBD-4190-8BF6-7223C5EB261A}"/>
              </a:ext>
            </a:extLst>
          </p:cNvPr>
          <p:cNvSpPr/>
          <p:nvPr/>
        </p:nvSpPr>
        <p:spPr>
          <a:xfrm rot="10037597">
            <a:off x="3290531" y="1079387"/>
            <a:ext cx="5436860" cy="3635992"/>
          </a:xfrm>
          <a:prstGeom prst="arc">
            <a:avLst>
              <a:gd name="adj1" fmla="val 12684942"/>
              <a:gd name="adj2" fmla="val 21528668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A4FA4338-36A2-4F33-86DC-E49C3386463F}"/>
              </a:ext>
            </a:extLst>
          </p:cNvPr>
          <p:cNvSpPr/>
          <p:nvPr/>
        </p:nvSpPr>
        <p:spPr>
          <a:xfrm rot="10037597">
            <a:off x="4444519" y="131475"/>
            <a:ext cx="3241742" cy="3099916"/>
          </a:xfrm>
          <a:prstGeom prst="arc">
            <a:avLst>
              <a:gd name="adj1" fmla="val 12680402"/>
              <a:gd name="adj2" fmla="val 21143066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6D79DBC-BF7E-4F40-B62B-EEF6BE4F8F0D}"/>
              </a:ext>
            </a:extLst>
          </p:cNvPr>
          <p:cNvSpPr/>
          <p:nvPr/>
        </p:nvSpPr>
        <p:spPr>
          <a:xfrm rot="9531923">
            <a:off x="4536902" y="-177116"/>
            <a:ext cx="2867281" cy="3099916"/>
          </a:xfrm>
          <a:prstGeom prst="arc">
            <a:avLst>
              <a:gd name="adj1" fmla="val 13478972"/>
              <a:gd name="adj2" fmla="val 20894086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FEF99332-7D75-4730-9AC2-5FF9D725B58E}"/>
              </a:ext>
            </a:extLst>
          </p:cNvPr>
          <p:cNvSpPr/>
          <p:nvPr/>
        </p:nvSpPr>
        <p:spPr>
          <a:xfrm rot="10037597">
            <a:off x="3485869" y="2461437"/>
            <a:ext cx="5046184" cy="3461824"/>
          </a:xfrm>
          <a:prstGeom prst="arc">
            <a:avLst>
              <a:gd name="adj1" fmla="val 13026311"/>
              <a:gd name="adj2" fmla="val 20715746"/>
            </a:avLst>
          </a:prstGeom>
          <a:ln w="12700"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6609EB1-BAA0-4A48-A462-395039C41E9D}"/>
              </a:ext>
            </a:extLst>
          </p:cNvPr>
          <p:cNvSpPr/>
          <p:nvPr/>
        </p:nvSpPr>
        <p:spPr>
          <a:xfrm>
            <a:off x="4168686" y="3337127"/>
            <a:ext cx="1277297" cy="922361"/>
          </a:xfrm>
          <a:custGeom>
            <a:avLst/>
            <a:gdLst>
              <a:gd name="connsiteX0" fmla="*/ 630 w 1277297"/>
              <a:gd name="connsiteY0" fmla="*/ 800165 h 922361"/>
              <a:gd name="connsiteX1" fmla="*/ 32380 w 1277297"/>
              <a:gd name="connsiteY1" fmla="*/ 787465 h 922361"/>
              <a:gd name="connsiteX2" fmla="*/ 45080 w 1277297"/>
              <a:gd name="connsiteY2" fmla="*/ 749365 h 922361"/>
              <a:gd name="connsiteX3" fmla="*/ 51430 w 1277297"/>
              <a:gd name="connsiteY3" fmla="*/ 685865 h 922361"/>
              <a:gd name="connsiteX4" fmla="*/ 102230 w 1277297"/>
              <a:gd name="connsiteY4" fmla="*/ 635065 h 922361"/>
              <a:gd name="connsiteX5" fmla="*/ 102230 w 1277297"/>
              <a:gd name="connsiteY5" fmla="*/ 565215 h 922361"/>
              <a:gd name="connsiteX6" fmla="*/ 121280 w 1277297"/>
              <a:gd name="connsiteY6" fmla="*/ 546165 h 922361"/>
              <a:gd name="connsiteX7" fmla="*/ 140330 w 1277297"/>
              <a:gd name="connsiteY7" fmla="*/ 514415 h 922361"/>
              <a:gd name="connsiteX8" fmla="*/ 146680 w 1277297"/>
              <a:gd name="connsiteY8" fmla="*/ 457265 h 922361"/>
              <a:gd name="connsiteX9" fmla="*/ 178430 w 1277297"/>
              <a:gd name="connsiteY9" fmla="*/ 431865 h 922361"/>
              <a:gd name="connsiteX10" fmla="*/ 248280 w 1277297"/>
              <a:gd name="connsiteY10" fmla="*/ 412815 h 922361"/>
              <a:gd name="connsiteX11" fmla="*/ 286380 w 1277297"/>
              <a:gd name="connsiteY11" fmla="*/ 400115 h 922361"/>
              <a:gd name="connsiteX12" fmla="*/ 311780 w 1277297"/>
              <a:gd name="connsiteY12" fmla="*/ 349315 h 922361"/>
              <a:gd name="connsiteX13" fmla="*/ 330830 w 1277297"/>
              <a:gd name="connsiteY13" fmla="*/ 342965 h 922361"/>
              <a:gd name="connsiteX14" fmla="*/ 407030 w 1277297"/>
              <a:gd name="connsiteY14" fmla="*/ 304865 h 922361"/>
              <a:gd name="connsiteX15" fmla="*/ 445130 w 1277297"/>
              <a:gd name="connsiteY15" fmla="*/ 298515 h 922361"/>
              <a:gd name="connsiteX16" fmla="*/ 476880 w 1277297"/>
              <a:gd name="connsiteY16" fmla="*/ 292165 h 922361"/>
              <a:gd name="connsiteX17" fmla="*/ 476880 w 1277297"/>
              <a:gd name="connsiteY17" fmla="*/ 177865 h 922361"/>
              <a:gd name="connsiteX18" fmla="*/ 457830 w 1277297"/>
              <a:gd name="connsiteY18" fmla="*/ 165165 h 922361"/>
              <a:gd name="connsiteX19" fmla="*/ 432430 w 1277297"/>
              <a:gd name="connsiteY19" fmla="*/ 133415 h 922361"/>
              <a:gd name="connsiteX20" fmla="*/ 426080 w 1277297"/>
              <a:gd name="connsiteY20" fmla="*/ 114365 h 922361"/>
              <a:gd name="connsiteX21" fmla="*/ 445130 w 1277297"/>
              <a:gd name="connsiteY21" fmla="*/ 69915 h 922361"/>
              <a:gd name="connsiteX22" fmla="*/ 553080 w 1277297"/>
              <a:gd name="connsiteY22" fmla="*/ 38165 h 922361"/>
              <a:gd name="connsiteX23" fmla="*/ 584830 w 1277297"/>
              <a:gd name="connsiteY23" fmla="*/ 31815 h 922361"/>
              <a:gd name="connsiteX24" fmla="*/ 610230 w 1277297"/>
              <a:gd name="connsiteY24" fmla="*/ 44515 h 922361"/>
              <a:gd name="connsiteX25" fmla="*/ 654680 w 1277297"/>
              <a:gd name="connsiteY25" fmla="*/ 69915 h 922361"/>
              <a:gd name="connsiteX26" fmla="*/ 718180 w 1277297"/>
              <a:gd name="connsiteY26" fmla="*/ 63565 h 922361"/>
              <a:gd name="connsiteX27" fmla="*/ 762630 w 1277297"/>
              <a:gd name="connsiteY27" fmla="*/ 50865 h 922361"/>
              <a:gd name="connsiteX28" fmla="*/ 826130 w 1277297"/>
              <a:gd name="connsiteY28" fmla="*/ 38165 h 922361"/>
              <a:gd name="connsiteX29" fmla="*/ 864230 w 1277297"/>
              <a:gd name="connsiteY29" fmla="*/ 19115 h 922361"/>
              <a:gd name="connsiteX30" fmla="*/ 889630 w 1277297"/>
              <a:gd name="connsiteY30" fmla="*/ 65 h 922361"/>
              <a:gd name="connsiteX31" fmla="*/ 921380 w 1277297"/>
              <a:gd name="connsiteY31" fmla="*/ 25465 h 922361"/>
              <a:gd name="connsiteX32" fmla="*/ 934080 w 1277297"/>
              <a:gd name="connsiteY32" fmla="*/ 50865 h 922361"/>
              <a:gd name="connsiteX33" fmla="*/ 972180 w 1277297"/>
              <a:gd name="connsiteY33" fmla="*/ 95315 h 922361"/>
              <a:gd name="connsiteX34" fmla="*/ 1003930 w 1277297"/>
              <a:gd name="connsiteY34" fmla="*/ 108015 h 922361"/>
              <a:gd name="connsiteX35" fmla="*/ 1022980 w 1277297"/>
              <a:gd name="connsiteY35" fmla="*/ 165165 h 922361"/>
              <a:gd name="connsiteX36" fmla="*/ 1042030 w 1277297"/>
              <a:gd name="connsiteY36" fmla="*/ 203265 h 922361"/>
              <a:gd name="connsiteX37" fmla="*/ 1054730 w 1277297"/>
              <a:gd name="connsiteY37" fmla="*/ 222315 h 922361"/>
              <a:gd name="connsiteX38" fmla="*/ 1099180 w 1277297"/>
              <a:gd name="connsiteY38" fmla="*/ 247715 h 922361"/>
              <a:gd name="connsiteX39" fmla="*/ 1130930 w 1277297"/>
              <a:gd name="connsiteY39" fmla="*/ 254065 h 922361"/>
              <a:gd name="connsiteX40" fmla="*/ 1188080 w 1277297"/>
              <a:gd name="connsiteY40" fmla="*/ 241365 h 922361"/>
              <a:gd name="connsiteX41" fmla="*/ 1238880 w 1277297"/>
              <a:gd name="connsiteY41" fmla="*/ 215965 h 922361"/>
              <a:gd name="connsiteX42" fmla="*/ 1264280 w 1277297"/>
              <a:gd name="connsiteY42" fmla="*/ 209615 h 922361"/>
              <a:gd name="connsiteX43" fmla="*/ 1276980 w 1277297"/>
              <a:gd name="connsiteY43" fmla="*/ 235015 h 922361"/>
              <a:gd name="connsiteX44" fmla="*/ 1251580 w 1277297"/>
              <a:gd name="connsiteY44" fmla="*/ 260415 h 922361"/>
              <a:gd name="connsiteX45" fmla="*/ 1238880 w 1277297"/>
              <a:gd name="connsiteY45" fmla="*/ 285815 h 922361"/>
              <a:gd name="connsiteX46" fmla="*/ 1219830 w 1277297"/>
              <a:gd name="connsiteY46" fmla="*/ 336615 h 922361"/>
              <a:gd name="connsiteX47" fmla="*/ 1194430 w 1277297"/>
              <a:gd name="connsiteY47" fmla="*/ 387415 h 922361"/>
              <a:gd name="connsiteX48" fmla="*/ 1143630 w 1277297"/>
              <a:gd name="connsiteY48" fmla="*/ 406465 h 922361"/>
              <a:gd name="connsiteX49" fmla="*/ 1124580 w 1277297"/>
              <a:gd name="connsiteY49" fmla="*/ 425515 h 922361"/>
              <a:gd name="connsiteX50" fmla="*/ 1099180 w 1277297"/>
              <a:gd name="connsiteY50" fmla="*/ 438215 h 922361"/>
              <a:gd name="connsiteX51" fmla="*/ 1073780 w 1277297"/>
              <a:gd name="connsiteY51" fmla="*/ 495365 h 922361"/>
              <a:gd name="connsiteX52" fmla="*/ 1054730 w 1277297"/>
              <a:gd name="connsiteY52" fmla="*/ 539815 h 922361"/>
              <a:gd name="connsiteX53" fmla="*/ 1042030 w 1277297"/>
              <a:gd name="connsiteY53" fmla="*/ 558865 h 922361"/>
              <a:gd name="connsiteX54" fmla="*/ 1035680 w 1277297"/>
              <a:gd name="connsiteY54" fmla="*/ 577915 h 922361"/>
              <a:gd name="connsiteX55" fmla="*/ 997580 w 1277297"/>
              <a:gd name="connsiteY55" fmla="*/ 616015 h 922361"/>
              <a:gd name="connsiteX56" fmla="*/ 984880 w 1277297"/>
              <a:gd name="connsiteY56" fmla="*/ 666815 h 922361"/>
              <a:gd name="connsiteX57" fmla="*/ 927730 w 1277297"/>
              <a:gd name="connsiteY57" fmla="*/ 723965 h 922361"/>
              <a:gd name="connsiteX58" fmla="*/ 908680 w 1277297"/>
              <a:gd name="connsiteY58" fmla="*/ 736665 h 922361"/>
              <a:gd name="connsiteX59" fmla="*/ 883280 w 1277297"/>
              <a:gd name="connsiteY59" fmla="*/ 743015 h 922361"/>
              <a:gd name="connsiteX60" fmla="*/ 864230 w 1277297"/>
              <a:gd name="connsiteY60" fmla="*/ 774765 h 922361"/>
              <a:gd name="connsiteX61" fmla="*/ 832480 w 1277297"/>
              <a:gd name="connsiteY61" fmla="*/ 844615 h 922361"/>
              <a:gd name="connsiteX62" fmla="*/ 807080 w 1277297"/>
              <a:gd name="connsiteY62" fmla="*/ 850965 h 922361"/>
              <a:gd name="connsiteX63" fmla="*/ 648330 w 1277297"/>
              <a:gd name="connsiteY63" fmla="*/ 838265 h 922361"/>
              <a:gd name="connsiteX64" fmla="*/ 553080 w 1277297"/>
              <a:gd name="connsiteY64" fmla="*/ 825565 h 922361"/>
              <a:gd name="connsiteX65" fmla="*/ 521330 w 1277297"/>
              <a:gd name="connsiteY65" fmla="*/ 844615 h 922361"/>
              <a:gd name="connsiteX66" fmla="*/ 483230 w 1277297"/>
              <a:gd name="connsiteY66" fmla="*/ 857315 h 922361"/>
              <a:gd name="connsiteX67" fmla="*/ 438780 w 1277297"/>
              <a:gd name="connsiteY67" fmla="*/ 882715 h 922361"/>
              <a:gd name="connsiteX68" fmla="*/ 432430 w 1277297"/>
              <a:gd name="connsiteY68" fmla="*/ 914465 h 922361"/>
              <a:gd name="connsiteX69" fmla="*/ 273680 w 1277297"/>
              <a:gd name="connsiteY69" fmla="*/ 908115 h 922361"/>
              <a:gd name="connsiteX70" fmla="*/ 235580 w 1277297"/>
              <a:gd name="connsiteY70" fmla="*/ 889065 h 922361"/>
              <a:gd name="connsiteX71" fmla="*/ 172080 w 1277297"/>
              <a:gd name="connsiteY71" fmla="*/ 882715 h 922361"/>
              <a:gd name="connsiteX72" fmla="*/ 114930 w 1277297"/>
              <a:gd name="connsiteY72" fmla="*/ 876365 h 922361"/>
              <a:gd name="connsiteX73" fmla="*/ 70480 w 1277297"/>
              <a:gd name="connsiteY73" fmla="*/ 838265 h 922361"/>
              <a:gd name="connsiteX74" fmla="*/ 64130 w 1277297"/>
              <a:gd name="connsiteY74" fmla="*/ 812865 h 922361"/>
              <a:gd name="connsiteX75" fmla="*/ 630 w 1277297"/>
              <a:gd name="connsiteY75" fmla="*/ 800165 h 922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277297" h="922361">
                <a:moveTo>
                  <a:pt x="630" y="800165"/>
                </a:moveTo>
                <a:cubicBezTo>
                  <a:pt x="-4662" y="795932"/>
                  <a:pt x="24874" y="796043"/>
                  <a:pt x="32380" y="787465"/>
                </a:cubicBezTo>
                <a:cubicBezTo>
                  <a:pt x="41195" y="777390"/>
                  <a:pt x="45080" y="749365"/>
                  <a:pt x="45080" y="749365"/>
                </a:cubicBezTo>
                <a:cubicBezTo>
                  <a:pt x="47197" y="728198"/>
                  <a:pt x="41917" y="704891"/>
                  <a:pt x="51430" y="685865"/>
                </a:cubicBezTo>
                <a:cubicBezTo>
                  <a:pt x="62140" y="664446"/>
                  <a:pt x="102230" y="635065"/>
                  <a:pt x="102230" y="635065"/>
                </a:cubicBezTo>
                <a:cubicBezTo>
                  <a:pt x="96878" y="608303"/>
                  <a:pt x="89903" y="592950"/>
                  <a:pt x="102230" y="565215"/>
                </a:cubicBezTo>
                <a:cubicBezTo>
                  <a:pt x="105877" y="557009"/>
                  <a:pt x="115892" y="553349"/>
                  <a:pt x="121280" y="546165"/>
                </a:cubicBezTo>
                <a:cubicBezTo>
                  <a:pt x="128685" y="536291"/>
                  <a:pt x="133980" y="524998"/>
                  <a:pt x="140330" y="514415"/>
                </a:cubicBezTo>
                <a:cubicBezTo>
                  <a:pt x="142447" y="495365"/>
                  <a:pt x="138648" y="474668"/>
                  <a:pt x="146680" y="457265"/>
                </a:cubicBezTo>
                <a:cubicBezTo>
                  <a:pt x="152360" y="444959"/>
                  <a:pt x="167153" y="439383"/>
                  <a:pt x="178430" y="431865"/>
                </a:cubicBezTo>
                <a:cubicBezTo>
                  <a:pt x="204876" y="414235"/>
                  <a:pt x="213972" y="417716"/>
                  <a:pt x="248280" y="412815"/>
                </a:cubicBezTo>
                <a:cubicBezTo>
                  <a:pt x="260980" y="408582"/>
                  <a:pt x="275028" y="407210"/>
                  <a:pt x="286380" y="400115"/>
                </a:cubicBezTo>
                <a:cubicBezTo>
                  <a:pt x="299970" y="391621"/>
                  <a:pt x="304360" y="358219"/>
                  <a:pt x="311780" y="349315"/>
                </a:cubicBezTo>
                <a:cubicBezTo>
                  <a:pt x="316065" y="344173"/>
                  <a:pt x="324843" y="345958"/>
                  <a:pt x="330830" y="342965"/>
                </a:cubicBezTo>
                <a:cubicBezTo>
                  <a:pt x="362354" y="327203"/>
                  <a:pt x="374680" y="313688"/>
                  <a:pt x="407030" y="304865"/>
                </a:cubicBezTo>
                <a:cubicBezTo>
                  <a:pt x="419452" y="301477"/>
                  <a:pt x="432462" y="300818"/>
                  <a:pt x="445130" y="298515"/>
                </a:cubicBezTo>
                <a:cubicBezTo>
                  <a:pt x="455749" y="296584"/>
                  <a:pt x="466297" y="294282"/>
                  <a:pt x="476880" y="292165"/>
                </a:cubicBezTo>
                <a:cubicBezTo>
                  <a:pt x="485675" y="248190"/>
                  <a:pt x="491646" y="233236"/>
                  <a:pt x="476880" y="177865"/>
                </a:cubicBezTo>
                <a:cubicBezTo>
                  <a:pt x="474914" y="170491"/>
                  <a:pt x="463226" y="170561"/>
                  <a:pt x="457830" y="165165"/>
                </a:cubicBezTo>
                <a:cubicBezTo>
                  <a:pt x="448246" y="155581"/>
                  <a:pt x="440897" y="143998"/>
                  <a:pt x="432430" y="133415"/>
                </a:cubicBezTo>
                <a:cubicBezTo>
                  <a:pt x="430313" y="127065"/>
                  <a:pt x="424767" y="120929"/>
                  <a:pt x="426080" y="114365"/>
                </a:cubicBezTo>
                <a:cubicBezTo>
                  <a:pt x="429241" y="98558"/>
                  <a:pt x="432824" y="80328"/>
                  <a:pt x="445130" y="69915"/>
                </a:cubicBezTo>
                <a:cubicBezTo>
                  <a:pt x="475285" y="44400"/>
                  <a:pt x="517078" y="44165"/>
                  <a:pt x="553080" y="38165"/>
                </a:cubicBezTo>
                <a:cubicBezTo>
                  <a:pt x="563726" y="36391"/>
                  <a:pt x="574247" y="33932"/>
                  <a:pt x="584830" y="31815"/>
                </a:cubicBezTo>
                <a:cubicBezTo>
                  <a:pt x="593297" y="36048"/>
                  <a:pt x="602203" y="39498"/>
                  <a:pt x="610230" y="44515"/>
                </a:cubicBezTo>
                <a:cubicBezTo>
                  <a:pt x="654165" y="71975"/>
                  <a:pt x="617254" y="57440"/>
                  <a:pt x="654680" y="69915"/>
                </a:cubicBezTo>
                <a:cubicBezTo>
                  <a:pt x="675847" y="67798"/>
                  <a:pt x="697231" y="67262"/>
                  <a:pt x="718180" y="63565"/>
                </a:cubicBezTo>
                <a:cubicBezTo>
                  <a:pt x="733355" y="60887"/>
                  <a:pt x="747763" y="54920"/>
                  <a:pt x="762630" y="50865"/>
                </a:cubicBezTo>
                <a:cubicBezTo>
                  <a:pt x="792401" y="42746"/>
                  <a:pt x="791400" y="43953"/>
                  <a:pt x="826130" y="38165"/>
                </a:cubicBezTo>
                <a:cubicBezTo>
                  <a:pt x="838830" y="31815"/>
                  <a:pt x="852054" y="26420"/>
                  <a:pt x="864230" y="19115"/>
                </a:cubicBezTo>
                <a:cubicBezTo>
                  <a:pt x="873305" y="13670"/>
                  <a:pt x="879111" y="-1104"/>
                  <a:pt x="889630" y="65"/>
                </a:cubicBezTo>
                <a:cubicBezTo>
                  <a:pt x="903100" y="1562"/>
                  <a:pt x="910797" y="16998"/>
                  <a:pt x="921380" y="25465"/>
                </a:cubicBezTo>
                <a:cubicBezTo>
                  <a:pt x="925613" y="33932"/>
                  <a:pt x="929384" y="42646"/>
                  <a:pt x="934080" y="50865"/>
                </a:cubicBezTo>
                <a:cubicBezTo>
                  <a:pt x="942919" y="66333"/>
                  <a:pt x="957862" y="85770"/>
                  <a:pt x="972180" y="95315"/>
                </a:cubicBezTo>
                <a:cubicBezTo>
                  <a:pt x="981664" y="101638"/>
                  <a:pt x="993347" y="103782"/>
                  <a:pt x="1003930" y="108015"/>
                </a:cubicBezTo>
                <a:cubicBezTo>
                  <a:pt x="1032787" y="151301"/>
                  <a:pt x="1000166" y="96723"/>
                  <a:pt x="1022980" y="165165"/>
                </a:cubicBezTo>
                <a:cubicBezTo>
                  <a:pt x="1027470" y="178635"/>
                  <a:pt x="1035134" y="190853"/>
                  <a:pt x="1042030" y="203265"/>
                </a:cubicBezTo>
                <a:cubicBezTo>
                  <a:pt x="1045736" y="209936"/>
                  <a:pt x="1048706" y="217630"/>
                  <a:pt x="1054730" y="222315"/>
                </a:cubicBezTo>
                <a:cubicBezTo>
                  <a:pt x="1068200" y="232792"/>
                  <a:pt x="1083428" y="241151"/>
                  <a:pt x="1099180" y="247715"/>
                </a:cubicBezTo>
                <a:cubicBezTo>
                  <a:pt x="1109143" y="251866"/>
                  <a:pt x="1120347" y="251948"/>
                  <a:pt x="1130930" y="254065"/>
                </a:cubicBezTo>
                <a:cubicBezTo>
                  <a:pt x="1149980" y="249832"/>
                  <a:pt x="1169678" y="247860"/>
                  <a:pt x="1188080" y="241365"/>
                </a:cubicBezTo>
                <a:cubicBezTo>
                  <a:pt x="1205933" y="235064"/>
                  <a:pt x="1220513" y="220557"/>
                  <a:pt x="1238880" y="215965"/>
                </a:cubicBezTo>
                <a:lnTo>
                  <a:pt x="1264280" y="209615"/>
                </a:lnTo>
                <a:cubicBezTo>
                  <a:pt x="1268513" y="218082"/>
                  <a:pt x="1279276" y="225832"/>
                  <a:pt x="1276980" y="235015"/>
                </a:cubicBezTo>
                <a:cubicBezTo>
                  <a:pt x="1274076" y="246631"/>
                  <a:pt x="1258764" y="250836"/>
                  <a:pt x="1251580" y="260415"/>
                </a:cubicBezTo>
                <a:cubicBezTo>
                  <a:pt x="1245900" y="267988"/>
                  <a:pt x="1242725" y="277165"/>
                  <a:pt x="1238880" y="285815"/>
                </a:cubicBezTo>
                <a:cubicBezTo>
                  <a:pt x="1233512" y="297893"/>
                  <a:pt x="1224019" y="321953"/>
                  <a:pt x="1219830" y="336615"/>
                </a:cubicBezTo>
                <a:cubicBezTo>
                  <a:pt x="1213540" y="358630"/>
                  <a:pt x="1215531" y="371589"/>
                  <a:pt x="1194430" y="387415"/>
                </a:cubicBezTo>
                <a:cubicBezTo>
                  <a:pt x="1188356" y="391971"/>
                  <a:pt x="1154767" y="402753"/>
                  <a:pt x="1143630" y="406465"/>
                </a:cubicBezTo>
                <a:cubicBezTo>
                  <a:pt x="1137280" y="412815"/>
                  <a:pt x="1131888" y="420295"/>
                  <a:pt x="1124580" y="425515"/>
                </a:cubicBezTo>
                <a:cubicBezTo>
                  <a:pt x="1116877" y="431017"/>
                  <a:pt x="1106452" y="432155"/>
                  <a:pt x="1099180" y="438215"/>
                </a:cubicBezTo>
                <a:cubicBezTo>
                  <a:pt x="1085247" y="449826"/>
                  <a:pt x="1078031" y="482612"/>
                  <a:pt x="1073780" y="495365"/>
                </a:cubicBezTo>
                <a:cubicBezTo>
                  <a:pt x="1066656" y="516737"/>
                  <a:pt x="1067285" y="517844"/>
                  <a:pt x="1054730" y="539815"/>
                </a:cubicBezTo>
                <a:cubicBezTo>
                  <a:pt x="1050944" y="546441"/>
                  <a:pt x="1045443" y="552039"/>
                  <a:pt x="1042030" y="558865"/>
                </a:cubicBezTo>
                <a:cubicBezTo>
                  <a:pt x="1039037" y="564852"/>
                  <a:pt x="1039789" y="572631"/>
                  <a:pt x="1035680" y="577915"/>
                </a:cubicBezTo>
                <a:cubicBezTo>
                  <a:pt x="1024653" y="592092"/>
                  <a:pt x="997580" y="616015"/>
                  <a:pt x="997580" y="616015"/>
                </a:cubicBezTo>
                <a:cubicBezTo>
                  <a:pt x="993347" y="632948"/>
                  <a:pt x="996054" y="653406"/>
                  <a:pt x="984880" y="666815"/>
                </a:cubicBezTo>
                <a:cubicBezTo>
                  <a:pt x="950791" y="707722"/>
                  <a:pt x="963515" y="698404"/>
                  <a:pt x="927730" y="723965"/>
                </a:cubicBezTo>
                <a:cubicBezTo>
                  <a:pt x="921520" y="728401"/>
                  <a:pt x="915695" y="733659"/>
                  <a:pt x="908680" y="736665"/>
                </a:cubicBezTo>
                <a:cubicBezTo>
                  <a:pt x="900658" y="740103"/>
                  <a:pt x="891747" y="740898"/>
                  <a:pt x="883280" y="743015"/>
                </a:cubicBezTo>
                <a:cubicBezTo>
                  <a:pt x="876930" y="753598"/>
                  <a:pt x="868661" y="763245"/>
                  <a:pt x="864230" y="774765"/>
                </a:cubicBezTo>
                <a:cubicBezTo>
                  <a:pt x="851975" y="806629"/>
                  <a:pt x="862523" y="827448"/>
                  <a:pt x="832480" y="844615"/>
                </a:cubicBezTo>
                <a:cubicBezTo>
                  <a:pt x="824903" y="848945"/>
                  <a:pt x="815547" y="848848"/>
                  <a:pt x="807080" y="850965"/>
                </a:cubicBezTo>
                <a:lnTo>
                  <a:pt x="648330" y="838265"/>
                </a:lnTo>
                <a:cubicBezTo>
                  <a:pt x="625762" y="836213"/>
                  <a:pt x="576637" y="828930"/>
                  <a:pt x="553080" y="825565"/>
                </a:cubicBezTo>
                <a:cubicBezTo>
                  <a:pt x="542497" y="831915"/>
                  <a:pt x="532566" y="839508"/>
                  <a:pt x="521330" y="844615"/>
                </a:cubicBezTo>
                <a:cubicBezTo>
                  <a:pt x="509143" y="850155"/>
                  <a:pt x="495204" y="851328"/>
                  <a:pt x="483230" y="857315"/>
                </a:cubicBezTo>
                <a:cubicBezTo>
                  <a:pt x="406343" y="895758"/>
                  <a:pt x="497047" y="863293"/>
                  <a:pt x="438780" y="882715"/>
                </a:cubicBezTo>
                <a:cubicBezTo>
                  <a:pt x="436663" y="893298"/>
                  <a:pt x="442230" y="909942"/>
                  <a:pt x="432430" y="914465"/>
                </a:cubicBezTo>
                <a:cubicBezTo>
                  <a:pt x="392368" y="932955"/>
                  <a:pt x="311643" y="913956"/>
                  <a:pt x="273680" y="908115"/>
                </a:cubicBezTo>
                <a:cubicBezTo>
                  <a:pt x="260980" y="901765"/>
                  <a:pt x="249355" y="892509"/>
                  <a:pt x="235580" y="889065"/>
                </a:cubicBezTo>
                <a:cubicBezTo>
                  <a:pt x="214943" y="883906"/>
                  <a:pt x="193235" y="884942"/>
                  <a:pt x="172080" y="882715"/>
                </a:cubicBezTo>
                <a:lnTo>
                  <a:pt x="114930" y="876365"/>
                </a:lnTo>
                <a:cubicBezTo>
                  <a:pt x="98536" y="865436"/>
                  <a:pt x="81479" y="855863"/>
                  <a:pt x="70480" y="838265"/>
                </a:cubicBezTo>
                <a:cubicBezTo>
                  <a:pt x="65855" y="830864"/>
                  <a:pt x="69717" y="819569"/>
                  <a:pt x="64130" y="812865"/>
                </a:cubicBezTo>
                <a:cubicBezTo>
                  <a:pt x="8568" y="746190"/>
                  <a:pt x="5922" y="804398"/>
                  <a:pt x="630" y="800165"/>
                </a:cubicBezTo>
                <a:close/>
              </a:path>
            </a:pathLst>
          </a:custGeom>
          <a:solidFill>
            <a:srgbClr val="969696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BED41F8-E3A8-4287-BEA7-EAD1E6126BE2}"/>
              </a:ext>
            </a:extLst>
          </p:cNvPr>
          <p:cNvSpPr/>
          <p:nvPr/>
        </p:nvSpPr>
        <p:spPr>
          <a:xfrm rot="20400725">
            <a:off x="3051352" y="1738602"/>
            <a:ext cx="6028075" cy="4196216"/>
          </a:xfrm>
          <a:prstGeom prst="arc">
            <a:avLst>
              <a:gd name="adj1" fmla="val 12699211"/>
              <a:gd name="adj2" fmla="val 18393782"/>
            </a:avLst>
          </a:prstGeom>
          <a:ln w="127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E4743-B30B-4F06-AF32-842DF7756C6B}"/>
              </a:ext>
            </a:extLst>
          </p:cNvPr>
          <p:cNvSpPr txBox="1"/>
          <p:nvPr/>
        </p:nvSpPr>
        <p:spPr>
          <a:xfrm rot="18521895">
            <a:off x="6836674" y="2177510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100%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16A651-C3FE-42EA-B178-93EABF966A05}"/>
              </a:ext>
            </a:extLst>
          </p:cNvPr>
          <p:cNvSpPr txBox="1"/>
          <p:nvPr/>
        </p:nvSpPr>
        <p:spPr>
          <a:xfrm rot="18698076">
            <a:off x="7206071" y="2490398"/>
            <a:ext cx="5020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100%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94E13C-3889-4492-B3FA-53159A72B83E}"/>
              </a:ext>
            </a:extLst>
          </p:cNvPr>
          <p:cNvSpPr txBox="1"/>
          <p:nvPr/>
        </p:nvSpPr>
        <p:spPr>
          <a:xfrm rot="19236815">
            <a:off x="7619651" y="3783881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80%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02E3A0-11C0-403A-9B6D-583F88E4669A}"/>
              </a:ext>
            </a:extLst>
          </p:cNvPr>
          <p:cNvSpPr txBox="1"/>
          <p:nvPr/>
        </p:nvSpPr>
        <p:spPr>
          <a:xfrm rot="19461886">
            <a:off x="7368731" y="5130623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60%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D49304-F2D4-4D6B-B598-504AC0BB78D9}"/>
              </a:ext>
            </a:extLst>
          </p:cNvPr>
          <p:cNvSpPr txBox="1"/>
          <p:nvPr/>
        </p:nvSpPr>
        <p:spPr>
          <a:xfrm>
            <a:off x="3081127" y="609497"/>
            <a:ext cx="5669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/>
              <a:t>Temperature</a:t>
            </a:r>
            <a:r>
              <a:rPr lang="es-ES_tradnl" sz="2400" dirty="0"/>
              <a:t> </a:t>
            </a:r>
            <a:r>
              <a:rPr lang="es-ES_tradnl" sz="2400" dirty="0" err="1"/>
              <a:t>drop</a:t>
            </a:r>
            <a:r>
              <a:rPr lang="es-ES_tradnl" sz="2400" dirty="0"/>
              <a:t> (°C) at máximum Eclipse  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CD6CBD5-A74B-4D3F-8000-DC9F459A6A77}"/>
              </a:ext>
            </a:extLst>
          </p:cNvPr>
          <p:cNvSpPr/>
          <p:nvPr/>
        </p:nvSpPr>
        <p:spPr>
          <a:xfrm>
            <a:off x="5916498" y="2519118"/>
            <a:ext cx="928932" cy="867996"/>
          </a:xfrm>
          <a:custGeom>
            <a:avLst/>
            <a:gdLst>
              <a:gd name="connsiteX0" fmla="*/ 242149 w 928932"/>
              <a:gd name="connsiteY0" fmla="*/ 722846 h 867996"/>
              <a:gd name="connsiteX1" fmla="*/ 234920 w 928932"/>
              <a:gd name="connsiteY1" fmla="*/ 625261 h 867996"/>
              <a:gd name="connsiteX2" fmla="*/ 224077 w 928932"/>
              <a:gd name="connsiteY2" fmla="*/ 610805 h 867996"/>
              <a:gd name="connsiteX3" fmla="*/ 220463 w 928932"/>
              <a:gd name="connsiteY3" fmla="*/ 596348 h 867996"/>
              <a:gd name="connsiteX4" fmla="*/ 202392 w 928932"/>
              <a:gd name="connsiteY4" fmla="*/ 574662 h 867996"/>
              <a:gd name="connsiteX5" fmla="*/ 198778 w 928932"/>
              <a:gd name="connsiteY5" fmla="*/ 563820 h 867996"/>
              <a:gd name="connsiteX6" fmla="*/ 187935 w 928932"/>
              <a:gd name="connsiteY6" fmla="*/ 556591 h 867996"/>
              <a:gd name="connsiteX7" fmla="*/ 155407 w 928932"/>
              <a:gd name="connsiteY7" fmla="*/ 531291 h 867996"/>
              <a:gd name="connsiteX8" fmla="*/ 140950 w 928932"/>
              <a:gd name="connsiteY8" fmla="*/ 509606 h 867996"/>
              <a:gd name="connsiteX9" fmla="*/ 137336 w 928932"/>
              <a:gd name="connsiteY9" fmla="*/ 495149 h 867996"/>
              <a:gd name="connsiteX10" fmla="*/ 122879 w 928932"/>
              <a:gd name="connsiteY10" fmla="*/ 473464 h 867996"/>
              <a:gd name="connsiteX11" fmla="*/ 115651 w 928932"/>
              <a:gd name="connsiteY11" fmla="*/ 451778 h 867996"/>
              <a:gd name="connsiteX12" fmla="*/ 126493 w 928932"/>
              <a:gd name="connsiteY12" fmla="*/ 412022 h 867996"/>
              <a:gd name="connsiteX13" fmla="*/ 119265 w 928932"/>
              <a:gd name="connsiteY13" fmla="*/ 404793 h 867996"/>
              <a:gd name="connsiteX14" fmla="*/ 108422 w 928932"/>
              <a:gd name="connsiteY14" fmla="*/ 386722 h 867996"/>
              <a:gd name="connsiteX15" fmla="*/ 97579 w 928932"/>
              <a:gd name="connsiteY15" fmla="*/ 383108 h 867996"/>
              <a:gd name="connsiteX16" fmla="*/ 86737 w 928932"/>
              <a:gd name="connsiteY16" fmla="*/ 365037 h 867996"/>
              <a:gd name="connsiteX17" fmla="*/ 65051 w 928932"/>
              <a:gd name="connsiteY17" fmla="*/ 357808 h 867996"/>
              <a:gd name="connsiteX18" fmla="*/ 50594 w 928932"/>
              <a:gd name="connsiteY18" fmla="*/ 328895 h 867996"/>
              <a:gd name="connsiteX19" fmla="*/ 43366 w 928932"/>
              <a:gd name="connsiteY19" fmla="*/ 314438 h 867996"/>
              <a:gd name="connsiteX20" fmla="*/ 25295 w 928932"/>
              <a:gd name="connsiteY20" fmla="*/ 278295 h 867996"/>
              <a:gd name="connsiteX21" fmla="*/ 21681 w 928932"/>
              <a:gd name="connsiteY21" fmla="*/ 267453 h 867996"/>
              <a:gd name="connsiteX22" fmla="*/ 14452 w 928932"/>
              <a:gd name="connsiteY22" fmla="*/ 234925 h 867996"/>
              <a:gd name="connsiteX23" fmla="*/ 3610 w 928932"/>
              <a:gd name="connsiteY23" fmla="*/ 202397 h 867996"/>
              <a:gd name="connsiteX24" fmla="*/ 43366 w 928932"/>
              <a:gd name="connsiteY24" fmla="*/ 206011 h 867996"/>
              <a:gd name="connsiteX25" fmla="*/ 57823 w 928932"/>
              <a:gd name="connsiteY25" fmla="*/ 209625 h 867996"/>
              <a:gd name="connsiteX26" fmla="*/ 68666 w 928932"/>
              <a:gd name="connsiteY26" fmla="*/ 213239 h 867996"/>
              <a:gd name="connsiteX27" fmla="*/ 79508 w 928932"/>
              <a:gd name="connsiteY27" fmla="*/ 206011 h 867996"/>
              <a:gd name="connsiteX28" fmla="*/ 72280 w 928932"/>
              <a:gd name="connsiteY28" fmla="*/ 177097 h 867996"/>
              <a:gd name="connsiteX29" fmla="*/ 65051 w 928932"/>
              <a:gd name="connsiteY29" fmla="*/ 166254 h 867996"/>
              <a:gd name="connsiteX30" fmla="*/ 93965 w 928932"/>
              <a:gd name="connsiteY30" fmla="*/ 169869 h 867996"/>
              <a:gd name="connsiteX31" fmla="*/ 119265 w 928932"/>
              <a:gd name="connsiteY31" fmla="*/ 177097 h 867996"/>
              <a:gd name="connsiteX32" fmla="*/ 148179 w 928932"/>
              <a:gd name="connsiteY32" fmla="*/ 184325 h 867996"/>
              <a:gd name="connsiteX33" fmla="*/ 177093 w 928932"/>
              <a:gd name="connsiteY33" fmla="*/ 191554 h 867996"/>
              <a:gd name="connsiteX34" fmla="*/ 184321 w 928932"/>
              <a:gd name="connsiteY34" fmla="*/ 184325 h 867996"/>
              <a:gd name="connsiteX35" fmla="*/ 173478 w 928932"/>
              <a:gd name="connsiteY35" fmla="*/ 108427 h 867996"/>
              <a:gd name="connsiteX36" fmla="*/ 162636 w 928932"/>
              <a:gd name="connsiteY36" fmla="*/ 93970 h 867996"/>
              <a:gd name="connsiteX37" fmla="*/ 162636 w 928932"/>
              <a:gd name="connsiteY37" fmla="*/ 32528 h 867996"/>
              <a:gd name="connsiteX38" fmla="*/ 198778 w 928932"/>
              <a:gd name="connsiteY38" fmla="*/ 43371 h 867996"/>
              <a:gd name="connsiteX39" fmla="*/ 213235 w 928932"/>
              <a:gd name="connsiteY39" fmla="*/ 54213 h 867996"/>
              <a:gd name="connsiteX40" fmla="*/ 238534 w 928932"/>
              <a:gd name="connsiteY40" fmla="*/ 72284 h 867996"/>
              <a:gd name="connsiteX41" fmla="*/ 256606 w 928932"/>
              <a:gd name="connsiteY41" fmla="*/ 86741 h 867996"/>
              <a:gd name="connsiteX42" fmla="*/ 303591 w 928932"/>
              <a:gd name="connsiteY42" fmla="*/ 104812 h 867996"/>
              <a:gd name="connsiteX43" fmla="*/ 386718 w 928932"/>
              <a:gd name="connsiteY43" fmla="*/ 93970 h 867996"/>
              <a:gd name="connsiteX44" fmla="*/ 419246 w 928932"/>
              <a:gd name="connsiteY44" fmla="*/ 83127 h 867996"/>
              <a:gd name="connsiteX45" fmla="*/ 430089 w 928932"/>
              <a:gd name="connsiteY45" fmla="*/ 79513 h 867996"/>
              <a:gd name="connsiteX46" fmla="*/ 444545 w 928932"/>
              <a:gd name="connsiteY46" fmla="*/ 75899 h 867996"/>
              <a:gd name="connsiteX47" fmla="*/ 477074 w 928932"/>
              <a:gd name="connsiteY47" fmla="*/ 65056 h 867996"/>
              <a:gd name="connsiteX48" fmla="*/ 509602 w 928932"/>
              <a:gd name="connsiteY48" fmla="*/ 72284 h 867996"/>
              <a:gd name="connsiteX49" fmla="*/ 542130 w 928932"/>
              <a:gd name="connsiteY49" fmla="*/ 65056 h 867996"/>
              <a:gd name="connsiteX50" fmla="*/ 563815 w 928932"/>
              <a:gd name="connsiteY50" fmla="*/ 61442 h 867996"/>
              <a:gd name="connsiteX51" fmla="*/ 574658 w 928932"/>
              <a:gd name="connsiteY51" fmla="*/ 39756 h 867996"/>
              <a:gd name="connsiteX52" fmla="*/ 578272 w 928932"/>
              <a:gd name="connsiteY52" fmla="*/ 14457 h 867996"/>
              <a:gd name="connsiteX53" fmla="*/ 603572 w 928932"/>
              <a:gd name="connsiteY53" fmla="*/ 0 h 867996"/>
              <a:gd name="connsiteX54" fmla="*/ 614414 w 928932"/>
              <a:gd name="connsiteY54" fmla="*/ 3614 h 867996"/>
              <a:gd name="connsiteX55" fmla="*/ 654171 w 928932"/>
              <a:gd name="connsiteY55" fmla="*/ 83127 h 867996"/>
              <a:gd name="connsiteX56" fmla="*/ 657785 w 928932"/>
              <a:gd name="connsiteY56" fmla="*/ 97584 h 867996"/>
              <a:gd name="connsiteX57" fmla="*/ 668628 w 928932"/>
              <a:gd name="connsiteY57" fmla="*/ 119269 h 867996"/>
              <a:gd name="connsiteX58" fmla="*/ 683085 w 928932"/>
              <a:gd name="connsiteY58" fmla="*/ 159026 h 867996"/>
              <a:gd name="connsiteX59" fmla="*/ 697542 w 928932"/>
              <a:gd name="connsiteY59" fmla="*/ 213239 h 867996"/>
              <a:gd name="connsiteX60" fmla="*/ 704770 w 928932"/>
              <a:gd name="connsiteY60" fmla="*/ 231310 h 867996"/>
              <a:gd name="connsiteX61" fmla="*/ 715613 w 928932"/>
              <a:gd name="connsiteY61" fmla="*/ 242153 h 867996"/>
              <a:gd name="connsiteX62" fmla="*/ 730070 w 928932"/>
              <a:gd name="connsiteY62" fmla="*/ 271067 h 867996"/>
              <a:gd name="connsiteX63" fmla="*/ 755369 w 928932"/>
              <a:gd name="connsiteY63" fmla="*/ 296367 h 867996"/>
              <a:gd name="connsiteX64" fmla="*/ 769826 w 928932"/>
              <a:gd name="connsiteY64" fmla="*/ 336123 h 867996"/>
              <a:gd name="connsiteX65" fmla="*/ 802354 w 928932"/>
              <a:gd name="connsiteY65" fmla="*/ 357808 h 867996"/>
              <a:gd name="connsiteX66" fmla="*/ 816811 w 928932"/>
              <a:gd name="connsiteY66" fmla="*/ 361423 h 867996"/>
              <a:gd name="connsiteX67" fmla="*/ 820425 w 928932"/>
              <a:gd name="connsiteY67" fmla="*/ 393951 h 867996"/>
              <a:gd name="connsiteX68" fmla="*/ 842111 w 928932"/>
              <a:gd name="connsiteY68" fmla="*/ 469850 h 867996"/>
              <a:gd name="connsiteX69" fmla="*/ 852953 w 928932"/>
              <a:gd name="connsiteY69" fmla="*/ 484307 h 867996"/>
              <a:gd name="connsiteX70" fmla="*/ 863796 w 928932"/>
              <a:gd name="connsiteY70" fmla="*/ 487921 h 867996"/>
              <a:gd name="connsiteX71" fmla="*/ 878253 w 928932"/>
              <a:gd name="connsiteY71" fmla="*/ 505992 h 867996"/>
              <a:gd name="connsiteX72" fmla="*/ 889096 w 928932"/>
              <a:gd name="connsiteY72" fmla="*/ 516835 h 867996"/>
              <a:gd name="connsiteX73" fmla="*/ 896324 w 928932"/>
              <a:gd name="connsiteY73" fmla="*/ 527677 h 867996"/>
              <a:gd name="connsiteX74" fmla="*/ 907167 w 928932"/>
              <a:gd name="connsiteY74" fmla="*/ 542134 h 867996"/>
              <a:gd name="connsiteX75" fmla="*/ 925238 w 928932"/>
              <a:gd name="connsiteY75" fmla="*/ 574662 h 867996"/>
              <a:gd name="connsiteX76" fmla="*/ 925238 w 928932"/>
              <a:gd name="connsiteY76" fmla="*/ 610805 h 867996"/>
              <a:gd name="connsiteX77" fmla="*/ 918010 w 928932"/>
              <a:gd name="connsiteY77" fmla="*/ 621647 h 867996"/>
              <a:gd name="connsiteX78" fmla="*/ 914395 w 928932"/>
              <a:gd name="connsiteY78" fmla="*/ 636104 h 867996"/>
              <a:gd name="connsiteX79" fmla="*/ 892710 w 928932"/>
              <a:gd name="connsiteY79" fmla="*/ 654175 h 867996"/>
              <a:gd name="connsiteX80" fmla="*/ 867410 w 928932"/>
              <a:gd name="connsiteY80" fmla="*/ 661404 h 867996"/>
              <a:gd name="connsiteX81" fmla="*/ 809583 w 928932"/>
              <a:gd name="connsiteY81" fmla="*/ 654175 h 867996"/>
              <a:gd name="connsiteX82" fmla="*/ 762598 w 928932"/>
              <a:gd name="connsiteY82" fmla="*/ 665018 h 867996"/>
              <a:gd name="connsiteX83" fmla="*/ 758983 w 928932"/>
              <a:gd name="connsiteY83" fmla="*/ 726460 h 867996"/>
              <a:gd name="connsiteX84" fmla="*/ 773440 w 928932"/>
              <a:gd name="connsiteY84" fmla="*/ 766216 h 867996"/>
              <a:gd name="connsiteX85" fmla="*/ 784283 w 928932"/>
              <a:gd name="connsiteY85" fmla="*/ 777059 h 867996"/>
              <a:gd name="connsiteX86" fmla="*/ 798740 w 928932"/>
              <a:gd name="connsiteY86" fmla="*/ 802359 h 867996"/>
              <a:gd name="connsiteX87" fmla="*/ 813197 w 928932"/>
              <a:gd name="connsiteY87" fmla="*/ 820430 h 867996"/>
              <a:gd name="connsiteX88" fmla="*/ 820425 w 928932"/>
              <a:gd name="connsiteY88" fmla="*/ 834887 h 867996"/>
              <a:gd name="connsiteX89" fmla="*/ 791511 w 928932"/>
              <a:gd name="connsiteY89" fmla="*/ 827658 h 867996"/>
              <a:gd name="connsiteX90" fmla="*/ 766212 w 928932"/>
              <a:gd name="connsiteY90" fmla="*/ 824044 h 867996"/>
              <a:gd name="connsiteX91" fmla="*/ 751755 w 928932"/>
              <a:gd name="connsiteY91" fmla="*/ 856572 h 867996"/>
              <a:gd name="connsiteX92" fmla="*/ 740912 w 928932"/>
              <a:gd name="connsiteY92" fmla="*/ 860186 h 867996"/>
              <a:gd name="connsiteX93" fmla="*/ 730070 w 928932"/>
              <a:gd name="connsiteY93" fmla="*/ 867415 h 867996"/>
              <a:gd name="connsiteX94" fmla="*/ 672242 w 928932"/>
              <a:gd name="connsiteY94" fmla="*/ 856572 h 867996"/>
              <a:gd name="connsiteX95" fmla="*/ 632485 w 928932"/>
              <a:gd name="connsiteY95" fmla="*/ 834887 h 867996"/>
              <a:gd name="connsiteX96" fmla="*/ 607186 w 928932"/>
              <a:gd name="connsiteY96" fmla="*/ 816816 h 867996"/>
              <a:gd name="connsiteX97" fmla="*/ 574658 w 928932"/>
              <a:gd name="connsiteY97" fmla="*/ 809587 h 867996"/>
              <a:gd name="connsiteX98" fmla="*/ 531287 w 928932"/>
              <a:gd name="connsiteY98" fmla="*/ 802359 h 867996"/>
              <a:gd name="connsiteX99" fmla="*/ 513216 w 928932"/>
              <a:gd name="connsiteY99" fmla="*/ 795130 h 867996"/>
              <a:gd name="connsiteX100" fmla="*/ 484302 w 928932"/>
              <a:gd name="connsiteY100" fmla="*/ 791516 h 867996"/>
              <a:gd name="connsiteX101" fmla="*/ 440931 w 928932"/>
              <a:gd name="connsiteY101" fmla="*/ 773445 h 867996"/>
              <a:gd name="connsiteX102" fmla="*/ 437317 w 928932"/>
              <a:gd name="connsiteY102" fmla="*/ 762602 h 867996"/>
              <a:gd name="connsiteX103" fmla="*/ 365032 w 928932"/>
              <a:gd name="connsiteY103" fmla="*/ 748145 h 867996"/>
              <a:gd name="connsiteX104" fmla="*/ 242149 w 928932"/>
              <a:gd name="connsiteY104" fmla="*/ 722846 h 86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928932" h="867996">
                <a:moveTo>
                  <a:pt x="242149" y="722846"/>
                </a:moveTo>
                <a:cubicBezTo>
                  <a:pt x="220464" y="702365"/>
                  <a:pt x="240114" y="657462"/>
                  <a:pt x="234920" y="625261"/>
                </a:cubicBezTo>
                <a:cubicBezTo>
                  <a:pt x="233961" y="619314"/>
                  <a:pt x="226771" y="616193"/>
                  <a:pt x="224077" y="610805"/>
                </a:cubicBezTo>
                <a:cubicBezTo>
                  <a:pt x="221855" y="606362"/>
                  <a:pt x="222420" y="600914"/>
                  <a:pt x="220463" y="596348"/>
                </a:cubicBezTo>
                <a:cubicBezTo>
                  <a:pt x="216689" y="587541"/>
                  <a:pt x="208906" y="581176"/>
                  <a:pt x="202392" y="574662"/>
                </a:cubicBezTo>
                <a:cubicBezTo>
                  <a:pt x="201187" y="571048"/>
                  <a:pt x="201158" y="566795"/>
                  <a:pt x="198778" y="563820"/>
                </a:cubicBezTo>
                <a:cubicBezTo>
                  <a:pt x="196064" y="560428"/>
                  <a:pt x="191410" y="559197"/>
                  <a:pt x="187935" y="556591"/>
                </a:cubicBezTo>
                <a:cubicBezTo>
                  <a:pt x="176946" y="548349"/>
                  <a:pt x="163027" y="542720"/>
                  <a:pt x="155407" y="531291"/>
                </a:cubicBezTo>
                <a:lnTo>
                  <a:pt x="140950" y="509606"/>
                </a:lnTo>
                <a:cubicBezTo>
                  <a:pt x="139745" y="504787"/>
                  <a:pt x="139557" y="499592"/>
                  <a:pt x="137336" y="495149"/>
                </a:cubicBezTo>
                <a:cubicBezTo>
                  <a:pt x="133451" y="487379"/>
                  <a:pt x="122879" y="473464"/>
                  <a:pt x="122879" y="473464"/>
                </a:cubicBezTo>
                <a:cubicBezTo>
                  <a:pt x="120470" y="466235"/>
                  <a:pt x="113803" y="459170"/>
                  <a:pt x="115651" y="451778"/>
                </a:cubicBezTo>
                <a:cubicBezTo>
                  <a:pt x="123803" y="419169"/>
                  <a:pt x="119738" y="432290"/>
                  <a:pt x="126493" y="412022"/>
                </a:cubicBezTo>
                <a:cubicBezTo>
                  <a:pt x="124084" y="409612"/>
                  <a:pt x="121246" y="407566"/>
                  <a:pt x="119265" y="404793"/>
                </a:cubicBezTo>
                <a:cubicBezTo>
                  <a:pt x="115182" y="399077"/>
                  <a:pt x="113389" y="391689"/>
                  <a:pt x="108422" y="386722"/>
                </a:cubicBezTo>
                <a:cubicBezTo>
                  <a:pt x="105728" y="384028"/>
                  <a:pt x="101193" y="384313"/>
                  <a:pt x="97579" y="383108"/>
                </a:cubicBezTo>
                <a:cubicBezTo>
                  <a:pt x="93965" y="377084"/>
                  <a:pt x="92282" y="369350"/>
                  <a:pt x="86737" y="365037"/>
                </a:cubicBezTo>
                <a:cubicBezTo>
                  <a:pt x="80722" y="360359"/>
                  <a:pt x="65051" y="357808"/>
                  <a:pt x="65051" y="357808"/>
                </a:cubicBezTo>
                <a:lnTo>
                  <a:pt x="50594" y="328895"/>
                </a:lnTo>
                <a:lnTo>
                  <a:pt x="43366" y="314438"/>
                </a:lnTo>
                <a:cubicBezTo>
                  <a:pt x="36740" y="281305"/>
                  <a:pt x="45472" y="310579"/>
                  <a:pt x="25295" y="278295"/>
                </a:cubicBezTo>
                <a:cubicBezTo>
                  <a:pt x="23276" y="275065"/>
                  <a:pt x="22605" y="271149"/>
                  <a:pt x="21681" y="267453"/>
                </a:cubicBezTo>
                <a:cubicBezTo>
                  <a:pt x="17289" y="249888"/>
                  <a:pt x="19396" y="250994"/>
                  <a:pt x="14452" y="234925"/>
                </a:cubicBezTo>
                <a:cubicBezTo>
                  <a:pt x="11091" y="224001"/>
                  <a:pt x="-7772" y="201362"/>
                  <a:pt x="3610" y="202397"/>
                </a:cubicBezTo>
                <a:lnTo>
                  <a:pt x="43366" y="206011"/>
                </a:lnTo>
                <a:cubicBezTo>
                  <a:pt x="48185" y="207216"/>
                  <a:pt x="53047" y="208260"/>
                  <a:pt x="57823" y="209625"/>
                </a:cubicBezTo>
                <a:cubicBezTo>
                  <a:pt x="61486" y="210672"/>
                  <a:pt x="64908" y="213865"/>
                  <a:pt x="68666" y="213239"/>
                </a:cubicBezTo>
                <a:cubicBezTo>
                  <a:pt x="72950" y="212525"/>
                  <a:pt x="75894" y="208420"/>
                  <a:pt x="79508" y="206011"/>
                </a:cubicBezTo>
                <a:cubicBezTo>
                  <a:pt x="84725" y="185147"/>
                  <a:pt x="85933" y="196210"/>
                  <a:pt x="72280" y="177097"/>
                </a:cubicBezTo>
                <a:cubicBezTo>
                  <a:pt x="69755" y="173562"/>
                  <a:pt x="60930" y="167628"/>
                  <a:pt x="65051" y="166254"/>
                </a:cubicBezTo>
                <a:cubicBezTo>
                  <a:pt x="74266" y="163183"/>
                  <a:pt x="84384" y="168272"/>
                  <a:pt x="93965" y="169869"/>
                </a:cubicBezTo>
                <a:cubicBezTo>
                  <a:pt x="109447" y="172449"/>
                  <a:pt x="105759" y="173414"/>
                  <a:pt x="119265" y="177097"/>
                </a:cubicBezTo>
                <a:cubicBezTo>
                  <a:pt x="128850" y="179711"/>
                  <a:pt x="138541" y="181916"/>
                  <a:pt x="148179" y="184325"/>
                </a:cubicBezTo>
                <a:lnTo>
                  <a:pt x="177093" y="191554"/>
                </a:lnTo>
                <a:cubicBezTo>
                  <a:pt x="179502" y="189144"/>
                  <a:pt x="184142" y="187728"/>
                  <a:pt x="184321" y="184325"/>
                </a:cubicBezTo>
                <a:cubicBezTo>
                  <a:pt x="186047" y="151531"/>
                  <a:pt x="188397" y="132298"/>
                  <a:pt x="173478" y="108427"/>
                </a:cubicBezTo>
                <a:cubicBezTo>
                  <a:pt x="170286" y="103319"/>
                  <a:pt x="166250" y="98789"/>
                  <a:pt x="162636" y="93970"/>
                </a:cubicBezTo>
                <a:cubicBezTo>
                  <a:pt x="156519" y="75621"/>
                  <a:pt x="146119" y="49044"/>
                  <a:pt x="162636" y="32528"/>
                </a:cubicBezTo>
                <a:cubicBezTo>
                  <a:pt x="171530" y="23634"/>
                  <a:pt x="186731" y="39757"/>
                  <a:pt x="198778" y="43371"/>
                </a:cubicBezTo>
                <a:cubicBezTo>
                  <a:pt x="203597" y="46985"/>
                  <a:pt x="208333" y="50712"/>
                  <a:pt x="213235" y="54213"/>
                </a:cubicBezTo>
                <a:cubicBezTo>
                  <a:pt x="226365" y="63591"/>
                  <a:pt x="224380" y="60489"/>
                  <a:pt x="238534" y="72284"/>
                </a:cubicBezTo>
                <a:cubicBezTo>
                  <a:pt x="250726" y="82444"/>
                  <a:pt x="240517" y="77802"/>
                  <a:pt x="256606" y="86741"/>
                </a:cubicBezTo>
                <a:cubicBezTo>
                  <a:pt x="280059" y="99771"/>
                  <a:pt x="277115" y="97248"/>
                  <a:pt x="303591" y="104812"/>
                </a:cubicBezTo>
                <a:cubicBezTo>
                  <a:pt x="345167" y="101842"/>
                  <a:pt x="350888" y="103923"/>
                  <a:pt x="386718" y="93970"/>
                </a:cubicBezTo>
                <a:cubicBezTo>
                  <a:pt x="397730" y="90911"/>
                  <a:pt x="408403" y="86741"/>
                  <a:pt x="419246" y="83127"/>
                </a:cubicBezTo>
                <a:cubicBezTo>
                  <a:pt x="422860" y="81922"/>
                  <a:pt x="426393" y="80437"/>
                  <a:pt x="430089" y="79513"/>
                </a:cubicBezTo>
                <a:cubicBezTo>
                  <a:pt x="434908" y="78308"/>
                  <a:pt x="439833" y="77470"/>
                  <a:pt x="444545" y="75899"/>
                </a:cubicBezTo>
                <a:cubicBezTo>
                  <a:pt x="485370" y="62290"/>
                  <a:pt x="442433" y="73716"/>
                  <a:pt x="477074" y="65056"/>
                </a:cubicBezTo>
                <a:cubicBezTo>
                  <a:pt x="487917" y="67465"/>
                  <a:pt x="498495" y="72284"/>
                  <a:pt x="509602" y="72284"/>
                </a:cubicBezTo>
                <a:cubicBezTo>
                  <a:pt x="520709" y="72284"/>
                  <a:pt x="531239" y="67234"/>
                  <a:pt x="542130" y="65056"/>
                </a:cubicBezTo>
                <a:cubicBezTo>
                  <a:pt x="549316" y="63619"/>
                  <a:pt x="556587" y="62647"/>
                  <a:pt x="563815" y="61442"/>
                </a:cubicBezTo>
                <a:cubicBezTo>
                  <a:pt x="567429" y="54213"/>
                  <a:pt x="572281" y="47481"/>
                  <a:pt x="574658" y="39756"/>
                </a:cubicBezTo>
                <a:cubicBezTo>
                  <a:pt x="577163" y="31614"/>
                  <a:pt x="573262" y="21346"/>
                  <a:pt x="578272" y="14457"/>
                </a:cubicBezTo>
                <a:cubicBezTo>
                  <a:pt x="583985" y="6602"/>
                  <a:pt x="595139" y="4819"/>
                  <a:pt x="603572" y="0"/>
                </a:cubicBezTo>
                <a:cubicBezTo>
                  <a:pt x="607186" y="1205"/>
                  <a:pt x="612338" y="420"/>
                  <a:pt x="614414" y="3614"/>
                </a:cubicBezTo>
                <a:cubicBezTo>
                  <a:pt x="624937" y="19804"/>
                  <a:pt x="646413" y="55970"/>
                  <a:pt x="654171" y="83127"/>
                </a:cubicBezTo>
                <a:cubicBezTo>
                  <a:pt x="655536" y="87903"/>
                  <a:pt x="655940" y="92972"/>
                  <a:pt x="657785" y="97584"/>
                </a:cubicBezTo>
                <a:cubicBezTo>
                  <a:pt x="660786" y="105088"/>
                  <a:pt x="665014" y="112041"/>
                  <a:pt x="668628" y="119269"/>
                </a:cubicBezTo>
                <a:cubicBezTo>
                  <a:pt x="676909" y="152397"/>
                  <a:pt x="670345" y="139917"/>
                  <a:pt x="683085" y="159026"/>
                </a:cubicBezTo>
                <a:cubicBezTo>
                  <a:pt x="686805" y="173907"/>
                  <a:pt x="692558" y="198288"/>
                  <a:pt x="697542" y="213239"/>
                </a:cubicBezTo>
                <a:cubicBezTo>
                  <a:pt x="699594" y="219394"/>
                  <a:pt x="701332" y="225808"/>
                  <a:pt x="704770" y="231310"/>
                </a:cubicBezTo>
                <a:cubicBezTo>
                  <a:pt x="707479" y="235645"/>
                  <a:pt x="711999" y="238539"/>
                  <a:pt x="715613" y="242153"/>
                </a:cubicBezTo>
                <a:cubicBezTo>
                  <a:pt x="719771" y="258786"/>
                  <a:pt x="717358" y="257084"/>
                  <a:pt x="730070" y="271067"/>
                </a:cubicBezTo>
                <a:cubicBezTo>
                  <a:pt x="738092" y="279892"/>
                  <a:pt x="755369" y="296367"/>
                  <a:pt x="755369" y="296367"/>
                </a:cubicBezTo>
                <a:cubicBezTo>
                  <a:pt x="758679" y="309607"/>
                  <a:pt x="761698" y="324947"/>
                  <a:pt x="769826" y="336123"/>
                </a:cubicBezTo>
                <a:cubicBezTo>
                  <a:pt x="775473" y="343888"/>
                  <a:pt x="792612" y="354155"/>
                  <a:pt x="802354" y="357808"/>
                </a:cubicBezTo>
                <a:cubicBezTo>
                  <a:pt x="807005" y="359552"/>
                  <a:pt x="811992" y="360218"/>
                  <a:pt x="816811" y="361423"/>
                </a:cubicBezTo>
                <a:cubicBezTo>
                  <a:pt x="832474" y="377084"/>
                  <a:pt x="818498" y="359254"/>
                  <a:pt x="820425" y="393951"/>
                </a:cubicBezTo>
                <a:cubicBezTo>
                  <a:pt x="821398" y="411472"/>
                  <a:pt x="830914" y="454920"/>
                  <a:pt x="842111" y="469850"/>
                </a:cubicBezTo>
                <a:cubicBezTo>
                  <a:pt x="845725" y="474669"/>
                  <a:pt x="848326" y="480451"/>
                  <a:pt x="852953" y="484307"/>
                </a:cubicBezTo>
                <a:cubicBezTo>
                  <a:pt x="855880" y="486746"/>
                  <a:pt x="860182" y="486716"/>
                  <a:pt x="863796" y="487921"/>
                </a:cubicBezTo>
                <a:cubicBezTo>
                  <a:pt x="868615" y="493945"/>
                  <a:pt x="873173" y="500187"/>
                  <a:pt x="878253" y="505992"/>
                </a:cubicBezTo>
                <a:cubicBezTo>
                  <a:pt x="881619" y="509839"/>
                  <a:pt x="885824" y="512908"/>
                  <a:pt x="889096" y="516835"/>
                </a:cubicBezTo>
                <a:cubicBezTo>
                  <a:pt x="891877" y="520172"/>
                  <a:pt x="893799" y="524143"/>
                  <a:pt x="896324" y="527677"/>
                </a:cubicBezTo>
                <a:cubicBezTo>
                  <a:pt x="899825" y="532579"/>
                  <a:pt x="903826" y="537122"/>
                  <a:pt x="907167" y="542134"/>
                </a:cubicBezTo>
                <a:cubicBezTo>
                  <a:pt x="916246" y="555752"/>
                  <a:pt x="918348" y="560880"/>
                  <a:pt x="925238" y="574662"/>
                </a:cubicBezTo>
                <a:cubicBezTo>
                  <a:pt x="928590" y="591424"/>
                  <a:pt x="931523" y="594043"/>
                  <a:pt x="925238" y="610805"/>
                </a:cubicBezTo>
                <a:cubicBezTo>
                  <a:pt x="923713" y="614872"/>
                  <a:pt x="920419" y="618033"/>
                  <a:pt x="918010" y="621647"/>
                </a:cubicBezTo>
                <a:cubicBezTo>
                  <a:pt x="916805" y="626466"/>
                  <a:pt x="917445" y="632183"/>
                  <a:pt x="914395" y="636104"/>
                </a:cubicBezTo>
                <a:cubicBezTo>
                  <a:pt x="908618" y="643531"/>
                  <a:pt x="900539" y="648956"/>
                  <a:pt x="892710" y="654175"/>
                </a:cubicBezTo>
                <a:cubicBezTo>
                  <a:pt x="889596" y="656251"/>
                  <a:pt x="869342" y="660921"/>
                  <a:pt x="867410" y="661404"/>
                </a:cubicBezTo>
                <a:cubicBezTo>
                  <a:pt x="848134" y="658994"/>
                  <a:pt x="829009" y="654175"/>
                  <a:pt x="809583" y="654175"/>
                </a:cubicBezTo>
                <a:cubicBezTo>
                  <a:pt x="805435" y="654175"/>
                  <a:pt x="772970" y="662425"/>
                  <a:pt x="762598" y="665018"/>
                </a:cubicBezTo>
                <a:cubicBezTo>
                  <a:pt x="739708" y="687908"/>
                  <a:pt x="751031" y="670802"/>
                  <a:pt x="758983" y="726460"/>
                </a:cubicBezTo>
                <a:cubicBezTo>
                  <a:pt x="762804" y="753207"/>
                  <a:pt x="757944" y="748136"/>
                  <a:pt x="773440" y="766216"/>
                </a:cubicBezTo>
                <a:cubicBezTo>
                  <a:pt x="776766" y="770097"/>
                  <a:pt x="781011" y="773132"/>
                  <a:pt x="784283" y="777059"/>
                </a:cubicBezTo>
                <a:cubicBezTo>
                  <a:pt x="792285" y="786661"/>
                  <a:pt x="792316" y="791117"/>
                  <a:pt x="798740" y="802359"/>
                </a:cubicBezTo>
                <a:cubicBezTo>
                  <a:pt x="804819" y="812997"/>
                  <a:pt x="805281" y="812514"/>
                  <a:pt x="813197" y="820430"/>
                </a:cubicBezTo>
                <a:cubicBezTo>
                  <a:pt x="815606" y="825249"/>
                  <a:pt x="825536" y="833183"/>
                  <a:pt x="820425" y="834887"/>
                </a:cubicBezTo>
                <a:cubicBezTo>
                  <a:pt x="811000" y="838028"/>
                  <a:pt x="801253" y="829606"/>
                  <a:pt x="791511" y="827658"/>
                </a:cubicBezTo>
                <a:cubicBezTo>
                  <a:pt x="783158" y="825987"/>
                  <a:pt x="774645" y="825249"/>
                  <a:pt x="766212" y="824044"/>
                </a:cubicBezTo>
                <a:cubicBezTo>
                  <a:pt x="741345" y="832332"/>
                  <a:pt x="768102" y="819791"/>
                  <a:pt x="751755" y="856572"/>
                </a:cubicBezTo>
                <a:cubicBezTo>
                  <a:pt x="750208" y="860053"/>
                  <a:pt x="744526" y="858981"/>
                  <a:pt x="740912" y="860186"/>
                </a:cubicBezTo>
                <a:cubicBezTo>
                  <a:pt x="737298" y="862596"/>
                  <a:pt x="734403" y="867105"/>
                  <a:pt x="730070" y="867415"/>
                </a:cubicBezTo>
                <a:cubicBezTo>
                  <a:pt x="699766" y="869580"/>
                  <a:pt x="694909" y="865640"/>
                  <a:pt x="672242" y="856572"/>
                </a:cubicBezTo>
                <a:cubicBezTo>
                  <a:pt x="653209" y="837541"/>
                  <a:pt x="680013" y="862613"/>
                  <a:pt x="632485" y="834887"/>
                </a:cubicBezTo>
                <a:cubicBezTo>
                  <a:pt x="608275" y="820764"/>
                  <a:pt x="636291" y="825771"/>
                  <a:pt x="607186" y="816816"/>
                </a:cubicBezTo>
                <a:cubicBezTo>
                  <a:pt x="596570" y="813550"/>
                  <a:pt x="585434" y="812281"/>
                  <a:pt x="574658" y="809587"/>
                </a:cubicBezTo>
                <a:cubicBezTo>
                  <a:pt x="540756" y="801111"/>
                  <a:pt x="603993" y="810437"/>
                  <a:pt x="531287" y="802359"/>
                </a:cubicBezTo>
                <a:cubicBezTo>
                  <a:pt x="525263" y="799949"/>
                  <a:pt x="519538" y="796589"/>
                  <a:pt x="513216" y="795130"/>
                </a:cubicBezTo>
                <a:cubicBezTo>
                  <a:pt x="503752" y="792946"/>
                  <a:pt x="493605" y="794307"/>
                  <a:pt x="484302" y="791516"/>
                </a:cubicBezTo>
                <a:cubicBezTo>
                  <a:pt x="469301" y="787016"/>
                  <a:pt x="455388" y="779469"/>
                  <a:pt x="440931" y="773445"/>
                </a:cubicBezTo>
                <a:cubicBezTo>
                  <a:pt x="439726" y="769831"/>
                  <a:pt x="439756" y="765529"/>
                  <a:pt x="437317" y="762602"/>
                </a:cubicBezTo>
                <a:cubicBezTo>
                  <a:pt x="419241" y="740910"/>
                  <a:pt x="390937" y="749764"/>
                  <a:pt x="365032" y="748145"/>
                </a:cubicBezTo>
                <a:cubicBezTo>
                  <a:pt x="303840" y="727749"/>
                  <a:pt x="263834" y="743327"/>
                  <a:pt x="242149" y="722846"/>
                </a:cubicBezTo>
                <a:close/>
              </a:path>
            </a:pathLst>
          </a:custGeom>
          <a:solidFill>
            <a:srgbClr val="CCCCCC">
              <a:alpha val="5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FE58A6-89B2-44AA-8846-B96D4F683E93}"/>
              </a:ext>
            </a:extLst>
          </p:cNvPr>
          <p:cNvSpPr txBox="1"/>
          <p:nvPr/>
        </p:nvSpPr>
        <p:spPr>
          <a:xfrm rot="19948915">
            <a:off x="4649680" y="1695572"/>
            <a:ext cx="4940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i="1" dirty="0" err="1"/>
              <a:t>Night</a:t>
            </a:r>
            <a:endParaRPr lang="es-ES_tradnl" sz="1100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E74A67-702A-406C-A6E2-D3060DB816CB}"/>
              </a:ext>
            </a:extLst>
          </p:cNvPr>
          <p:cNvSpPr txBox="1"/>
          <p:nvPr/>
        </p:nvSpPr>
        <p:spPr>
          <a:xfrm>
            <a:off x="5606340" y="2873725"/>
            <a:ext cx="3642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dirty="0">
                <a:latin typeface="+mj-lt"/>
              </a:rPr>
              <a:t>UG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5A6F34-F8EC-4837-B812-08D421876717}"/>
              </a:ext>
            </a:extLst>
          </p:cNvPr>
          <p:cNvSpPr txBox="1"/>
          <p:nvPr/>
        </p:nvSpPr>
        <p:spPr>
          <a:xfrm>
            <a:off x="4773822" y="2542557"/>
            <a:ext cx="47320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dirty="0">
                <a:latin typeface="+mj-lt"/>
              </a:rPr>
              <a:t>Janet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97A67F-EDE0-4E88-951C-EF326EF694B1}"/>
              </a:ext>
            </a:extLst>
          </p:cNvPr>
          <p:cNvSpPr txBox="1"/>
          <p:nvPr/>
        </p:nvSpPr>
        <p:spPr>
          <a:xfrm>
            <a:off x="6266664" y="4659942"/>
            <a:ext cx="4972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dirty="0">
                <a:latin typeface="+mj-lt"/>
              </a:rPr>
              <a:t>JASE7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FB7240-1842-468B-BAF0-52A03EF64654}"/>
              </a:ext>
            </a:extLst>
          </p:cNvPr>
          <p:cNvSpPr txBox="1"/>
          <p:nvPr/>
        </p:nvSpPr>
        <p:spPr>
          <a:xfrm>
            <a:off x="5357714" y="4347878"/>
            <a:ext cx="51167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dirty="0">
                <a:latin typeface="+mj-lt"/>
              </a:rPr>
              <a:t>Henry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08BC8E-3F97-43C7-BD29-9677E8B04030}"/>
              </a:ext>
            </a:extLst>
          </p:cNvPr>
          <p:cNvSpPr txBox="1"/>
          <p:nvPr/>
        </p:nvSpPr>
        <p:spPr>
          <a:xfrm>
            <a:off x="6419064" y="4812342"/>
            <a:ext cx="49725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dirty="0">
                <a:latin typeface="+mj-lt"/>
              </a:rPr>
              <a:t>JASE7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41716D-49BA-45D3-AFB5-2AF76E479FDA}"/>
              </a:ext>
            </a:extLst>
          </p:cNvPr>
          <p:cNvSpPr txBox="1"/>
          <p:nvPr/>
        </p:nvSpPr>
        <p:spPr>
          <a:xfrm>
            <a:off x="4721027" y="4036000"/>
            <a:ext cx="47641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050" dirty="0">
                <a:latin typeface="+mj-lt"/>
              </a:rPr>
              <a:t>Linda</a:t>
            </a:r>
          </a:p>
        </p:txBody>
      </p:sp>
    </p:spTree>
    <p:extLst>
      <p:ext uri="{BB962C8B-B14F-4D97-AF65-F5344CB8AC3E}">
        <p14:creationId xmlns:p14="http://schemas.microsoft.com/office/powerpoint/2010/main" val="639697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EC909FA-49BA-041E-D832-D4DA44194F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564984"/>
              </p:ext>
            </p:extLst>
          </p:nvPr>
        </p:nvGraphicFramePr>
        <p:xfrm>
          <a:off x="666704" y="1680023"/>
          <a:ext cx="4543651" cy="4473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6585120" imgH="6483240" progId="Paint.Picture">
                  <p:embed/>
                </p:oleObj>
              </mc:Choice>
              <mc:Fallback>
                <p:oleObj name="Bitmap Image" r:id="rId2" imgW="6585120" imgH="648324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EC909FA-49BA-041E-D832-D4DA44194F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6704" y="1680023"/>
                        <a:ext cx="4543651" cy="4473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6806D44-4DD9-CE07-12C1-70EC72F00D90}"/>
              </a:ext>
            </a:extLst>
          </p:cNvPr>
          <p:cNvSpPr txBox="1"/>
          <p:nvPr/>
        </p:nvSpPr>
        <p:spPr>
          <a:xfrm flipH="1">
            <a:off x="966158" y="391652"/>
            <a:ext cx="10601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Let’s compare observations with simple model</a:t>
            </a:r>
          </a:p>
          <a:p>
            <a:pPr algn="ctr"/>
            <a:r>
              <a:rPr lang="en-US" sz="2400" dirty="0"/>
              <a:t>Need Eclipse Local Circumstances (e.g., solar elevation at </a:t>
            </a:r>
            <a:r>
              <a:rPr lang="en-US" sz="2400" dirty="0" err="1"/>
              <a:t>tmax</a:t>
            </a:r>
            <a:r>
              <a:rPr lang="en-US" sz="2400" dirty="0"/>
              <a:t> and obscuration)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A8AA038-C62E-9AE1-9E36-EAFA8AC2D5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887362"/>
              </p:ext>
            </p:extLst>
          </p:nvPr>
        </p:nvGraphicFramePr>
        <p:xfrm>
          <a:off x="5548522" y="1733909"/>
          <a:ext cx="6382984" cy="4419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9290160" imgH="6432480" progId="Paint.Picture">
                  <p:embed/>
                </p:oleObj>
              </mc:Choice>
              <mc:Fallback>
                <p:oleObj name="Bitmap Image" r:id="rId4" imgW="9290160" imgH="643248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A8AA038-C62E-9AE1-9E36-EAFA8AC2D5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48522" y="1733909"/>
                        <a:ext cx="6382984" cy="4419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482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633D8B7-257A-0B8E-D642-821FF140B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5697" y="1823266"/>
            <a:ext cx="5242560" cy="39319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406A1A-9218-D8D9-0282-9CA7FC084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946" y="1816671"/>
            <a:ext cx="5242560" cy="39319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78CE9F-9546-8005-B1FF-3CE0FCD77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1805" y="1815157"/>
            <a:ext cx="5242560" cy="3931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C977D-E243-2C6B-584F-AAB064502FC2}"/>
              </a:ext>
            </a:extLst>
          </p:cNvPr>
          <p:cNvSpPr txBox="1"/>
          <p:nvPr/>
        </p:nvSpPr>
        <p:spPr>
          <a:xfrm>
            <a:off x="1062357" y="1714544"/>
            <a:ext cx="1699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(a) Obscuration [%]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0A54B-C09E-2B31-4243-385B6202ED05}"/>
              </a:ext>
            </a:extLst>
          </p:cNvPr>
          <p:cNvSpPr txBox="1"/>
          <p:nvPr/>
        </p:nvSpPr>
        <p:spPr>
          <a:xfrm>
            <a:off x="4648352" y="1714544"/>
            <a:ext cx="229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(b) Time Max [decimal UTC]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55A603-EBA3-C330-F91C-605C7E77AA31}"/>
              </a:ext>
            </a:extLst>
          </p:cNvPr>
          <p:cNvSpPr txBox="1"/>
          <p:nvPr/>
        </p:nvSpPr>
        <p:spPr>
          <a:xfrm>
            <a:off x="8523670" y="1714544"/>
            <a:ext cx="259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(c) Sun Elevation at Time Max [°]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BD31FC-98F5-5CD5-9877-8BAC496E366F}"/>
              </a:ext>
            </a:extLst>
          </p:cNvPr>
          <p:cNvSpPr txBox="1"/>
          <p:nvPr/>
        </p:nvSpPr>
        <p:spPr>
          <a:xfrm>
            <a:off x="4088465" y="183819"/>
            <a:ext cx="38560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TSE 4 December 2021</a:t>
            </a:r>
            <a:endParaRPr lang="en-US" dirty="0"/>
          </a:p>
          <a:p>
            <a:pPr algn="ctr"/>
            <a:r>
              <a:rPr lang="en-US" dirty="0"/>
              <a:t>Local Circumstances by Xavier </a:t>
            </a:r>
            <a:r>
              <a:rPr lang="en-US" dirty="0" err="1"/>
              <a:t>Jubier</a:t>
            </a:r>
            <a:r>
              <a:rPr lang="en-US" dirty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EC6E20A-9C2E-9764-3B27-EAE9CC4E4D33}"/>
              </a:ext>
            </a:extLst>
          </p:cNvPr>
          <p:cNvCxnSpPr/>
          <p:nvPr/>
        </p:nvCxnSpPr>
        <p:spPr>
          <a:xfrm>
            <a:off x="3861108" y="2081792"/>
            <a:ext cx="0" cy="32941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24343B9-A9D0-9B88-A1B2-F7263B65D0C7}"/>
              </a:ext>
            </a:extLst>
          </p:cNvPr>
          <p:cNvSpPr txBox="1"/>
          <p:nvPr/>
        </p:nvSpPr>
        <p:spPr>
          <a:xfrm flipH="1">
            <a:off x="6789650" y="3175168"/>
            <a:ext cx="692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7:15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3C2799-F01F-75C2-F1DB-73E5A036DD0C}"/>
              </a:ext>
            </a:extLst>
          </p:cNvPr>
          <p:cNvSpPr txBox="1"/>
          <p:nvPr/>
        </p:nvSpPr>
        <p:spPr>
          <a:xfrm flipH="1">
            <a:off x="5686064" y="3599144"/>
            <a:ext cx="692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>
                <a:solidFill>
                  <a:schemeClr val="bg1"/>
                </a:solidFill>
              </a:rPr>
              <a:t>8:00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02FE5-9C13-7FE6-37E6-2BEBD659B86C}"/>
              </a:ext>
            </a:extLst>
          </p:cNvPr>
          <p:cNvSpPr txBox="1"/>
          <p:nvPr/>
        </p:nvSpPr>
        <p:spPr>
          <a:xfrm flipH="1">
            <a:off x="4726125" y="4315802"/>
            <a:ext cx="6929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8:15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9F44B4-63FF-0579-A4C9-93CFB97F7CE1}"/>
              </a:ext>
            </a:extLst>
          </p:cNvPr>
          <p:cNvSpPr txBox="1"/>
          <p:nvPr/>
        </p:nvSpPr>
        <p:spPr>
          <a:xfrm>
            <a:off x="9695811" y="3102377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UG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70823-A1A4-6270-030F-EB6A30BA0DA6}"/>
              </a:ext>
            </a:extLst>
          </p:cNvPr>
          <p:cNvSpPr txBox="1"/>
          <p:nvPr/>
        </p:nvSpPr>
        <p:spPr>
          <a:xfrm>
            <a:off x="1822826" y="3067446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>
                <a:solidFill>
                  <a:schemeClr val="bg1"/>
                </a:solidFill>
              </a:rPr>
              <a:t>UG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CDD604-B9F2-34FF-D607-77085FC96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281" y="183819"/>
            <a:ext cx="1188778" cy="118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64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159435E-604B-FAB5-E636-2C384DA0D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504731"/>
            <a:ext cx="5553075" cy="42663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992415-1A29-9B94-7531-23B797C54FDB}"/>
              </a:ext>
            </a:extLst>
          </p:cNvPr>
          <p:cNvSpPr txBox="1"/>
          <p:nvPr/>
        </p:nvSpPr>
        <p:spPr>
          <a:xfrm>
            <a:off x="7300338" y="1787177"/>
            <a:ext cx="6522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AIRS CF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1EF88C-9953-6398-84E1-4C45A30F6470}"/>
              </a:ext>
            </a:extLst>
          </p:cNvPr>
          <p:cNvSpPr txBox="1"/>
          <p:nvPr/>
        </p:nvSpPr>
        <p:spPr>
          <a:xfrm>
            <a:off x="7762514" y="1943542"/>
            <a:ext cx="2632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200" dirty="0"/>
              <a:t>1</a:t>
            </a:r>
          </a:p>
          <a:p>
            <a:endParaRPr lang="es-ES_tradnl" sz="1200" dirty="0"/>
          </a:p>
          <a:p>
            <a:endParaRPr lang="es-ES_tradnl" sz="1050" dirty="0"/>
          </a:p>
          <a:p>
            <a:endParaRPr lang="es-ES_tradnl" sz="1200" dirty="0"/>
          </a:p>
          <a:p>
            <a:endParaRPr lang="es-ES_tradnl" sz="1200" dirty="0"/>
          </a:p>
          <a:p>
            <a:endParaRPr lang="es-ES_tradnl" sz="1200" dirty="0"/>
          </a:p>
          <a:p>
            <a:r>
              <a:rPr lang="es-ES_tradnl" sz="1200" dirty="0"/>
              <a:t>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03D6EFC-49D2-832B-D682-F13D0B4DCC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05411" y="2064176"/>
            <a:ext cx="357103" cy="1136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87D05E-CAE8-8E2E-5A24-ED0DB23DB5EE}"/>
              </a:ext>
            </a:extLst>
          </p:cNvPr>
          <p:cNvSpPr txBox="1"/>
          <p:nvPr/>
        </p:nvSpPr>
        <p:spPr>
          <a:xfrm>
            <a:off x="8312648" y="3268593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UG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37A6E1-B646-4B19-3CC0-4A85BF028A78}"/>
              </a:ext>
            </a:extLst>
          </p:cNvPr>
          <p:cNvSpPr txBox="1"/>
          <p:nvPr/>
        </p:nvSpPr>
        <p:spPr>
          <a:xfrm>
            <a:off x="897440" y="1237494"/>
            <a:ext cx="4943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dT2m from radiative estimate (°C), </a:t>
            </a:r>
            <a:r>
              <a:rPr lang="en-US" sz="2000" dirty="0" err="1"/>
              <a:t>ro</a:t>
            </a:r>
            <a:r>
              <a:rPr lang="en-US" sz="2000" dirty="0"/>
              <a:t> variable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8466D9-C913-4BB1-065B-D0BC56E7B1CD}"/>
              </a:ext>
            </a:extLst>
          </p:cNvPr>
          <p:cNvSpPr txBox="1"/>
          <p:nvPr/>
        </p:nvSpPr>
        <p:spPr>
          <a:xfrm>
            <a:off x="3249827" y="413596"/>
            <a:ext cx="64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Cooling the coldest place on earth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DF9DBA-9242-3D26-4ECB-CB0F14ED0475}"/>
              </a:ext>
            </a:extLst>
          </p:cNvPr>
          <p:cNvSpPr txBox="1"/>
          <p:nvPr/>
        </p:nvSpPr>
        <p:spPr>
          <a:xfrm>
            <a:off x="8708201" y="1787177"/>
            <a:ext cx="13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Still, Not so good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A44E02-25BE-BBCD-A310-165C5B2EB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26" y="1437549"/>
            <a:ext cx="5907589" cy="443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6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5DA17ED-AA62-405E-8C8B-4DD9F6E9D4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9993007"/>
              </p:ext>
            </p:extLst>
          </p:nvPr>
        </p:nvGraphicFramePr>
        <p:xfrm>
          <a:off x="619380" y="1999864"/>
          <a:ext cx="3599428" cy="354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311560" imgH="2273400" progId="Paint.Picture">
                  <p:embed/>
                </p:oleObj>
              </mc:Choice>
              <mc:Fallback>
                <p:oleObj name="Bitmap Image" r:id="rId2" imgW="2311560" imgH="2273400" progId="Paint.Picture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5DA17ED-AA62-405E-8C8B-4DD9F6E9D4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19380" y="1999864"/>
                        <a:ext cx="3599428" cy="3540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FCF5B30-58E0-4E7D-B851-5ABBE80BFF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381897"/>
              </p:ext>
            </p:extLst>
          </p:nvPr>
        </p:nvGraphicFramePr>
        <p:xfrm>
          <a:off x="4486379" y="1999864"/>
          <a:ext cx="3495096" cy="3495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610000" imgH="2610000" progId="Paint.Picture">
                  <p:embed/>
                </p:oleObj>
              </mc:Choice>
              <mc:Fallback>
                <p:oleObj name="Bitmap Image" r:id="rId4" imgW="2610000" imgH="2610000" progId="Paint.Picture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4FCF5B30-58E0-4E7D-B851-5ABBE80BFFD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86379" y="1999864"/>
                        <a:ext cx="3495096" cy="3495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FC737A6-CED8-47A9-A9D8-D11AD887FBFC}"/>
              </a:ext>
            </a:extLst>
          </p:cNvPr>
          <p:cNvSpPr txBox="1"/>
          <p:nvPr/>
        </p:nvSpPr>
        <p:spPr>
          <a:xfrm flipH="1">
            <a:off x="1728070" y="1630532"/>
            <a:ext cx="19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ERA5 TCF 8 UTC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AE185-8A1D-4E05-9955-481DF7C84294}"/>
              </a:ext>
            </a:extLst>
          </p:cNvPr>
          <p:cNvSpPr txBox="1"/>
          <p:nvPr/>
        </p:nvSpPr>
        <p:spPr>
          <a:xfrm flipH="1">
            <a:off x="5258898" y="1611689"/>
            <a:ext cx="195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AIRS TCF 4-19 UTC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94E2AE-3D96-403F-81EB-EEBB43CF3F72}"/>
              </a:ext>
            </a:extLst>
          </p:cNvPr>
          <p:cNvSpPr txBox="1"/>
          <p:nvPr/>
        </p:nvSpPr>
        <p:spPr>
          <a:xfrm flipH="1">
            <a:off x="1571408" y="4203507"/>
            <a:ext cx="226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5E5215-C7DB-47C2-B0BB-23C2A2E64583}"/>
              </a:ext>
            </a:extLst>
          </p:cNvPr>
          <p:cNvSpPr txBox="1"/>
          <p:nvPr/>
        </p:nvSpPr>
        <p:spPr>
          <a:xfrm flipH="1">
            <a:off x="1992725" y="4601751"/>
            <a:ext cx="1313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>
                <a:solidFill>
                  <a:schemeClr val="bg1"/>
                </a:solidFill>
              </a:rPr>
              <a:t>100%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3CC8CC-E8DA-F56A-6BFE-4888B421401E}"/>
              </a:ext>
            </a:extLst>
          </p:cNvPr>
          <p:cNvSpPr txBox="1"/>
          <p:nvPr/>
        </p:nvSpPr>
        <p:spPr>
          <a:xfrm>
            <a:off x="6060143" y="3086564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UG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9288E4-38E3-E958-7613-A99541A0A910}"/>
              </a:ext>
            </a:extLst>
          </p:cNvPr>
          <p:cNvSpPr txBox="1"/>
          <p:nvPr/>
        </p:nvSpPr>
        <p:spPr>
          <a:xfrm>
            <a:off x="2199665" y="3086564"/>
            <a:ext cx="503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UG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91985E7-A3EF-1F87-2DAA-AE336C3C33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7485917"/>
              </p:ext>
            </p:extLst>
          </p:nvPr>
        </p:nvGraphicFramePr>
        <p:xfrm>
          <a:off x="8101506" y="1981021"/>
          <a:ext cx="3696047" cy="35889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2190600" imgH="2127240" progId="Paint.Picture">
                  <p:embed/>
                </p:oleObj>
              </mc:Choice>
              <mc:Fallback>
                <p:oleObj name="Bitmap Image" r:id="rId6" imgW="2190600" imgH="212724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91985E7-A3EF-1F87-2DAA-AE336C3C33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101506" y="1981021"/>
                        <a:ext cx="3696047" cy="35889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51F1669A-C720-1C8D-CB4D-F79E02A337A6}"/>
              </a:ext>
            </a:extLst>
          </p:cNvPr>
          <p:cNvSpPr txBox="1"/>
          <p:nvPr/>
        </p:nvSpPr>
        <p:spPr>
          <a:xfrm flipH="1">
            <a:off x="8593199" y="1611689"/>
            <a:ext cx="241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MODIS Terra 6-10 UTC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CA549E-E881-FCF1-8532-4BDEEF6D0156}"/>
              </a:ext>
            </a:extLst>
          </p:cNvPr>
          <p:cNvSpPr txBox="1"/>
          <p:nvPr/>
        </p:nvSpPr>
        <p:spPr>
          <a:xfrm>
            <a:off x="2199665" y="467422"/>
            <a:ext cx="7537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Estimating clouds over Antarctica is not easy </a:t>
            </a:r>
          </a:p>
          <a:p>
            <a:pPr algn="ctr"/>
            <a:r>
              <a:rPr lang="en-US" sz="2000" dirty="0"/>
              <a:t>Little VIS/IR contrast over cold, white surface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F3BE81-9A6D-D422-205D-CC30053F8884}"/>
              </a:ext>
            </a:extLst>
          </p:cNvPr>
          <p:cNvSpPr txBox="1"/>
          <p:nvPr/>
        </p:nvSpPr>
        <p:spPr>
          <a:xfrm flipH="1">
            <a:off x="6013470" y="3984609"/>
            <a:ext cx="226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/>
              <a:t>Clear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B8724-DC97-83AD-D813-D0DD9C27E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5953" y="5213048"/>
            <a:ext cx="1371600" cy="1371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7F9C18-9398-4B62-C90B-8755AA335E7C}"/>
              </a:ext>
            </a:extLst>
          </p:cNvPr>
          <p:cNvSpPr txBox="1"/>
          <p:nvPr/>
        </p:nvSpPr>
        <p:spPr>
          <a:xfrm>
            <a:off x="8593199" y="5999873"/>
            <a:ext cx="17852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Roberto </a:t>
            </a:r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Rondanelli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DGF-CR2-UChile</a:t>
            </a:r>
          </a:p>
        </p:txBody>
      </p:sp>
    </p:spTree>
    <p:extLst>
      <p:ext uri="{BB962C8B-B14F-4D97-AF65-F5344CB8AC3E}">
        <p14:creationId xmlns:p14="http://schemas.microsoft.com/office/powerpoint/2010/main" val="325574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npredictable Antarctica » Explorersweb">
            <a:extLst>
              <a:ext uri="{FF2B5EF4-FFF2-40B4-BE49-F238E27FC236}">
                <a16:creationId xmlns:a16="http://schemas.microsoft.com/office/drawing/2014/main" id="{EC2766FC-A823-FB34-A82F-631DC45F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751" y="1561983"/>
            <a:ext cx="4190047" cy="278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9829B33-5AD2-E7DB-65C3-47D901C2176F}"/>
              </a:ext>
            </a:extLst>
          </p:cNvPr>
          <p:cNvGrpSpPr/>
          <p:nvPr/>
        </p:nvGrpSpPr>
        <p:grpSpPr>
          <a:xfrm>
            <a:off x="6068880" y="1561983"/>
            <a:ext cx="4190047" cy="2788286"/>
            <a:chOff x="5685473" y="2274253"/>
            <a:chExt cx="4190047" cy="2788286"/>
          </a:xfrm>
        </p:grpSpPr>
        <p:pic>
          <p:nvPicPr>
            <p:cNvPr id="4" name="Picture 4" descr="Unpredictable Antarctica » Explorersweb">
              <a:extLst>
                <a:ext uri="{FF2B5EF4-FFF2-40B4-BE49-F238E27FC236}">
                  <a16:creationId xmlns:a16="http://schemas.microsoft.com/office/drawing/2014/main" id="{B0C54DEC-E7BF-0700-C525-B28FE865A1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473" y="2274253"/>
              <a:ext cx="4190047" cy="2788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D181A24-64F0-9329-36C5-126CE86CE45F}"/>
                </a:ext>
              </a:extLst>
            </p:cNvPr>
            <p:cNvSpPr/>
            <p:nvPr/>
          </p:nvSpPr>
          <p:spPr>
            <a:xfrm>
              <a:off x="7348637" y="2961564"/>
              <a:ext cx="476079" cy="462887"/>
            </a:xfrm>
            <a:prstGeom prst="ellipse">
              <a:avLst/>
            </a:prstGeom>
            <a:solidFill>
              <a:srgbClr val="0009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BF6111-246E-8501-B1D8-A79B70EC83A8}"/>
              </a:ext>
            </a:extLst>
          </p:cNvPr>
          <p:cNvSpPr txBox="1"/>
          <p:nvPr/>
        </p:nvSpPr>
        <p:spPr>
          <a:xfrm>
            <a:off x="1933073" y="401642"/>
            <a:ext cx="8325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Simple estimate (model?) too simple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</a:rPr>
              <a:t>We need a full meteorological model in which the Eclipse can be simulated</a:t>
            </a:r>
          </a:p>
          <a:p>
            <a:pPr algn="ctr"/>
            <a:r>
              <a:rPr lang="en-US" sz="2000" dirty="0">
                <a:solidFill>
                  <a:srgbClr val="00B0F0"/>
                </a:solidFill>
              </a:rPr>
              <a:t>Meteorological models do not consider Eclipses…must be incorporated as BC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E58F9F-F3F2-D66A-A09E-BC7BC97AC2FB}"/>
              </a:ext>
            </a:extLst>
          </p:cNvPr>
          <p:cNvSpPr txBox="1"/>
          <p:nvPr/>
        </p:nvSpPr>
        <p:spPr>
          <a:xfrm>
            <a:off x="2151247" y="4386105"/>
            <a:ext cx="322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Simulation without eclipse (contrafactual, default simulation)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102006-F19B-23CB-0F17-EF6E4DE8FC64}"/>
              </a:ext>
            </a:extLst>
          </p:cNvPr>
          <p:cNvSpPr txBox="1"/>
          <p:nvPr/>
        </p:nvSpPr>
        <p:spPr>
          <a:xfrm>
            <a:off x="6550066" y="4386105"/>
            <a:ext cx="335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</a:rPr>
              <a:t>Simulation with eclipse</a:t>
            </a:r>
          </a:p>
          <a:p>
            <a:pPr algn="ctr"/>
            <a:r>
              <a:rPr lang="en-US" sz="1600" dirty="0">
                <a:solidFill>
                  <a:srgbClr val="0070C0"/>
                </a:solidFill>
              </a:rPr>
              <a:t>(factual, not easy, not standard)</a:t>
            </a:r>
          </a:p>
        </p:txBody>
      </p:sp>
      <p:grpSp>
        <p:nvGrpSpPr>
          <p:cNvPr id="10" name="Grupo 61">
            <a:extLst>
              <a:ext uri="{FF2B5EF4-FFF2-40B4-BE49-F238E27FC236}">
                <a16:creationId xmlns:a16="http://schemas.microsoft.com/office/drawing/2014/main" id="{1B4F654A-D193-8947-5009-E597CDA5828F}"/>
              </a:ext>
            </a:extLst>
          </p:cNvPr>
          <p:cNvGrpSpPr>
            <a:grpSpLocks/>
          </p:cNvGrpSpPr>
          <p:nvPr/>
        </p:nvGrpSpPr>
        <p:grpSpPr bwMode="auto">
          <a:xfrm>
            <a:off x="2151247" y="2611437"/>
            <a:ext cx="4902200" cy="1635125"/>
            <a:chOff x="477884" y="327175"/>
            <a:chExt cx="4901074" cy="1635311"/>
          </a:xfrm>
        </p:grpSpPr>
        <p:grpSp>
          <p:nvGrpSpPr>
            <p:cNvPr id="11" name="Grupo 63">
              <a:extLst>
                <a:ext uri="{FF2B5EF4-FFF2-40B4-BE49-F238E27FC236}">
                  <a16:creationId xmlns:a16="http://schemas.microsoft.com/office/drawing/2014/main" id="{9BB6A2C7-9FBB-D8DC-4B72-987CDBA75C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884" y="657431"/>
              <a:ext cx="4901074" cy="475029"/>
              <a:chOff x="369461" y="1091250"/>
              <a:chExt cx="4901074" cy="475029"/>
            </a:xfrm>
          </p:grpSpPr>
          <p:sp>
            <p:nvSpPr>
              <p:cNvPr id="43" name="CuadroTexto 127">
                <a:extLst>
                  <a:ext uri="{FF2B5EF4-FFF2-40B4-BE49-F238E27FC236}">
                    <a16:creationId xmlns:a16="http://schemas.microsoft.com/office/drawing/2014/main" id="{8E2033EE-032B-58E1-59BA-F9D8DB27CD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61" y="1184764"/>
                <a:ext cx="94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</a:t>
                </a:r>
              </a:p>
            </p:txBody>
          </p:sp>
          <p:sp>
            <p:nvSpPr>
              <p:cNvPr id="44" name="CuadroTexto 128">
                <a:extLst>
                  <a:ext uri="{FF2B5EF4-FFF2-40B4-BE49-F238E27FC236}">
                    <a16:creationId xmlns:a16="http://schemas.microsoft.com/office/drawing/2014/main" id="{C581344B-F52C-C376-EE5A-7C3AFE4516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897" y="1183986"/>
                <a:ext cx="45926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 V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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)T – S</a:t>
                </a:r>
                <a:r>
                  <a:rPr lang="en-US" altLang="es-CL" sz="1200" baseline="-250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p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 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 </a:t>
                </a:r>
                <a:r>
                  <a:rPr lang="en-US" altLang="es-CL" sz="1200" b="1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Q</a:t>
                </a:r>
                <a:r>
                  <a:rPr lang="en-US" altLang="es-CL" sz="1200" b="1" baseline="-2500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RAD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+Q</a:t>
                </a:r>
                <a:r>
                  <a:rPr lang="en-US" altLang="es-CL" sz="1200" baseline="-250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CON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+Q</a:t>
                </a:r>
                <a:r>
                  <a:rPr lang="en-US" altLang="es-CL" sz="1200" baseline="-250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sfc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	 </a:t>
                </a:r>
              </a:p>
            </p:txBody>
          </p:sp>
          <p:sp>
            <p:nvSpPr>
              <p:cNvPr id="45" name="CuadroTexto 129">
                <a:extLst>
                  <a:ext uri="{FF2B5EF4-FFF2-40B4-BE49-F238E27FC236}">
                    <a16:creationId xmlns:a16="http://schemas.microsoft.com/office/drawing/2014/main" id="{1FA3B3B4-BABC-57B9-2D8D-B574CD73FA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182" y="1289280"/>
                <a:ext cx="94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t</a:t>
                </a:r>
              </a:p>
            </p:txBody>
          </p:sp>
          <p:cxnSp>
            <p:nvCxnSpPr>
              <p:cNvPr id="46" name="Conector recto 122">
                <a:extLst>
                  <a:ext uri="{FF2B5EF4-FFF2-40B4-BE49-F238E27FC236}">
                    <a16:creationId xmlns:a16="http://schemas.microsoft.com/office/drawing/2014/main" id="{3E8301E6-D59C-5F04-91CC-5C40066215F1}"/>
                  </a:ext>
                </a:extLst>
              </p:cNvPr>
              <p:cNvCxnSpPr/>
              <p:nvPr/>
            </p:nvCxnSpPr>
            <p:spPr>
              <a:xfrm flipV="1">
                <a:off x="578963" y="1342086"/>
                <a:ext cx="14284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uadroTexto 131">
                <a:extLst>
                  <a:ext uri="{FF2B5EF4-FFF2-40B4-BE49-F238E27FC236}">
                    <a16:creationId xmlns:a16="http://schemas.microsoft.com/office/drawing/2014/main" id="{162489B5-285F-8503-DF0E-A670AAA28F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098" y="1091250"/>
                <a:ext cx="94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</a:t>
                </a:r>
                <a:endParaRPr lang="en-US" altLang="es-CL" sz="120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12" name="Grupo 64">
              <a:extLst>
                <a:ext uri="{FF2B5EF4-FFF2-40B4-BE49-F238E27FC236}">
                  <a16:creationId xmlns:a16="http://schemas.microsoft.com/office/drawing/2014/main" id="{DBBE3E3A-C37E-FD2A-FB93-41E5AD8196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9358" y="1046342"/>
              <a:ext cx="3475080" cy="485379"/>
              <a:chOff x="1078700" y="1436310"/>
              <a:chExt cx="3475080" cy="485379"/>
            </a:xfrm>
          </p:grpSpPr>
          <p:sp>
            <p:nvSpPr>
              <p:cNvPr id="37" name="CuadroTexto 121">
                <a:extLst>
                  <a:ext uri="{FF2B5EF4-FFF2-40B4-BE49-F238E27FC236}">
                    <a16:creationId xmlns:a16="http://schemas.microsoft.com/office/drawing/2014/main" id="{FC9B9344-F379-9880-D5B6-6AB5C83448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9659" y="1508071"/>
                <a:ext cx="27641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 0</a:t>
                </a:r>
              </a:p>
            </p:txBody>
          </p:sp>
          <p:grpSp>
            <p:nvGrpSpPr>
              <p:cNvPr id="38" name="Grupo 122">
                <a:extLst>
                  <a:ext uri="{FF2B5EF4-FFF2-40B4-BE49-F238E27FC236}">
                    <a16:creationId xmlns:a16="http://schemas.microsoft.com/office/drawing/2014/main" id="{1A9B9D1A-4912-A467-3576-581C4FE3F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8700" y="1436310"/>
                <a:ext cx="1405795" cy="485379"/>
                <a:chOff x="1522839" y="1752213"/>
                <a:chExt cx="1405795" cy="485379"/>
              </a:xfrm>
            </p:grpSpPr>
            <p:sp>
              <p:nvSpPr>
                <p:cNvPr id="39" name="CuadroTexto 123">
                  <a:extLst>
                    <a:ext uri="{FF2B5EF4-FFF2-40B4-BE49-F238E27FC236}">
                      <a16:creationId xmlns:a16="http://schemas.microsoft.com/office/drawing/2014/main" id="{2CD04BC0-CCA2-109B-8E17-CEBBD44F734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2839" y="184703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V + 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40" name="CuadroTexto 124">
                  <a:extLst>
                    <a:ext uri="{FF2B5EF4-FFF2-40B4-BE49-F238E27FC236}">
                      <a16:creationId xmlns:a16="http://schemas.microsoft.com/office/drawing/2014/main" id="{5D4C4D0B-DDF2-0ECF-4A26-BA33491104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81183" y="196059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t</a:t>
                  </a:r>
                </a:p>
              </p:txBody>
            </p:sp>
            <p:sp>
              <p:nvSpPr>
                <p:cNvPr id="41" name="CuadroTexto 125">
                  <a:extLst>
                    <a:ext uri="{FF2B5EF4-FFF2-40B4-BE49-F238E27FC236}">
                      <a16:creationId xmlns:a16="http://schemas.microsoft.com/office/drawing/2014/main" id="{D9BE5C88-DE54-FCA7-BA9F-C390ECA3C29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1144" y="175221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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42" name="Conector recto 118">
                  <a:extLst>
                    <a:ext uri="{FF2B5EF4-FFF2-40B4-BE49-F238E27FC236}">
                      <a16:creationId xmlns:a16="http://schemas.microsoft.com/office/drawing/2014/main" id="{BD7026B8-D381-0D41-078F-08785A6F2B2E}"/>
                    </a:ext>
                  </a:extLst>
                </p:cNvPr>
                <p:cNvCxnSpPr/>
                <p:nvPr/>
              </p:nvCxnSpPr>
              <p:spPr>
                <a:xfrm flipV="1">
                  <a:off x="2062038" y="1995181"/>
                  <a:ext cx="14443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upo 65">
              <a:extLst>
                <a:ext uri="{FF2B5EF4-FFF2-40B4-BE49-F238E27FC236}">
                  <a16:creationId xmlns:a16="http://schemas.microsoft.com/office/drawing/2014/main" id="{EB672C2D-38A7-CD23-5A0A-5789EB71EB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2195" y="1448926"/>
              <a:ext cx="3129990" cy="513560"/>
              <a:chOff x="1810438" y="2412643"/>
              <a:chExt cx="3129990" cy="513560"/>
            </a:xfrm>
          </p:grpSpPr>
          <p:sp>
            <p:nvSpPr>
              <p:cNvPr id="28" name="CuadroTexto 111">
                <a:extLst>
                  <a:ext uri="{FF2B5EF4-FFF2-40B4-BE49-F238E27FC236}">
                    <a16:creationId xmlns:a16="http://schemas.microsoft.com/office/drawing/2014/main" id="{8638D2A6-7E74-E402-81EA-8B07BB5CB3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6307" y="2542955"/>
                <a:ext cx="27641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 </a:t>
                </a:r>
              </a:p>
            </p:txBody>
          </p:sp>
          <p:grpSp>
            <p:nvGrpSpPr>
              <p:cNvPr id="29" name="Grupo 112">
                <a:extLst>
                  <a:ext uri="{FF2B5EF4-FFF2-40B4-BE49-F238E27FC236}">
                    <a16:creationId xmlns:a16="http://schemas.microsoft.com/office/drawing/2014/main" id="{DEAEC85F-0C03-62E2-E8B5-8DACA1E4ED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0438" y="2412643"/>
                <a:ext cx="1631555" cy="513560"/>
                <a:chOff x="1810438" y="2412643"/>
                <a:chExt cx="1631555" cy="513560"/>
              </a:xfrm>
            </p:grpSpPr>
            <p:sp>
              <p:nvSpPr>
                <p:cNvPr id="30" name="CuadroTexto 114">
                  <a:extLst>
                    <a:ext uri="{FF2B5EF4-FFF2-40B4-BE49-F238E27FC236}">
                      <a16:creationId xmlns:a16="http://schemas.microsoft.com/office/drawing/2014/main" id="{F4B109CD-E5FD-904D-25F5-B871AFB57B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8065" y="2649204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p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31" name="CuadroTexto 115">
                  <a:extLst>
                    <a:ext uri="{FF2B5EF4-FFF2-40B4-BE49-F238E27FC236}">
                      <a16:creationId xmlns:a16="http://schemas.microsoft.com/office/drawing/2014/main" id="{3A9F4E0A-DD09-95C0-C7F6-24580A71B6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0438" y="241264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(gz)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32" name="Conector recto 108">
                  <a:extLst>
                    <a:ext uri="{FF2B5EF4-FFF2-40B4-BE49-F238E27FC236}">
                      <a16:creationId xmlns:a16="http://schemas.microsoft.com/office/drawing/2014/main" id="{DEE70BCD-DCFF-4981-36C4-264DCE687CFA}"/>
                    </a:ext>
                  </a:extLst>
                </p:cNvPr>
                <p:cNvCxnSpPr/>
                <p:nvPr/>
              </p:nvCxnSpPr>
              <p:spPr>
                <a:xfrm flipV="1">
                  <a:off x="1969341" y="2681700"/>
                  <a:ext cx="25235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CuadroTexto 117">
                  <a:extLst>
                    <a:ext uri="{FF2B5EF4-FFF2-40B4-BE49-F238E27FC236}">
                      <a16:creationId xmlns:a16="http://schemas.microsoft.com/office/drawing/2014/main" id="{D0B05CF8-5619-56A1-50E2-36521F42B44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4542" y="2610024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p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34" name="CuadroTexto 118">
                  <a:extLst>
                    <a:ext uri="{FF2B5EF4-FFF2-40B4-BE49-F238E27FC236}">
                      <a16:creationId xmlns:a16="http://schemas.microsoft.com/office/drawing/2014/main" id="{2BA12AAC-E407-2B20-89C8-2B3FE9C6C1A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43281" y="2437582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RT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35" name="Conector recto 111">
                  <a:extLst>
                    <a:ext uri="{FF2B5EF4-FFF2-40B4-BE49-F238E27FC236}">
                      <a16:creationId xmlns:a16="http://schemas.microsoft.com/office/drawing/2014/main" id="{358FF2AE-7782-A58B-5D9C-E82633AA233B}"/>
                    </a:ext>
                  </a:extLst>
                </p:cNvPr>
                <p:cNvCxnSpPr/>
                <p:nvPr/>
              </p:nvCxnSpPr>
              <p:spPr>
                <a:xfrm flipV="1">
                  <a:off x="2526425" y="2683288"/>
                  <a:ext cx="17934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Rectángulo 120">
                  <a:extLst>
                    <a:ext uri="{FF2B5EF4-FFF2-40B4-BE49-F238E27FC236}">
                      <a16:creationId xmlns:a16="http://schemas.microsoft.com/office/drawing/2014/main" id="{B828335F-EE25-748C-DA81-01C2171448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2158" y="2530662"/>
                  <a:ext cx="26161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–</a:t>
                  </a:r>
                  <a:endParaRPr lang="en-US" altLang="es-CL" sz="1200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14" name="Grupo 66">
              <a:extLst>
                <a:ext uri="{FF2B5EF4-FFF2-40B4-BE49-F238E27FC236}">
                  <a16:creationId xmlns:a16="http://schemas.microsoft.com/office/drawing/2014/main" id="{499BE811-22A8-F68F-6F4E-00FF74DAA9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791" y="327175"/>
              <a:ext cx="3031898" cy="462063"/>
              <a:chOff x="869063" y="374571"/>
              <a:chExt cx="3031898" cy="462063"/>
            </a:xfrm>
          </p:grpSpPr>
          <p:sp>
            <p:nvSpPr>
              <p:cNvPr id="15" name="CuadroTexto 68">
                <a:extLst>
                  <a:ext uri="{FF2B5EF4-FFF2-40B4-BE49-F238E27FC236}">
                    <a16:creationId xmlns:a16="http://schemas.microsoft.com/office/drawing/2014/main" id="{0C874AB7-C3F3-4360-E160-DA0B2B67C9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6840" y="458785"/>
                <a:ext cx="27641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  f k×V  = </a:t>
                </a:r>
              </a:p>
            </p:txBody>
          </p:sp>
          <p:grpSp>
            <p:nvGrpSpPr>
              <p:cNvPr id="16" name="Grupo 70">
                <a:extLst>
                  <a:ext uri="{FF2B5EF4-FFF2-40B4-BE49-F238E27FC236}">
                    <a16:creationId xmlns:a16="http://schemas.microsoft.com/office/drawing/2014/main" id="{B8D419E6-CBDA-D896-0101-266CBFA960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9063" y="374571"/>
                <a:ext cx="2671440" cy="462063"/>
                <a:chOff x="869063" y="374571"/>
                <a:chExt cx="2671440" cy="462063"/>
              </a:xfrm>
            </p:grpSpPr>
            <p:sp>
              <p:nvSpPr>
                <p:cNvPr id="17" name="CuadroTexto 72">
                  <a:extLst>
                    <a:ext uri="{FF2B5EF4-FFF2-40B4-BE49-F238E27FC236}">
                      <a16:creationId xmlns:a16="http://schemas.microsoft.com/office/drawing/2014/main" id="{7223C4F0-30D5-02BE-8792-CF97E03B797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3641" y="559635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dt</a:t>
                  </a:r>
                </a:p>
              </p:txBody>
            </p:sp>
            <p:cxnSp>
              <p:nvCxnSpPr>
                <p:cNvPr id="18" name="Conector recto 66">
                  <a:extLst>
                    <a:ext uri="{FF2B5EF4-FFF2-40B4-BE49-F238E27FC236}">
                      <a16:creationId xmlns:a16="http://schemas.microsoft.com/office/drawing/2014/main" id="{E54D6CEA-F47C-C004-077C-FB7A394AD9A1}"/>
                    </a:ext>
                  </a:extLst>
                </p:cNvPr>
                <p:cNvCxnSpPr/>
                <p:nvPr/>
              </p:nvCxnSpPr>
              <p:spPr>
                <a:xfrm flipV="1">
                  <a:off x="911902" y="609548"/>
                  <a:ext cx="287271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CuadroTexto 93">
                  <a:extLst>
                    <a:ext uri="{FF2B5EF4-FFF2-40B4-BE49-F238E27FC236}">
                      <a16:creationId xmlns:a16="http://schemas.microsoft.com/office/drawing/2014/main" id="{956BAD78-D16C-E531-0E30-3D18C0A87C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9063" y="389781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dV</a:t>
                  </a:r>
                </a:p>
              </p:txBody>
            </p:sp>
            <p:cxnSp>
              <p:nvCxnSpPr>
                <p:cNvPr id="20" name="Conector recto 69">
                  <a:extLst>
                    <a:ext uri="{FF2B5EF4-FFF2-40B4-BE49-F238E27FC236}">
                      <a16:creationId xmlns:a16="http://schemas.microsoft.com/office/drawing/2014/main" id="{DA138FE6-D1C6-EC81-9444-E599D3D4E2D2}"/>
                    </a:ext>
                  </a:extLst>
                </p:cNvPr>
                <p:cNvCxnSpPr/>
                <p:nvPr/>
              </p:nvCxnSpPr>
              <p:spPr>
                <a:xfrm flipV="1">
                  <a:off x="1973695" y="620661"/>
                  <a:ext cx="2174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CuadroTexto 104">
                  <a:extLst>
                    <a:ext uri="{FF2B5EF4-FFF2-40B4-BE49-F238E27FC236}">
                      <a16:creationId xmlns:a16="http://schemas.microsoft.com/office/drawing/2014/main" id="{C9AB082F-5881-6209-DCDE-E96F965DC6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1145" y="374571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1</a:t>
                  </a:r>
                </a:p>
              </p:txBody>
            </p:sp>
            <p:sp>
              <p:nvSpPr>
                <p:cNvPr id="22" name="CuadroTexto 105">
                  <a:extLst>
                    <a:ext uri="{FF2B5EF4-FFF2-40B4-BE49-F238E27FC236}">
                      <a16:creationId xmlns:a16="http://schemas.microsoft.com/office/drawing/2014/main" id="{394713C2-9F5C-9A5C-F63E-5EB068FD66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3651" y="544672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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23" name="CuadroTexto 106">
                  <a:extLst>
                    <a:ext uri="{FF2B5EF4-FFF2-40B4-BE49-F238E27FC236}">
                      <a16:creationId xmlns:a16="http://schemas.microsoft.com/office/drawing/2014/main" id="{B639FFA0-9D31-4A2C-E458-BD909CD462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95556" y="469409"/>
                  <a:ext cx="144494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p – F</a:t>
                  </a:r>
                  <a:r>
                    <a:rPr lang="en-US" altLang="es-CL" sz="1200" baseline="-250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R</a:t>
                  </a: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 + g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24" name="Conector recto 92">
                  <a:extLst>
                    <a:ext uri="{FF2B5EF4-FFF2-40B4-BE49-F238E27FC236}">
                      <a16:creationId xmlns:a16="http://schemas.microsoft.com/office/drawing/2014/main" id="{8F018DFA-C682-8238-9817-293B531FE82C}"/>
                    </a:ext>
                  </a:extLst>
                </p:cNvPr>
                <p:cNvCxnSpPr/>
                <p:nvPr/>
              </p:nvCxnSpPr>
              <p:spPr>
                <a:xfrm>
                  <a:off x="1680076" y="515874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cto 93">
                  <a:extLst>
                    <a:ext uri="{FF2B5EF4-FFF2-40B4-BE49-F238E27FC236}">
                      <a16:creationId xmlns:a16="http://schemas.microsoft.com/office/drawing/2014/main" id="{C8F2274A-AFAA-97A3-0217-E8249519A451}"/>
                    </a:ext>
                  </a:extLst>
                </p:cNvPr>
                <p:cNvCxnSpPr/>
                <p:nvPr/>
              </p:nvCxnSpPr>
              <p:spPr>
                <a:xfrm>
                  <a:off x="1056331" y="458718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cto 94">
                  <a:extLst>
                    <a:ext uri="{FF2B5EF4-FFF2-40B4-BE49-F238E27FC236}">
                      <a16:creationId xmlns:a16="http://schemas.microsoft.com/office/drawing/2014/main" id="{36D717C1-D71C-4320-16BC-5DDDD69CBAB8}"/>
                    </a:ext>
                  </a:extLst>
                </p:cNvPr>
                <p:cNvCxnSpPr/>
                <p:nvPr/>
              </p:nvCxnSpPr>
              <p:spPr>
                <a:xfrm>
                  <a:off x="2848207" y="542865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cto 103">
                  <a:extLst>
                    <a:ext uri="{FF2B5EF4-FFF2-40B4-BE49-F238E27FC236}">
                      <a16:creationId xmlns:a16="http://schemas.microsoft.com/office/drawing/2014/main" id="{D52CF879-A6D9-9D72-F012-C59F7B54C058}"/>
                    </a:ext>
                  </a:extLst>
                </p:cNvPr>
                <p:cNvCxnSpPr/>
                <p:nvPr/>
              </p:nvCxnSpPr>
              <p:spPr>
                <a:xfrm>
                  <a:off x="2518083" y="542865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8" name="Grupo 61">
            <a:extLst>
              <a:ext uri="{FF2B5EF4-FFF2-40B4-BE49-F238E27FC236}">
                <a16:creationId xmlns:a16="http://schemas.microsoft.com/office/drawing/2014/main" id="{D61F2894-6707-D796-97F3-74D689ADDB0B}"/>
              </a:ext>
            </a:extLst>
          </p:cNvPr>
          <p:cNvGrpSpPr>
            <a:grpSpLocks/>
          </p:cNvGrpSpPr>
          <p:nvPr/>
        </p:nvGrpSpPr>
        <p:grpSpPr bwMode="auto">
          <a:xfrm>
            <a:off x="6603565" y="2706264"/>
            <a:ext cx="4902200" cy="1635125"/>
            <a:chOff x="477884" y="327175"/>
            <a:chExt cx="4901074" cy="1635311"/>
          </a:xfrm>
        </p:grpSpPr>
        <p:grpSp>
          <p:nvGrpSpPr>
            <p:cNvPr id="49" name="Grupo 63">
              <a:extLst>
                <a:ext uri="{FF2B5EF4-FFF2-40B4-BE49-F238E27FC236}">
                  <a16:creationId xmlns:a16="http://schemas.microsoft.com/office/drawing/2014/main" id="{21885935-7488-56D8-7880-5D844BAD40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884" y="657431"/>
              <a:ext cx="4901074" cy="475029"/>
              <a:chOff x="369461" y="1091250"/>
              <a:chExt cx="4901074" cy="475029"/>
            </a:xfrm>
          </p:grpSpPr>
          <p:sp>
            <p:nvSpPr>
              <p:cNvPr id="81" name="CuadroTexto 127">
                <a:extLst>
                  <a:ext uri="{FF2B5EF4-FFF2-40B4-BE49-F238E27FC236}">
                    <a16:creationId xmlns:a16="http://schemas.microsoft.com/office/drawing/2014/main" id="{7F2B5184-B1E9-D582-1E7A-85E17D7E0F7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461" y="1184764"/>
                <a:ext cx="94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</a:t>
                </a:r>
              </a:p>
            </p:txBody>
          </p:sp>
          <p:sp>
            <p:nvSpPr>
              <p:cNvPr id="82" name="CuadroTexto 128">
                <a:extLst>
                  <a:ext uri="{FF2B5EF4-FFF2-40B4-BE49-F238E27FC236}">
                    <a16:creationId xmlns:a16="http://schemas.microsoft.com/office/drawing/2014/main" id="{6BCA638E-7A54-3D52-516E-2503CDC04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897" y="1183986"/>
                <a:ext cx="45926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 V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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)T – S</a:t>
                </a:r>
                <a:r>
                  <a:rPr lang="en-US" altLang="es-CL" sz="1200" baseline="-250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p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 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 </a:t>
                </a:r>
                <a:r>
                  <a:rPr lang="en-US" altLang="es-CL" sz="1200" b="1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Q</a:t>
                </a:r>
                <a:r>
                  <a:rPr lang="en-US" altLang="es-CL" sz="1200" b="1" baseline="-25000">
                    <a:solidFill>
                      <a:srgbClr val="FFFF00"/>
                    </a:solidFill>
                    <a:latin typeface="Cambria Math" panose="02040503050406030204" pitchFamily="18" charset="0"/>
                  </a:rPr>
                  <a:t>RAD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+Q</a:t>
                </a:r>
                <a:r>
                  <a:rPr lang="en-US" altLang="es-CL" sz="1200" baseline="-250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CON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+Q</a:t>
                </a:r>
                <a:r>
                  <a:rPr lang="en-US" altLang="es-CL" sz="1200" baseline="-250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sfc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	 </a:t>
                </a:r>
              </a:p>
            </p:txBody>
          </p:sp>
          <p:sp>
            <p:nvSpPr>
              <p:cNvPr id="83" name="CuadroTexto 129">
                <a:extLst>
                  <a:ext uri="{FF2B5EF4-FFF2-40B4-BE49-F238E27FC236}">
                    <a16:creationId xmlns:a16="http://schemas.microsoft.com/office/drawing/2014/main" id="{64707793-232E-6D01-878D-938F86B89B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1182" y="1289280"/>
                <a:ext cx="94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</a:t>
                </a: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t</a:t>
                </a:r>
              </a:p>
            </p:txBody>
          </p:sp>
          <p:cxnSp>
            <p:nvCxnSpPr>
              <p:cNvPr id="84" name="Conector recto 122">
                <a:extLst>
                  <a:ext uri="{FF2B5EF4-FFF2-40B4-BE49-F238E27FC236}">
                    <a16:creationId xmlns:a16="http://schemas.microsoft.com/office/drawing/2014/main" id="{8F88B092-D084-5C5E-CEC8-319A5953DE48}"/>
                  </a:ext>
                </a:extLst>
              </p:cNvPr>
              <p:cNvCxnSpPr/>
              <p:nvPr/>
            </p:nvCxnSpPr>
            <p:spPr>
              <a:xfrm flipV="1">
                <a:off x="578963" y="1342086"/>
                <a:ext cx="142842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CuadroTexto 131">
                <a:extLst>
                  <a:ext uri="{FF2B5EF4-FFF2-40B4-BE49-F238E27FC236}">
                    <a16:creationId xmlns:a16="http://schemas.microsoft.com/office/drawing/2014/main" id="{7A1328D1-3242-0649-5CD8-E723D7E0F5F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9098" y="1091250"/>
                <a:ext cx="94745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  <a:sym typeface="Symbol" panose="05050102010706020507" pitchFamily="18" charset="2"/>
                  </a:rPr>
                  <a:t></a:t>
                </a:r>
                <a:endParaRPr lang="en-US" altLang="es-CL" sz="120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p:grpSp>
        <p:grpSp>
          <p:nvGrpSpPr>
            <p:cNvPr id="50" name="Grupo 64">
              <a:extLst>
                <a:ext uri="{FF2B5EF4-FFF2-40B4-BE49-F238E27FC236}">
                  <a16:creationId xmlns:a16="http://schemas.microsoft.com/office/drawing/2014/main" id="{83FB7571-FA64-A76A-84D2-400A79B5BD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9358" y="1046342"/>
              <a:ext cx="3475080" cy="485379"/>
              <a:chOff x="1078700" y="1436310"/>
              <a:chExt cx="3475080" cy="485379"/>
            </a:xfrm>
          </p:grpSpPr>
          <p:sp>
            <p:nvSpPr>
              <p:cNvPr id="75" name="CuadroTexto 121">
                <a:extLst>
                  <a:ext uri="{FF2B5EF4-FFF2-40B4-BE49-F238E27FC236}">
                    <a16:creationId xmlns:a16="http://schemas.microsoft.com/office/drawing/2014/main" id="{BCECEF9C-89EC-58AA-EC19-717DB7AB90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9659" y="1508071"/>
                <a:ext cx="27641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 0</a:t>
                </a:r>
              </a:p>
            </p:txBody>
          </p:sp>
          <p:grpSp>
            <p:nvGrpSpPr>
              <p:cNvPr id="76" name="Grupo 122">
                <a:extLst>
                  <a:ext uri="{FF2B5EF4-FFF2-40B4-BE49-F238E27FC236}">
                    <a16:creationId xmlns:a16="http://schemas.microsoft.com/office/drawing/2014/main" id="{C3BA6ED8-04CC-5994-22E2-30E9D742B1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8700" y="1436310"/>
                <a:ext cx="1405795" cy="485379"/>
                <a:chOff x="1522839" y="1752213"/>
                <a:chExt cx="1405795" cy="485379"/>
              </a:xfrm>
            </p:grpSpPr>
            <p:sp>
              <p:nvSpPr>
                <p:cNvPr id="77" name="CuadroTexto 123">
                  <a:extLst>
                    <a:ext uri="{FF2B5EF4-FFF2-40B4-BE49-F238E27FC236}">
                      <a16:creationId xmlns:a16="http://schemas.microsoft.com/office/drawing/2014/main" id="{C7FB96F3-1B42-5559-A38B-7E06CA9811A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22839" y="184703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V + 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78" name="CuadroTexto 124">
                  <a:extLst>
                    <a:ext uri="{FF2B5EF4-FFF2-40B4-BE49-F238E27FC236}">
                      <a16:creationId xmlns:a16="http://schemas.microsoft.com/office/drawing/2014/main" id="{BCCF5AFC-E295-9472-2BEE-A0FAB3A1D9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81183" y="196059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</a:t>
                  </a: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t</a:t>
                  </a:r>
                </a:p>
              </p:txBody>
            </p:sp>
            <p:sp>
              <p:nvSpPr>
                <p:cNvPr id="79" name="CuadroTexto 125">
                  <a:extLst>
                    <a:ext uri="{FF2B5EF4-FFF2-40B4-BE49-F238E27FC236}">
                      <a16:creationId xmlns:a16="http://schemas.microsoft.com/office/drawing/2014/main" id="{29670F47-A4C6-7B38-933A-18E70FF556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1144" y="175221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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80" name="Conector recto 118">
                  <a:extLst>
                    <a:ext uri="{FF2B5EF4-FFF2-40B4-BE49-F238E27FC236}">
                      <a16:creationId xmlns:a16="http://schemas.microsoft.com/office/drawing/2014/main" id="{C9E11D13-2AEA-5E63-1860-3F6E5DD14F63}"/>
                    </a:ext>
                  </a:extLst>
                </p:cNvPr>
                <p:cNvCxnSpPr/>
                <p:nvPr/>
              </p:nvCxnSpPr>
              <p:spPr>
                <a:xfrm flipV="1">
                  <a:off x="2062038" y="1995181"/>
                  <a:ext cx="144430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1" name="Grupo 65">
              <a:extLst>
                <a:ext uri="{FF2B5EF4-FFF2-40B4-BE49-F238E27FC236}">
                  <a16:creationId xmlns:a16="http://schemas.microsoft.com/office/drawing/2014/main" id="{54F1E76E-A018-D252-0FA6-ADEA6C1A18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2195" y="1448926"/>
              <a:ext cx="3129990" cy="513560"/>
              <a:chOff x="1810438" y="2412643"/>
              <a:chExt cx="3129990" cy="513560"/>
            </a:xfrm>
          </p:grpSpPr>
          <p:sp>
            <p:nvSpPr>
              <p:cNvPr id="66" name="CuadroTexto 111">
                <a:extLst>
                  <a:ext uri="{FF2B5EF4-FFF2-40B4-BE49-F238E27FC236}">
                    <a16:creationId xmlns:a16="http://schemas.microsoft.com/office/drawing/2014/main" id="{528612EC-7D41-BBB0-3439-C746A858A2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6307" y="2542955"/>
                <a:ext cx="27641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= </a:t>
                </a:r>
              </a:p>
            </p:txBody>
          </p:sp>
          <p:grpSp>
            <p:nvGrpSpPr>
              <p:cNvPr id="67" name="Grupo 112">
                <a:extLst>
                  <a:ext uri="{FF2B5EF4-FFF2-40B4-BE49-F238E27FC236}">
                    <a16:creationId xmlns:a16="http://schemas.microsoft.com/office/drawing/2014/main" id="{D29ED67D-3448-7224-88F5-C5D6651223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10438" y="2412643"/>
                <a:ext cx="1631555" cy="513560"/>
                <a:chOff x="1810438" y="2412643"/>
                <a:chExt cx="1631555" cy="513560"/>
              </a:xfrm>
            </p:grpSpPr>
            <p:sp>
              <p:nvSpPr>
                <p:cNvPr id="68" name="CuadroTexto 114">
                  <a:extLst>
                    <a:ext uri="{FF2B5EF4-FFF2-40B4-BE49-F238E27FC236}">
                      <a16:creationId xmlns:a16="http://schemas.microsoft.com/office/drawing/2014/main" id="{DCA1ADC6-7C5B-9261-27B9-22973D48C43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28065" y="2649204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p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69" name="CuadroTexto 115">
                  <a:extLst>
                    <a:ext uri="{FF2B5EF4-FFF2-40B4-BE49-F238E27FC236}">
                      <a16:creationId xmlns:a16="http://schemas.microsoft.com/office/drawing/2014/main" id="{28BB840D-EA28-6FC2-2844-B8A7226373B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0438" y="2412643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(gz)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70" name="Conector recto 108">
                  <a:extLst>
                    <a:ext uri="{FF2B5EF4-FFF2-40B4-BE49-F238E27FC236}">
                      <a16:creationId xmlns:a16="http://schemas.microsoft.com/office/drawing/2014/main" id="{C3D164E4-FF5D-272D-C660-0D7D57006AA2}"/>
                    </a:ext>
                  </a:extLst>
                </p:cNvPr>
                <p:cNvCxnSpPr/>
                <p:nvPr/>
              </p:nvCxnSpPr>
              <p:spPr>
                <a:xfrm flipV="1">
                  <a:off x="1969341" y="2681700"/>
                  <a:ext cx="252354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CuadroTexto 117">
                  <a:extLst>
                    <a:ext uri="{FF2B5EF4-FFF2-40B4-BE49-F238E27FC236}">
                      <a16:creationId xmlns:a16="http://schemas.microsoft.com/office/drawing/2014/main" id="{0B6F879C-2E97-262F-F47F-4354A3516E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94542" y="2610024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p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72" name="CuadroTexto 118">
                  <a:extLst>
                    <a:ext uri="{FF2B5EF4-FFF2-40B4-BE49-F238E27FC236}">
                      <a16:creationId xmlns:a16="http://schemas.microsoft.com/office/drawing/2014/main" id="{9489E734-2017-0FEF-5968-86547205368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43281" y="2437582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RT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73" name="Conector recto 111">
                  <a:extLst>
                    <a:ext uri="{FF2B5EF4-FFF2-40B4-BE49-F238E27FC236}">
                      <a16:creationId xmlns:a16="http://schemas.microsoft.com/office/drawing/2014/main" id="{E30C0150-C96D-CBA9-F7EF-FD96728DFB5A}"/>
                    </a:ext>
                  </a:extLst>
                </p:cNvPr>
                <p:cNvCxnSpPr/>
                <p:nvPr/>
              </p:nvCxnSpPr>
              <p:spPr>
                <a:xfrm flipV="1">
                  <a:off x="2526425" y="2683288"/>
                  <a:ext cx="179347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4" name="Rectángulo 120">
                  <a:extLst>
                    <a:ext uri="{FF2B5EF4-FFF2-40B4-BE49-F238E27FC236}">
                      <a16:creationId xmlns:a16="http://schemas.microsoft.com/office/drawing/2014/main" id="{400DFF65-7F26-2C71-0E63-A8DA13F4A7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2158" y="2530662"/>
                  <a:ext cx="261610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–</a:t>
                  </a:r>
                  <a:endParaRPr lang="en-US" altLang="es-CL" sz="1200">
                    <a:solidFill>
                      <a:schemeClr val="bg1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2" name="Grupo 66">
              <a:extLst>
                <a:ext uri="{FF2B5EF4-FFF2-40B4-BE49-F238E27FC236}">
                  <a16:creationId xmlns:a16="http://schemas.microsoft.com/office/drawing/2014/main" id="{C03F4CFC-726A-88C1-0AD6-4A6A64692D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5791" y="327175"/>
              <a:ext cx="3031898" cy="462063"/>
              <a:chOff x="869063" y="374571"/>
              <a:chExt cx="3031898" cy="462063"/>
            </a:xfrm>
          </p:grpSpPr>
          <p:sp>
            <p:nvSpPr>
              <p:cNvPr id="53" name="CuadroTexto 68">
                <a:extLst>
                  <a:ext uri="{FF2B5EF4-FFF2-40B4-BE49-F238E27FC236}">
                    <a16:creationId xmlns:a16="http://schemas.microsoft.com/office/drawing/2014/main" id="{3BF7638D-01C5-D90E-7B01-B29C592CE0E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36840" y="458785"/>
                <a:ext cx="27641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+  f k×V  = </a:t>
                </a:r>
              </a:p>
            </p:txBody>
          </p:sp>
          <p:grpSp>
            <p:nvGrpSpPr>
              <p:cNvPr id="54" name="Grupo 70">
                <a:extLst>
                  <a:ext uri="{FF2B5EF4-FFF2-40B4-BE49-F238E27FC236}">
                    <a16:creationId xmlns:a16="http://schemas.microsoft.com/office/drawing/2014/main" id="{8569A162-41D2-1A27-EFCB-1A106F6D56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9063" y="374571"/>
                <a:ext cx="2671440" cy="462063"/>
                <a:chOff x="869063" y="374571"/>
                <a:chExt cx="2671440" cy="462063"/>
              </a:xfrm>
            </p:grpSpPr>
            <p:sp>
              <p:nvSpPr>
                <p:cNvPr id="55" name="CuadroTexto 72">
                  <a:extLst>
                    <a:ext uri="{FF2B5EF4-FFF2-40B4-BE49-F238E27FC236}">
                      <a16:creationId xmlns:a16="http://schemas.microsoft.com/office/drawing/2014/main" id="{9AB59760-BA8D-13CF-2524-EE929B267A9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93641" y="559635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dt</a:t>
                  </a:r>
                </a:p>
              </p:txBody>
            </p:sp>
            <p:cxnSp>
              <p:nvCxnSpPr>
                <p:cNvPr id="56" name="Conector recto 66">
                  <a:extLst>
                    <a:ext uri="{FF2B5EF4-FFF2-40B4-BE49-F238E27FC236}">
                      <a16:creationId xmlns:a16="http://schemas.microsoft.com/office/drawing/2014/main" id="{133DE78F-589C-F44D-64B3-D0765F050637}"/>
                    </a:ext>
                  </a:extLst>
                </p:cNvPr>
                <p:cNvCxnSpPr/>
                <p:nvPr/>
              </p:nvCxnSpPr>
              <p:spPr>
                <a:xfrm flipV="1">
                  <a:off x="911902" y="609548"/>
                  <a:ext cx="287271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uadroTexto 93">
                  <a:extLst>
                    <a:ext uri="{FF2B5EF4-FFF2-40B4-BE49-F238E27FC236}">
                      <a16:creationId xmlns:a16="http://schemas.microsoft.com/office/drawing/2014/main" id="{3C4920A8-B49F-3D22-4BB6-E5A5D4D911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69063" y="389781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dV</a:t>
                  </a:r>
                </a:p>
              </p:txBody>
            </p:sp>
            <p:cxnSp>
              <p:nvCxnSpPr>
                <p:cNvPr id="58" name="Conector recto 69">
                  <a:extLst>
                    <a:ext uri="{FF2B5EF4-FFF2-40B4-BE49-F238E27FC236}">
                      <a16:creationId xmlns:a16="http://schemas.microsoft.com/office/drawing/2014/main" id="{0D8EEA6D-8AD7-4A7F-5E6C-6C8A2B4F546C}"/>
                    </a:ext>
                  </a:extLst>
                </p:cNvPr>
                <p:cNvCxnSpPr/>
                <p:nvPr/>
              </p:nvCxnSpPr>
              <p:spPr>
                <a:xfrm flipV="1">
                  <a:off x="1973695" y="620661"/>
                  <a:ext cx="217438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CuadroTexto 104">
                  <a:extLst>
                    <a:ext uri="{FF2B5EF4-FFF2-40B4-BE49-F238E27FC236}">
                      <a16:creationId xmlns:a16="http://schemas.microsoft.com/office/drawing/2014/main" id="{C60CE097-140F-8BE7-E2E0-34EFDFD31C8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1145" y="374571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</a:rPr>
                    <a:t>1</a:t>
                  </a:r>
                </a:p>
              </p:txBody>
            </p:sp>
            <p:sp>
              <p:nvSpPr>
                <p:cNvPr id="60" name="CuadroTexto 105">
                  <a:extLst>
                    <a:ext uri="{FF2B5EF4-FFF2-40B4-BE49-F238E27FC236}">
                      <a16:creationId xmlns:a16="http://schemas.microsoft.com/office/drawing/2014/main" id="{A9EA7650-C0A3-AACA-463C-DC043ED3963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943651" y="544672"/>
                  <a:ext cx="9474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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sp>
              <p:nvSpPr>
                <p:cNvPr id="61" name="CuadroTexto 106">
                  <a:extLst>
                    <a:ext uri="{FF2B5EF4-FFF2-40B4-BE49-F238E27FC236}">
                      <a16:creationId xmlns:a16="http://schemas.microsoft.com/office/drawing/2014/main" id="{76DE9B12-E179-2364-A4DB-6145257214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095556" y="469409"/>
                  <a:ext cx="1444947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p – F</a:t>
                  </a:r>
                  <a:r>
                    <a:rPr lang="en-US" altLang="es-CL" sz="1200" baseline="-250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R</a:t>
                  </a:r>
                  <a:r>
                    <a:rPr lang="en-US" altLang="es-CL" sz="1200">
                      <a:solidFill>
                        <a:schemeClr val="bg1"/>
                      </a:solidFill>
                      <a:latin typeface="Cambria Math" panose="02040503050406030204" pitchFamily="18" charset="0"/>
                      <a:sym typeface="Symbol" panose="05050102010706020507" pitchFamily="18" charset="2"/>
                    </a:rPr>
                    <a:t> + g</a:t>
                  </a:r>
                  <a:endParaRPr lang="en-US" altLang="es-CL" sz="1200">
                    <a:solidFill>
                      <a:schemeClr val="bg1"/>
                    </a:solidFill>
                    <a:latin typeface="Cambria Math" panose="02040503050406030204" pitchFamily="18" charset="0"/>
                  </a:endParaRPr>
                </a:p>
              </p:txBody>
            </p:sp>
            <p:cxnSp>
              <p:nvCxnSpPr>
                <p:cNvPr id="62" name="Conector recto 92">
                  <a:extLst>
                    <a:ext uri="{FF2B5EF4-FFF2-40B4-BE49-F238E27FC236}">
                      <a16:creationId xmlns:a16="http://schemas.microsoft.com/office/drawing/2014/main" id="{4170FA7C-1241-DF24-8394-7873C8E69130}"/>
                    </a:ext>
                  </a:extLst>
                </p:cNvPr>
                <p:cNvCxnSpPr/>
                <p:nvPr/>
              </p:nvCxnSpPr>
              <p:spPr>
                <a:xfrm>
                  <a:off x="1680076" y="515874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cto 93">
                  <a:extLst>
                    <a:ext uri="{FF2B5EF4-FFF2-40B4-BE49-F238E27FC236}">
                      <a16:creationId xmlns:a16="http://schemas.microsoft.com/office/drawing/2014/main" id="{955888B0-863D-267C-CF83-7106FF47B89D}"/>
                    </a:ext>
                  </a:extLst>
                </p:cNvPr>
                <p:cNvCxnSpPr/>
                <p:nvPr/>
              </p:nvCxnSpPr>
              <p:spPr>
                <a:xfrm>
                  <a:off x="1056331" y="458718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cto 94">
                  <a:extLst>
                    <a:ext uri="{FF2B5EF4-FFF2-40B4-BE49-F238E27FC236}">
                      <a16:creationId xmlns:a16="http://schemas.microsoft.com/office/drawing/2014/main" id="{826A19C4-030B-2685-BA8E-7A625A2AA21E}"/>
                    </a:ext>
                  </a:extLst>
                </p:cNvPr>
                <p:cNvCxnSpPr/>
                <p:nvPr/>
              </p:nvCxnSpPr>
              <p:spPr>
                <a:xfrm>
                  <a:off x="2848207" y="542865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cto 103">
                  <a:extLst>
                    <a:ext uri="{FF2B5EF4-FFF2-40B4-BE49-F238E27FC236}">
                      <a16:creationId xmlns:a16="http://schemas.microsoft.com/office/drawing/2014/main" id="{0C01F1E9-52E5-E596-CC19-3D2D74611A44}"/>
                    </a:ext>
                  </a:extLst>
                </p:cNvPr>
                <p:cNvCxnSpPr/>
                <p:nvPr/>
              </p:nvCxnSpPr>
              <p:spPr>
                <a:xfrm>
                  <a:off x="2518083" y="542865"/>
                  <a:ext cx="107925" cy="0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headEnd type="none" w="med" len="med"/>
                  <a:tailEnd type="arrow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1DE4E59-2C1D-BC56-2C8B-FEFD0A38CB67}"/>
              </a:ext>
            </a:extLst>
          </p:cNvPr>
          <p:cNvSpPr txBox="1"/>
          <p:nvPr/>
        </p:nvSpPr>
        <p:spPr>
          <a:xfrm>
            <a:off x="5155865" y="5344057"/>
            <a:ext cx="282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ym typeface="Symbol" panose="05050102010706020507" pitchFamily="18" charset="2"/>
              </a:rPr>
              <a:t> = </a:t>
            </a:r>
            <a:r>
              <a:rPr lang="es-ES_tradnl" sz="2400" baseline="-25000" dirty="0">
                <a:sym typeface="Symbol" panose="05050102010706020507" pitchFamily="18" charset="2"/>
              </a:rPr>
              <a:t>eclipse</a:t>
            </a:r>
            <a:r>
              <a:rPr lang="es-ES_tradnl" sz="2400" dirty="0">
                <a:sym typeface="Symbol" panose="05050102010706020507" pitchFamily="18" charset="2"/>
              </a:rPr>
              <a:t> - </a:t>
            </a:r>
            <a:r>
              <a:rPr lang="es-ES_tradnl" sz="2400" baseline="-25000" dirty="0">
                <a:sym typeface="Symbol" panose="05050102010706020507" pitchFamily="18" charset="2"/>
              </a:rPr>
              <a:t>No Eclipse</a:t>
            </a:r>
            <a:endParaRPr lang="es-ES_tradnl" sz="2400" dirty="0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4ED759B-039B-573A-18BF-25619691B062}"/>
              </a:ext>
            </a:extLst>
          </p:cNvPr>
          <p:cNvSpPr txBox="1"/>
          <p:nvPr/>
        </p:nvSpPr>
        <p:spPr>
          <a:xfrm>
            <a:off x="2559248" y="5268276"/>
            <a:ext cx="2122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ym typeface="Symbol" panose="05050102010706020507" pitchFamily="18" charset="2"/>
              </a:rPr>
              <a:t> </a:t>
            </a:r>
            <a:r>
              <a:rPr lang="es-ES_tradnl" sz="2000" dirty="0">
                <a:sym typeface="Symbol" panose="05050102010706020507" pitchFamily="18" charset="2"/>
              </a:rPr>
              <a:t>(</a:t>
            </a:r>
            <a:r>
              <a:rPr lang="es-ES_tradnl" sz="2000" dirty="0" err="1">
                <a:sym typeface="Symbol" panose="05050102010706020507" pitchFamily="18" charset="2"/>
              </a:rPr>
              <a:t>lat,lon,lev,time</a:t>
            </a:r>
            <a:r>
              <a:rPr lang="es-ES_tradnl" sz="2000" dirty="0">
                <a:sym typeface="Symbol" panose="05050102010706020507" pitchFamily="18" charset="2"/>
              </a:rPr>
              <a:t>)</a:t>
            </a:r>
            <a:endParaRPr lang="es-ES_tradnl" sz="2400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CB458AA-42DB-0416-0EEA-7BDA25A7A4B6}"/>
              </a:ext>
            </a:extLst>
          </p:cNvPr>
          <p:cNvSpPr txBox="1"/>
          <p:nvPr/>
        </p:nvSpPr>
        <p:spPr>
          <a:xfrm>
            <a:off x="4659062" y="6027337"/>
            <a:ext cx="403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>
                <a:sym typeface="Symbol" panose="05050102010706020507" pitchFamily="18" charset="2"/>
              </a:rPr>
              <a:t>T2m = T2m</a:t>
            </a:r>
            <a:r>
              <a:rPr lang="es-ES_tradnl" sz="2400" baseline="-25000" dirty="0">
                <a:sym typeface="Symbol" panose="05050102010706020507" pitchFamily="18" charset="2"/>
              </a:rPr>
              <a:t>eclipse</a:t>
            </a:r>
            <a:r>
              <a:rPr lang="es-ES_tradnl" sz="2400" dirty="0">
                <a:sym typeface="Symbol" panose="05050102010706020507" pitchFamily="18" charset="2"/>
              </a:rPr>
              <a:t> – T2m</a:t>
            </a:r>
            <a:r>
              <a:rPr lang="es-ES_tradnl" sz="2400" baseline="-25000" dirty="0">
                <a:sym typeface="Symbol" panose="05050102010706020507" pitchFamily="18" charset="2"/>
              </a:rPr>
              <a:t>No Eclipse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036172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3E48D-AD23-6BBC-B89E-E4C514F06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4340" y="417260"/>
            <a:ext cx="5866960" cy="4280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2693C-4516-76A3-A8EA-76CBAAB5E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951" y="3497346"/>
            <a:ext cx="6812009" cy="294339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5EE119-6275-A0B0-8F3F-0B6D46317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788" y="154005"/>
            <a:ext cx="1371600" cy="137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B805F-C8FC-5D4A-382D-157D686B48A4}"/>
              </a:ext>
            </a:extLst>
          </p:cNvPr>
          <p:cNvSpPr txBox="1"/>
          <p:nvPr/>
        </p:nvSpPr>
        <p:spPr>
          <a:xfrm>
            <a:off x="2810386" y="1589808"/>
            <a:ext cx="18278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Carl </a:t>
            </a:r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Spangrude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Graham Moss  </a:t>
            </a:r>
          </a:p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U. Montana + NASA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20BCD1-A6F5-37DE-5D18-E99889339C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586" y="203679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25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14117A-B18A-AA46-7411-D26E2AC39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836" y="3266514"/>
            <a:ext cx="4754880" cy="35661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04A5A0-6634-3C93-831B-174EA1B1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2846" y="247649"/>
            <a:ext cx="4754880" cy="356616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250A8AD-722F-E029-EDA1-36931224A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775666"/>
              </p:ext>
            </p:extLst>
          </p:nvPr>
        </p:nvGraphicFramePr>
        <p:xfrm>
          <a:off x="4560644" y="2759985"/>
          <a:ext cx="7086600" cy="3906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4906">
                  <a:extLst>
                    <a:ext uri="{9D8B030D-6E8A-4147-A177-3AD203B41FA5}">
                      <a16:colId xmlns:a16="http://schemas.microsoft.com/office/drawing/2014/main" val="307313794"/>
                    </a:ext>
                  </a:extLst>
                </a:gridCol>
                <a:gridCol w="4141694">
                  <a:extLst>
                    <a:ext uri="{9D8B030D-6E8A-4147-A177-3AD203B41FA5}">
                      <a16:colId xmlns:a16="http://schemas.microsoft.com/office/drawing/2014/main" val="3774401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Feature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98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Number of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180 </a:t>
                      </a:r>
                      <a:r>
                        <a:rPr lang="en-US" sz="1600" noProof="0" dirty="0">
                          <a:sym typeface="Symbol" panose="05050102010706020507" pitchFamily="18" charset="2"/>
                        </a:rPr>
                        <a:t> 226</a:t>
                      </a:r>
                      <a:endParaRPr lang="en-US" sz="1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0132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27 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787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Time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XX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668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Sampling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1-hr (gridded fields), 30-sec (station points)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166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Initial / Boundary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NCEP GDAS/FNL 0.25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35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Parametrizations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XYZ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015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1600" noProof="0" dirty="0"/>
                    </a:p>
                    <a:p>
                      <a:endParaRPr lang="en-US" sz="1600" noProof="0" dirty="0"/>
                    </a:p>
                    <a:p>
                      <a:r>
                        <a:rPr lang="en-US" sz="1600" noProof="0" dirty="0"/>
                        <a:t>Initial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12 UTC 2 Dec 2021</a:t>
                      </a:r>
                    </a:p>
                    <a:p>
                      <a:r>
                        <a:rPr lang="en-US" sz="1600" noProof="0" dirty="0"/>
                        <a:t>18 UTC 2 Dec 2021</a:t>
                      </a:r>
                    </a:p>
                    <a:p>
                      <a:r>
                        <a:rPr lang="en-US" sz="1600" b="1" noProof="0" dirty="0"/>
                        <a:t>00 UTC 3 Dec 2021 (Baseline)</a:t>
                      </a:r>
                    </a:p>
                    <a:p>
                      <a:r>
                        <a:rPr lang="en-US" sz="1600" noProof="0" dirty="0"/>
                        <a:t>06 UTC 3 Dec 2021</a:t>
                      </a:r>
                    </a:p>
                    <a:p>
                      <a:r>
                        <a:rPr lang="en-US" sz="1600" noProof="0" dirty="0"/>
                        <a:t>12 UTC 3 Dec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73902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5A1E4F5-088B-C178-5AE4-4A52E949173E}"/>
              </a:ext>
            </a:extLst>
          </p:cNvPr>
          <p:cNvSpPr txBox="1"/>
          <p:nvPr/>
        </p:nvSpPr>
        <p:spPr>
          <a:xfrm>
            <a:off x="4560644" y="347047"/>
            <a:ext cx="7086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Polar WRF </a:t>
            </a:r>
            <a:r>
              <a:rPr lang="en-US" sz="2000" dirty="0"/>
              <a:t>(</a:t>
            </a:r>
            <a:r>
              <a:rPr lang="en-US" sz="2000" dirty="0" err="1"/>
              <a:t>versión</a:t>
            </a:r>
            <a:r>
              <a:rPr lang="en-US" sz="2000" dirty="0"/>
              <a:t> XYZ) was integrated over Antarctica with </a:t>
            </a:r>
            <a:r>
              <a:rPr lang="en-US" sz="2000" dirty="0">
                <a:solidFill>
                  <a:srgbClr val="C00000"/>
                </a:solidFill>
              </a:rPr>
              <a:t>Eclipse Disable </a:t>
            </a:r>
            <a:r>
              <a:rPr lang="en-US" sz="2000" dirty="0"/>
              <a:t>(default option) and </a:t>
            </a:r>
            <a:r>
              <a:rPr lang="en-US" sz="2000" dirty="0">
                <a:solidFill>
                  <a:srgbClr val="4367FD"/>
                </a:solidFill>
              </a:rPr>
              <a:t>Eclipse Enable </a:t>
            </a:r>
            <a:r>
              <a:rPr lang="en-US" sz="2000" dirty="0"/>
              <a:t>(new) configuration. </a:t>
            </a:r>
          </a:p>
          <a:p>
            <a:endParaRPr lang="en-US" sz="2000" b="1" dirty="0"/>
          </a:p>
          <a:p>
            <a:r>
              <a:rPr lang="en-US" sz="2000" b="1" dirty="0"/>
              <a:t>Five pairs of simulations </a:t>
            </a:r>
            <a:r>
              <a:rPr lang="en-US" sz="2000" dirty="0"/>
              <a:t>were performed (different initial times) extending 2 or 3 days so all of them cover the full TSE day (December 4</a:t>
            </a:r>
            <a:r>
              <a:rPr lang="en-US" sz="2000" baseline="30000" dirty="0"/>
              <a:t>th</a:t>
            </a:r>
            <a:r>
              <a:rPr lang="en-US" sz="2000" dirty="0"/>
              <a:t> 2021) </a:t>
            </a:r>
          </a:p>
        </p:txBody>
      </p:sp>
    </p:spTree>
    <p:extLst>
      <p:ext uri="{BB962C8B-B14F-4D97-AF65-F5344CB8AC3E}">
        <p14:creationId xmlns:p14="http://schemas.microsoft.com/office/powerpoint/2010/main" val="886833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6607" y="268544"/>
            <a:ext cx="2162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Union Glacier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15C664-B9A0-84F3-81AE-285DEBC1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227" y="4624293"/>
            <a:ext cx="1441546" cy="1434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94865A-4DBB-6DEA-D11C-0DCB11C2A7DF}"/>
              </a:ext>
            </a:extLst>
          </p:cNvPr>
          <p:cNvSpPr txBox="1"/>
          <p:nvPr/>
        </p:nvSpPr>
        <p:spPr>
          <a:xfrm>
            <a:off x="10434664" y="6058522"/>
            <a:ext cx="13351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Deniz </a:t>
            </a:r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Bozkurt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Uvalpo</a:t>
            </a:r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 + CR2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0F822B6-651E-63E7-7FA1-C3CC6D4A3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837" y="45942"/>
            <a:ext cx="6737231" cy="67661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637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B454660-4F97-0312-1911-FC15D592D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68983"/>
            <a:ext cx="5692446" cy="4502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35689A-FC96-31C2-BE20-F421FA49D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0924" y="1290030"/>
            <a:ext cx="6384927" cy="47886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32A09-67E1-0F8F-B1C0-89829B9E58D7}"/>
              </a:ext>
            </a:extLst>
          </p:cNvPr>
          <p:cNvSpPr txBox="1"/>
          <p:nvPr/>
        </p:nvSpPr>
        <p:spPr>
          <a:xfrm>
            <a:off x="9054082" y="3270214"/>
            <a:ext cx="600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GU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D31513-0AAD-6057-111D-214E2EDA9807}"/>
              </a:ext>
            </a:extLst>
          </p:cNvPr>
          <p:cNvSpPr txBox="1"/>
          <p:nvPr/>
        </p:nvSpPr>
        <p:spPr>
          <a:xfrm>
            <a:off x="1767977" y="1239866"/>
            <a:ext cx="3149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WRF maximum dT2m (°C)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402D9F-F370-49A8-016B-BE1D11024161}"/>
              </a:ext>
            </a:extLst>
          </p:cNvPr>
          <p:cNvSpPr txBox="1"/>
          <p:nvPr/>
        </p:nvSpPr>
        <p:spPr>
          <a:xfrm>
            <a:off x="3249827" y="413596"/>
            <a:ext cx="64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Cooling the coldest place on 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70E97-641A-9C84-4E56-0141F06AEA50}"/>
              </a:ext>
            </a:extLst>
          </p:cNvPr>
          <p:cNvSpPr txBox="1"/>
          <p:nvPr/>
        </p:nvSpPr>
        <p:spPr>
          <a:xfrm>
            <a:off x="8834372" y="1111858"/>
            <a:ext cx="1314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Good enough?</a:t>
            </a:r>
          </a:p>
        </p:txBody>
      </p:sp>
    </p:spTree>
    <p:extLst>
      <p:ext uri="{BB962C8B-B14F-4D97-AF65-F5344CB8AC3E}">
        <p14:creationId xmlns:p14="http://schemas.microsoft.com/office/powerpoint/2010/main" val="2593180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47531B4-03AA-4FED-BD4F-26B6343123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584498"/>
              </p:ext>
            </p:extLst>
          </p:nvPr>
        </p:nvGraphicFramePr>
        <p:xfrm>
          <a:off x="5632899" y="267364"/>
          <a:ext cx="5549001" cy="546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4984920" imgH="4908600" progId="Paint.Picture">
                  <p:embed/>
                </p:oleObj>
              </mc:Choice>
              <mc:Fallback>
                <p:oleObj name="Bitmap Image" r:id="rId2" imgW="4984920" imgH="490860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47531B4-03AA-4FED-BD4F-26B634312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2899" y="267364"/>
                        <a:ext cx="5549001" cy="5464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rc 2">
            <a:extLst>
              <a:ext uri="{FF2B5EF4-FFF2-40B4-BE49-F238E27FC236}">
                <a16:creationId xmlns:a16="http://schemas.microsoft.com/office/drawing/2014/main" id="{ADE7086F-2230-4879-8233-6302CF22B7B4}"/>
              </a:ext>
            </a:extLst>
          </p:cNvPr>
          <p:cNvSpPr/>
          <p:nvPr/>
        </p:nvSpPr>
        <p:spPr>
          <a:xfrm rot="5579401">
            <a:off x="5951261" y="1902908"/>
            <a:ext cx="1772790" cy="1919672"/>
          </a:xfrm>
          <a:prstGeom prst="arc">
            <a:avLst>
              <a:gd name="adj1" fmla="val 12491640"/>
              <a:gd name="adj2" fmla="val 21252021"/>
            </a:avLst>
          </a:prstGeom>
          <a:ln w="76200">
            <a:solidFill>
              <a:srgbClr val="17162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80028-DE61-44A0-80C6-EC06FF2F6962}"/>
              </a:ext>
            </a:extLst>
          </p:cNvPr>
          <p:cNvSpPr txBox="1"/>
          <p:nvPr/>
        </p:nvSpPr>
        <p:spPr>
          <a:xfrm flipH="1">
            <a:off x="6614399" y="5849641"/>
            <a:ext cx="3586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TOA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incident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solar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radiation</a:t>
            </a: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07:45 UTC 4th </a:t>
            </a:r>
            <a:r>
              <a:rPr kumimoji="0" lang="es-ES_tradn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December</a:t>
            </a:r>
            <a:r>
              <a:rPr kumimoji="0" lang="es-ES_trad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DDE0BA-04F4-4BBD-8972-EE14995DC9FF}"/>
              </a:ext>
            </a:extLst>
          </p:cNvPr>
          <p:cNvSpPr txBox="1"/>
          <p:nvPr/>
        </p:nvSpPr>
        <p:spPr>
          <a:xfrm flipH="1">
            <a:off x="4567064" y="2537787"/>
            <a:ext cx="3586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Union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Glacier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(80°S 80°W)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4:44 LT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16941B-8C1C-4091-8F76-5C357A1060C3}"/>
              </a:ext>
            </a:extLst>
          </p:cNvPr>
          <p:cNvSpPr txBox="1"/>
          <p:nvPr/>
        </p:nvSpPr>
        <p:spPr>
          <a:xfrm rot="19253692" flipH="1">
            <a:off x="6740189" y="3484357"/>
            <a:ext cx="16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SE </a:t>
            </a:r>
            <a:r>
              <a:rPr kumimoji="0" lang="es-ES_tradnl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Path</a:t>
            </a:r>
            <a:endParaRPr kumimoji="0" lang="es-ES_tradnl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(100%)</a:t>
            </a:r>
            <a:endParaRPr kumimoji="0" lang="es-ES_tradnl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CCA01F-6ADD-44EF-A76F-829E1AB5E391}"/>
              </a:ext>
            </a:extLst>
          </p:cNvPr>
          <p:cNvCxnSpPr>
            <a:cxnSpLocks/>
          </p:cNvCxnSpPr>
          <p:nvPr/>
        </p:nvCxnSpPr>
        <p:spPr>
          <a:xfrm>
            <a:off x="6658882" y="2999452"/>
            <a:ext cx="901644" cy="42954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E6CCEF2-9B74-9DC6-8AD8-DA46C6DE5BE1}"/>
              </a:ext>
            </a:extLst>
          </p:cNvPr>
          <p:cNvSpPr txBox="1"/>
          <p:nvPr/>
        </p:nvSpPr>
        <p:spPr>
          <a:xfrm>
            <a:off x="180645" y="832883"/>
            <a:ext cx="5216676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Eclipse Meteorology 101</a:t>
            </a:r>
            <a:endParaRPr lang="en-US" sz="36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2800" dirty="0">
              <a:solidFill>
                <a:schemeClr val="bg1">
                  <a:lumMod val="6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 average, a total solar eclipse (TSE) occurs approximately every 18 months on Earth, but a given location experiences a TSE only once every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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380 years.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Natural experiment….impacts from BL to Ionosphere…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Only one Eclipse described in Antarctica…</a:t>
            </a:r>
            <a:endParaRPr lang="es-ES_tradnl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20D3FA-6DE1-B3F6-B396-1C6AE074C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602" y="4826000"/>
            <a:ext cx="1206474" cy="11798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C212B6-ECF7-5856-640D-993500091A0A}"/>
              </a:ext>
            </a:extLst>
          </p:cNvPr>
          <p:cNvSpPr txBox="1"/>
          <p:nvPr/>
        </p:nvSpPr>
        <p:spPr>
          <a:xfrm>
            <a:off x="10350324" y="6005861"/>
            <a:ext cx="1661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Patricio Rojo</a:t>
            </a:r>
          </a:p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DAS-FCFM-</a:t>
            </a:r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UChile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00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6A878E-2D73-B812-78CE-03D91970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483" y="1481640"/>
            <a:ext cx="6339840" cy="47548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880B92-4E16-4B30-3B66-729BF1E2F946}"/>
              </a:ext>
            </a:extLst>
          </p:cNvPr>
          <p:cNvSpPr txBox="1"/>
          <p:nvPr/>
        </p:nvSpPr>
        <p:spPr>
          <a:xfrm>
            <a:off x="3329053" y="298431"/>
            <a:ext cx="64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Cooling the coldest place on earth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4712F1-E0BE-6A66-39F7-6F2AAF686036}"/>
              </a:ext>
            </a:extLst>
          </p:cNvPr>
          <p:cNvSpPr txBox="1"/>
          <p:nvPr/>
        </p:nvSpPr>
        <p:spPr>
          <a:xfrm>
            <a:off x="7410161" y="1209585"/>
            <a:ext cx="1657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dPsfc</a:t>
            </a:r>
            <a:r>
              <a:rPr lang="es-ES_tradnl" dirty="0"/>
              <a:t> </a:t>
            </a:r>
            <a:r>
              <a:rPr lang="es-ES_tradnl" dirty="0" err="1"/>
              <a:t>max</a:t>
            </a:r>
            <a:r>
              <a:rPr lang="es-ES_tradnl" dirty="0"/>
              <a:t> [hPa]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B18B06C-0FD2-0FE7-14FB-A468C25E2F3C}"/>
              </a:ext>
            </a:extLst>
          </p:cNvPr>
          <p:cNvCxnSpPr/>
          <p:nvPr/>
        </p:nvCxnSpPr>
        <p:spPr>
          <a:xfrm>
            <a:off x="10634140" y="2086749"/>
            <a:ext cx="0" cy="403598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886EC5E-4FE1-C60E-DD78-797A6FFC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6416" y="1446543"/>
            <a:ext cx="6339840" cy="47548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9338E18-4F72-5846-F4D9-38C4525A1036}"/>
              </a:ext>
            </a:extLst>
          </p:cNvPr>
          <p:cNvSpPr txBox="1"/>
          <p:nvPr/>
        </p:nvSpPr>
        <p:spPr>
          <a:xfrm>
            <a:off x="1082933" y="1201968"/>
            <a:ext cx="3701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/>
              <a:t>Vertically</a:t>
            </a:r>
            <a:r>
              <a:rPr lang="es-ES_tradnl" dirty="0"/>
              <a:t> </a:t>
            </a:r>
            <a:r>
              <a:rPr lang="es-ES_tradnl" dirty="0" err="1"/>
              <a:t>integrated</a:t>
            </a:r>
            <a:r>
              <a:rPr lang="es-ES_tradnl" dirty="0"/>
              <a:t> </a:t>
            </a:r>
            <a:r>
              <a:rPr lang="es-ES_tradnl" dirty="0" err="1"/>
              <a:t>dTmax</a:t>
            </a:r>
            <a:r>
              <a:rPr lang="es-ES_tradnl" dirty="0"/>
              <a:t> (2-100 m)</a:t>
            </a:r>
          </a:p>
        </p:txBody>
      </p:sp>
    </p:spTree>
    <p:extLst>
      <p:ext uri="{BB962C8B-B14F-4D97-AF65-F5344CB8AC3E}">
        <p14:creationId xmlns:p14="http://schemas.microsoft.com/office/powerpoint/2010/main" val="3748324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376974E0-82FC-CE47-1A68-701D6A07E2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550" y="332184"/>
            <a:ext cx="11010900" cy="61936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D1863A-D4EA-3B25-324B-5072202AAF51}"/>
              </a:ext>
            </a:extLst>
          </p:cNvPr>
          <p:cNvSpPr/>
          <p:nvPr/>
        </p:nvSpPr>
        <p:spPr>
          <a:xfrm>
            <a:off x="5816600" y="0"/>
            <a:ext cx="533400" cy="6741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F342A8-9BCD-F0AB-506B-F77329947CBF}"/>
              </a:ext>
            </a:extLst>
          </p:cNvPr>
          <p:cNvSpPr/>
          <p:nvPr/>
        </p:nvSpPr>
        <p:spPr>
          <a:xfrm>
            <a:off x="298450" y="-1"/>
            <a:ext cx="533400" cy="6741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066945-14BC-5A05-BF71-89353BAFCDEF}"/>
              </a:ext>
            </a:extLst>
          </p:cNvPr>
          <p:cNvSpPr/>
          <p:nvPr/>
        </p:nvSpPr>
        <p:spPr>
          <a:xfrm>
            <a:off x="11334750" y="-2"/>
            <a:ext cx="533400" cy="6741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441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64F0D6-403F-8F07-9E59-B76AA9AE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4912" y="1587532"/>
            <a:ext cx="6378576" cy="47839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124C79-F730-5189-CFFF-BA711DC3AC50}"/>
              </a:ext>
            </a:extLst>
          </p:cNvPr>
          <p:cNvSpPr txBox="1"/>
          <p:nvPr/>
        </p:nvSpPr>
        <p:spPr>
          <a:xfrm>
            <a:off x="7075298" y="1074094"/>
            <a:ext cx="314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Maximum dT2m</a:t>
            </a:r>
          </a:p>
          <a:p>
            <a:pPr algn="ctr"/>
            <a:r>
              <a:rPr lang="en-US" sz="2000" dirty="0"/>
              <a:t>(°C)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4C058-A27F-E250-21A7-9BFA97E394D0}"/>
              </a:ext>
            </a:extLst>
          </p:cNvPr>
          <p:cNvSpPr txBox="1"/>
          <p:nvPr/>
        </p:nvSpPr>
        <p:spPr>
          <a:xfrm>
            <a:off x="3329053" y="298431"/>
            <a:ext cx="64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Cooling the coldest place on earth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EBF52B-C9C3-A157-F785-D3AE83D5181F}"/>
              </a:ext>
            </a:extLst>
          </p:cNvPr>
          <p:cNvSpPr txBox="1"/>
          <p:nvPr/>
        </p:nvSpPr>
        <p:spPr>
          <a:xfrm>
            <a:off x="1015363" y="1042701"/>
            <a:ext cx="56089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Astronomical Eclipse induced Solar Radiation Deficit (Clear Skies)</a:t>
            </a:r>
          </a:p>
          <a:p>
            <a:pPr algn="ctr"/>
            <a:endParaRPr lang="en-US" sz="2000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FF38A2C-BC67-58EB-39B5-6D9AAE6E6A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735417"/>
              </p:ext>
            </p:extLst>
          </p:nvPr>
        </p:nvGraphicFramePr>
        <p:xfrm>
          <a:off x="1490929" y="1738438"/>
          <a:ext cx="4999535" cy="428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4114800" imgH="3530520" progId="Paint.Picture">
                  <p:embed/>
                </p:oleObj>
              </mc:Choice>
              <mc:Fallback>
                <p:oleObj name="Bitmap Image" r:id="rId3" imgW="4114800" imgH="353052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8FF38A2C-BC67-58EB-39B5-6D9AAE6E6A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0929" y="1738438"/>
                        <a:ext cx="4999535" cy="4289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53267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0A1F8A-EB68-9EE2-0F50-243F1CF75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1225550"/>
            <a:ext cx="5930900" cy="440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07452D-A992-F29A-A6C6-122CCF3E21BE}"/>
              </a:ext>
            </a:extLst>
          </p:cNvPr>
          <p:cNvSpPr txBox="1"/>
          <p:nvPr/>
        </p:nvSpPr>
        <p:spPr>
          <a:xfrm>
            <a:off x="4818488" y="339383"/>
            <a:ext cx="343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Diagnosing WRF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9614E-D157-6C90-FC61-1875A86A3E06}"/>
              </a:ext>
            </a:extLst>
          </p:cNvPr>
          <p:cNvSpPr txBox="1"/>
          <p:nvPr/>
        </p:nvSpPr>
        <p:spPr>
          <a:xfrm>
            <a:off x="6224198" y="3726747"/>
            <a:ext cx="1119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All points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504432-729F-8B3F-7B25-CDEF15F7D393}"/>
              </a:ext>
            </a:extLst>
          </p:cNvPr>
          <p:cNvSpPr txBox="1"/>
          <p:nvPr/>
        </p:nvSpPr>
        <p:spPr>
          <a:xfrm>
            <a:off x="3452502" y="5478561"/>
            <a:ext cx="560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Astronomical Eclipse induced Solar Radiation Deficit (Clear Skies) [W/m2]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6C76D8-0F1A-ED14-6FEF-912E5C4E37F0}"/>
              </a:ext>
            </a:extLst>
          </p:cNvPr>
          <p:cNvSpPr txBox="1"/>
          <p:nvPr/>
        </p:nvSpPr>
        <p:spPr>
          <a:xfrm rot="16200000">
            <a:off x="1757608" y="2950052"/>
            <a:ext cx="3389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Maximum dT2m [°C]</a:t>
            </a:r>
          </a:p>
        </p:txBody>
      </p:sp>
    </p:spTree>
    <p:extLst>
      <p:ext uri="{BB962C8B-B14F-4D97-AF65-F5344CB8AC3E}">
        <p14:creationId xmlns:p14="http://schemas.microsoft.com/office/powerpoint/2010/main" val="2296983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9F2EAB-052D-CDEB-84B1-D4EAA5095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1225550"/>
            <a:ext cx="5930900" cy="440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A34F0E-9F11-91D0-AC0E-CAC472A87976}"/>
              </a:ext>
            </a:extLst>
          </p:cNvPr>
          <p:cNvSpPr txBox="1"/>
          <p:nvPr/>
        </p:nvSpPr>
        <p:spPr>
          <a:xfrm>
            <a:off x="4818488" y="339383"/>
            <a:ext cx="343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Diagnosing WRF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C3A15C-6421-F389-D808-4B383ABD8A90}"/>
              </a:ext>
            </a:extLst>
          </p:cNvPr>
          <p:cNvSpPr txBox="1"/>
          <p:nvPr/>
        </p:nvSpPr>
        <p:spPr>
          <a:xfrm>
            <a:off x="3452502" y="5478561"/>
            <a:ext cx="560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Astronomical Eclipse induced Solar Radiation Deficit (Clear Skies) [W/m2]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B08B5D-7D52-2254-5E92-338E5661A2A5}"/>
              </a:ext>
            </a:extLst>
          </p:cNvPr>
          <p:cNvSpPr txBox="1"/>
          <p:nvPr/>
        </p:nvSpPr>
        <p:spPr>
          <a:xfrm rot="16200000">
            <a:off x="1757608" y="2950052"/>
            <a:ext cx="3389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Maximum dT2m [°C]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416875-059B-2B85-1DEF-732FAAC11D63}"/>
              </a:ext>
            </a:extLst>
          </p:cNvPr>
          <p:cNvSpPr txBox="1"/>
          <p:nvPr/>
        </p:nvSpPr>
        <p:spPr>
          <a:xfrm>
            <a:off x="8302166" y="2659151"/>
            <a:ext cx="1518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points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1CE620-235D-2EBF-4865-FABFC5542CBC}"/>
              </a:ext>
            </a:extLst>
          </p:cNvPr>
          <p:cNvSpPr txBox="1"/>
          <p:nvPr/>
        </p:nvSpPr>
        <p:spPr>
          <a:xfrm>
            <a:off x="5141344" y="1363572"/>
            <a:ext cx="1646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</a:rPr>
              <a:t>Cloud Fraction &lt; 0.3</a:t>
            </a:r>
          </a:p>
        </p:txBody>
      </p:sp>
    </p:spTree>
    <p:extLst>
      <p:ext uri="{BB962C8B-B14F-4D97-AF65-F5344CB8AC3E}">
        <p14:creationId xmlns:p14="http://schemas.microsoft.com/office/powerpoint/2010/main" val="2208286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F0B1649-275F-CDC4-5430-AE6EF2D945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3761" y="1761253"/>
          <a:ext cx="4338142" cy="4198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2959200" imgH="2863800" progId="Paint.Picture">
                  <p:embed/>
                </p:oleObj>
              </mc:Choice>
              <mc:Fallback>
                <p:oleObj name="Bitmap Image" r:id="rId2" imgW="2959200" imgH="2863800" progId="Paint.Picture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F0B1649-275F-CDC4-5430-AE6EF2D945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23761" y="1761253"/>
                        <a:ext cx="4338142" cy="4198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8698ECF-8326-8ED1-ABD8-1DA4C3C743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0" y="1761253"/>
          <a:ext cx="4377764" cy="41985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2946240" imgH="2825640" progId="Paint.Picture">
                  <p:embed/>
                </p:oleObj>
              </mc:Choice>
              <mc:Fallback>
                <p:oleObj name="Bitmap Image" r:id="rId4" imgW="2946240" imgH="2825640" progId="Paint.Picture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C8698ECF-8326-8ED1-ABD8-1DA4C3C743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96000" y="1761253"/>
                        <a:ext cx="4377764" cy="41985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63946A2-6804-F08A-231C-3C1EDC86B92C}"/>
              </a:ext>
            </a:extLst>
          </p:cNvPr>
          <p:cNvSpPr txBox="1"/>
          <p:nvPr/>
        </p:nvSpPr>
        <p:spPr>
          <a:xfrm>
            <a:off x="6641665" y="1044538"/>
            <a:ext cx="314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Maximum dT2m</a:t>
            </a:r>
          </a:p>
          <a:p>
            <a:pPr algn="ctr"/>
            <a:r>
              <a:rPr lang="en-US" sz="2000" dirty="0"/>
              <a:t>(°C)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1A385-C735-3187-0DC9-424B42B0674A}"/>
              </a:ext>
            </a:extLst>
          </p:cNvPr>
          <p:cNvSpPr txBox="1"/>
          <p:nvPr/>
        </p:nvSpPr>
        <p:spPr>
          <a:xfrm>
            <a:off x="3329053" y="298431"/>
            <a:ext cx="64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Cooling the coldest place on earth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3A1659-9B57-5D02-05E2-2452CFBE5786}"/>
              </a:ext>
            </a:extLst>
          </p:cNvPr>
          <p:cNvSpPr txBox="1"/>
          <p:nvPr/>
        </p:nvSpPr>
        <p:spPr>
          <a:xfrm>
            <a:off x="1121790" y="1071086"/>
            <a:ext cx="5117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Actual Eclipse induced Solar Radiation Deficit (include clouds)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2142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E4A01-9A64-3001-FB92-FD837FDD1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480" y="1471196"/>
            <a:ext cx="6378576" cy="47839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4E60A5-B3D8-86D9-7A2D-AFCB91737146}"/>
              </a:ext>
            </a:extLst>
          </p:cNvPr>
          <p:cNvSpPr txBox="1"/>
          <p:nvPr/>
        </p:nvSpPr>
        <p:spPr>
          <a:xfrm>
            <a:off x="6641665" y="1044538"/>
            <a:ext cx="3149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Maximum dT2m</a:t>
            </a:r>
          </a:p>
          <a:p>
            <a:pPr algn="ctr"/>
            <a:r>
              <a:rPr lang="en-US" sz="2000" dirty="0"/>
              <a:t>(°C)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880B92-4E16-4B30-3B66-729BF1E2F946}"/>
              </a:ext>
            </a:extLst>
          </p:cNvPr>
          <p:cNvSpPr txBox="1"/>
          <p:nvPr/>
        </p:nvSpPr>
        <p:spPr>
          <a:xfrm>
            <a:off x="3329053" y="298431"/>
            <a:ext cx="6462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Cooling the coldest place on earth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344D5-7B0C-F320-AAE8-C8A03AAEECFF}"/>
              </a:ext>
            </a:extLst>
          </p:cNvPr>
          <p:cNvSpPr txBox="1"/>
          <p:nvPr/>
        </p:nvSpPr>
        <p:spPr>
          <a:xfrm>
            <a:off x="1121790" y="1071086"/>
            <a:ext cx="5117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Actual Eclipse induced Solar Radiation Deficit (include clouds)</a:t>
            </a:r>
          </a:p>
          <a:p>
            <a:pPr algn="ctr"/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310E5E-5AE7-F2BA-F009-99AB12A39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54" y="1752424"/>
            <a:ext cx="4781564" cy="41148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B488D7B2-4515-3431-6ECB-B4DBBB7F8359}"/>
              </a:ext>
            </a:extLst>
          </p:cNvPr>
          <p:cNvSpPr/>
          <p:nvPr/>
        </p:nvSpPr>
        <p:spPr>
          <a:xfrm rot="20683735">
            <a:off x="7719594" y="4303506"/>
            <a:ext cx="1354347" cy="92120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dirty="0">
                <a:solidFill>
                  <a:srgbClr val="C00000"/>
                </a:solidFill>
              </a:rPr>
              <a:t>?</a:t>
            </a:r>
            <a:endParaRPr lang="es-ES_tradnl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307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C667A7A-135F-8D42-A4FC-27D8EE622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550" y="1225550"/>
            <a:ext cx="5930900" cy="4406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C44E8E-6B4E-0915-919A-804FBD9B200B}"/>
              </a:ext>
            </a:extLst>
          </p:cNvPr>
          <p:cNvSpPr txBox="1"/>
          <p:nvPr/>
        </p:nvSpPr>
        <p:spPr>
          <a:xfrm>
            <a:off x="4818488" y="339383"/>
            <a:ext cx="3439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Diagnosing WRF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75D2F3-4001-E3E1-528C-08AB9085875A}"/>
              </a:ext>
            </a:extLst>
          </p:cNvPr>
          <p:cNvSpPr txBox="1"/>
          <p:nvPr/>
        </p:nvSpPr>
        <p:spPr>
          <a:xfrm>
            <a:off x="5891752" y="4568000"/>
            <a:ext cx="1119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All points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8B3756-A723-ECEC-756A-37CE38D48820}"/>
              </a:ext>
            </a:extLst>
          </p:cNvPr>
          <p:cNvSpPr txBox="1"/>
          <p:nvPr/>
        </p:nvSpPr>
        <p:spPr>
          <a:xfrm>
            <a:off x="5324418" y="1485789"/>
            <a:ext cx="1213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</a:rPr>
              <a:t>Cloud Fraction &lt; 0.3</a:t>
            </a:r>
          </a:p>
          <a:p>
            <a:pPr algn="ctr"/>
            <a:r>
              <a:rPr lang="en-US" sz="1400" dirty="0">
                <a:solidFill>
                  <a:srgbClr val="FFC000"/>
                </a:solidFill>
              </a:rPr>
              <a:t>Region 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A72D8C-589B-E418-7850-3C8BD27F53D6}"/>
              </a:ext>
            </a:extLst>
          </p:cNvPr>
          <p:cNvSpPr txBox="1"/>
          <p:nvPr/>
        </p:nvSpPr>
        <p:spPr>
          <a:xfrm>
            <a:off x="8454567" y="3482175"/>
            <a:ext cx="12137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B0F0"/>
                </a:solidFill>
              </a:rPr>
              <a:t>Cloud Fraction &lt; 0.3</a:t>
            </a:r>
          </a:p>
          <a:p>
            <a:pPr algn="ctr"/>
            <a:r>
              <a:rPr lang="en-US" sz="1400" dirty="0">
                <a:solidFill>
                  <a:srgbClr val="00B0F0"/>
                </a:solidFill>
              </a:rPr>
              <a:t>Region II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5E8DAC0E-5D6E-2E72-3CD7-27B23CDE94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452525"/>
              </p:ext>
            </p:extLst>
          </p:nvPr>
        </p:nvGraphicFramePr>
        <p:xfrm>
          <a:off x="8995804" y="289001"/>
          <a:ext cx="2778273" cy="2778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3860640" imgH="3860640" progId="Paint.Picture">
                  <p:embed/>
                </p:oleObj>
              </mc:Choice>
              <mc:Fallback>
                <p:oleObj name="Bitmap Image" r:id="rId3" imgW="3860640" imgH="3860640" progId="Paint.Picture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5E8DAC0E-5D6E-2E72-3CD7-27B23CDE94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95804" y="289001"/>
                        <a:ext cx="2778273" cy="2778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Block Arc 13">
            <a:extLst>
              <a:ext uri="{FF2B5EF4-FFF2-40B4-BE49-F238E27FC236}">
                <a16:creationId xmlns:a16="http://schemas.microsoft.com/office/drawing/2014/main" id="{462729A2-BC65-8247-B372-DAA80354C2AB}"/>
              </a:ext>
            </a:extLst>
          </p:cNvPr>
          <p:cNvSpPr/>
          <p:nvPr/>
        </p:nvSpPr>
        <p:spPr>
          <a:xfrm rot="10800000">
            <a:off x="9778057" y="1432323"/>
            <a:ext cx="1213766" cy="1112363"/>
          </a:xfrm>
          <a:prstGeom prst="blockArc">
            <a:avLst>
              <a:gd name="adj1" fmla="val 10800000"/>
              <a:gd name="adj2" fmla="val 19213351"/>
              <a:gd name="adj3" fmla="val 461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7A0C2C8D-5B23-DBD6-1BC6-4F96E684FDE4}"/>
              </a:ext>
            </a:extLst>
          </p:cNvPr>
          <p:cNvSpPr/>
          <p:nvPr/>
        </p:nvSpPr>
        <p:spPr>
          <a:xfrm rot="5855377">
            <a:off x="9471585" y="1037575"/>
            <a:ext cx="1851384" cy="1717461"/>
          </a:xfrm>
          <a:prstGeom prst="blockArc">
            <a:avLst>
              <a:gd name="adj1" fmla="val 2585323"/>
              <a:gd name="adj2" fmla="val 15759415"/>
              <a:gd name="adj3" fmla="val 4572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16" name="Picture 2" descr="Mapa para imprimir de la Antártida Mapa físico de la Antártida.  GRID-Arendal - Mapes interactius">
            <a:extLst>
              <a:ext uri="{FF2B5EF4-FFF2-40B4-BE49-F238E27FC236}">
                <a16:creationId xmlns:a16="http://schemas.microsoft.com/office/drawing/2014/main" id="{03D63C43-3C44-AAA9-8279-723501573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62924">
            <a:off x="9017978" y="3879500"/>
            <a:ext cx="2463429" cy="240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E92A3A-A45D-4B1B-3412-38020A50842D}"/>
              </a:ext>
            </a:extLst>
          </p:cNvPr>
          <p:cNvSpPr txBox="1"/>
          <p:nvPr/>
        </p:nvSpPr>
        <p:spPr>
          <a:xfrm>
            <a:off x="3452502" y="5478561"/>
            <a:ext cx="5608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Astronomical Eclipse induced Solar Radiation Deficit (Clear Skies) [W/m2]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C4FAB0-2EC3-28C8-6CEC-87061D01E891}"/>
              </a:ext>
            </a:extLst>
          </p:cNvPr>
          <p:cNvSpPr txBox="1"/>
          <p:nvPr/>
        </p:nvSpPr>
        <p:spPr>
          <a:xfrm rot="16200000">
            <a:off x="1757608" y="2950052"/>
            <a:ext cx="3389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Maximum dT2m [°C]</a:t>
            </a:r>
          </a:p>
        </p:txBody>
      </p:sp>
    </p:spTree>
    <p:extLst>
      <p:ext uri="{BB962C8B-B14F-4D97-AF65-F5344CB8AC3E}">
        <p14:creationId xmlns:p14="http://schemas.microsoft.com/office/powerpoint/2010/main" val="3524953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57E8E5E-ED41-0829-9D03-FF492497E7FC}"/>
              </a:ext>
            </a:extLst>
          </p:cNvPr>
          <p:cNvGrpSpPr/>
          <p:nvPr/>
        </p:nvGrpSpPr>
        <p:grpSpPr>
          <a:xfrm>
            <a:off x="-819902" y="1393069"/>
            <a:ext cx="5334000" cy="4000500"/>
            <a:chOff x="-299948" y="1625974"/>
            <a:chExt cx="5334000" cy="4000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94C79DF-3671-56C0-DF0A-705968F7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299948" y="1625974"/>
              <a:ext cx="5334000" cy="4000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D52E583-C0E4-5FC3-EA0B-27F8188126AF}"/>
                </a:ext>
              </a:extLst>
            </p:cNvPr>
            <p:cNvSpPr txBox="1"/>
            <p:nvPr/>
          </p:nvSpPr>
          <p:spPr>
            <a:xfrm>
              <a:off x="2721764" y="2272948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L</a:t>
              </a:r>
              <a:r>
                <a:rPr lang="es-ES_tradnl" baseline="-25000" dirty="0"/>
                <a:t>958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40B65DD-8E4C-9704-7C90-12E767DCE280}"/>
                </a:ext>
              </a:extLst>
            </p:cNvPr>
            <p:cNvSpPr txBox="1"/>
            <p:nvPr/>
          </p:nvSpPr>
          <p:spPr>
            <a:xfrm>
              <a:off x="3159452" y="3027860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L</a:t>
              </a:r>
              <a:r>
                <a:rPr lang="es-ES_tradnl" baseline="-25000" dirty="0"/>
                <a:t>970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98DBC6-D9C6-1DC6-2F55-7EB895E7869B}"/>
                </a:ext>
              </a:extLst>
            </p:cNvPr>
            <p:cNvSpPr txBox="1"/>
            <p:nvPr/>
          </p:nvSpPr>
          <p:spPr>
            <a:xfrm>
              <a:off x="3221494" y="4240837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L</a:t>
              </a:r>
              <a:r>
                <a:rPr lang="es-ES_tradnl" baseline="-25000" dirty="0"/>
                <a:t>955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01B87D-1AD2-AF2F-BA04-7D091267A774}"/>
                </a:ext>
              </a:extLst>
            </p:cNvPr>
            <p:cNvSpPr txBox="1"/>
            <p:nvPr/>
          </p:nvSpPr>
          <p:spPr>
            <a:xfrm>
              <a:off x="2150765" y="4516418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L</a:t>
              </a:r>
              <a:r>
                <a:rPr lang="es-ES_tradnl" baseline="-25000" dirty="0"/>
                <a:t>978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8BC46E-15B5-CE3C-D8B3-791862C33469}"/>
                </a:ext>
              </a:extLst>
            </p:cNvPr>
            <p:cNvSpPr txBox="1"/>
            <p:nvPr/>
          </p:nvSpPr>
          <p:spPr>
            <a:xfrm>
              <a:off x="1432310" y="3311394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L</a:t>
              </a:r>
              <a:r>
                <a:rPr lang="es-ES_tradnl" baseline="-25000" dirty="0"/>
                <a:t>980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B73A25-0E09-AF98-22FB-8D2E22DFC4C5}"/>
                </a:ext>
              </a:extLst>
            </p:cNvPr>
            <p:cNvSpPr txBox="1"/>
            <p:nvPr/>
          </p:nvSpPr>
          <p:spPr>
            <a:xfrm>
              <a:off x="2009383" y="3949679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/>
                <a:t>H</a:t>
              </a:r>
              <a:r>
                <a:rPr lang="es-ES_tradnl" baseline="-25000"/>
                <a:t>1000</a:t>
              </a:r>
              <a:endParaRPr lang="es-ES_tradnl" baseline="-25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ECBCC7-C708-EF74-5286-9439DC442D57}"/>
                </a:ext>
              </a:extLst>
            </p:cNvPr>
            <p:cNvSpPr txBox="1"/>
            <p:nvPr/>
          </p:nvSpPr>
          <p:spPr>
            <a:xfrm>
              <a:off x="896471" y="2786855"/>
              <a:ext cx="8753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dirty="0"/>
                <a:t>L</a:t>
              </a:r>
              <a:r>
                <a:rPr lang="es-ES_tradnl" baseline="-25000" dirty="0"/>
                <a:t>1020</a:t>
              </a:r>
            </a:p>
          </p:txBody>
        </p:sp>
      </p:grp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B4216F5D-2387-77AC-D741-A108FA0FE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1560992"/>
              </p:ext>
            </p:extLst>
          </p:nvPr>
        </p:nvGraphicFramePr>
        <p:xfrm>
          <a:off x="7814193" y="1552012"/>
          <a:ext cx="4123675" cy="352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2381400" imgH="2038320" progId="Paint.Picture">
                  <p:embed/>
                </p:oleObj>
              </mc:Choice>
              <mc:Fallback>
                <p:oleObj name="Bitmap Image" r:id="rId3" imgW="2381400" imgH="2038320" progId="Paint.Picture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B4216F5D-2387-77AC-D741-A108FA0FEF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14193" y="1552012"/>
                        <a:ext cx="4123675" cy="3529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B0A823F-B8A4-7E77-F5E8-709F2C9EF5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153116"/>
              </p:ext>
            </p:extLst>
          </p:nvPr>
        </p:nvGraphicFramePr>
        <p:xfrm>
          <a:off x="3818600" y="1552012"/>
          <a:ext cx="4011211" cy="35298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2698920" imgH="2374920" progId="Paint.Picture">
                  <p:embed/>
                </p:oleObj>
              </mc:Choice>
              <mc:Fallback>
                <p:oleObj name="Bitmap Image" r:id="rId5" imgW="2698920" imgH="2374920" progId="Paint.Picture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3B0A823F-B8A4-7E77-F5E8-709F2C9EF5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18600" y="1552012"/>
                        <a:ext cx="4011211" cy="35298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6395995-9EA7-F3C8-4FC0-B13CDC64B18C}"/>
              </a:ext>
            </a:extLst>
          </p:cNvPr>
          <p:cNvSpPr txBox="1"/>
          <p:nvPr/>
        </p:nvSpPr>
        <p:spPr>
          <a:xfrm>
            <a:off x="1360770" y="5024173"/>
            <a:ext cx="1046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SLP (hPa)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AB797A-11A5-7BEE-A4A9-178BA40C0E21}"/>
              </a:ext>
            </a:extLst>
          </p:cNvPr>
          <p:cNvSpPr txBox="1"/>
          <p:nvPr/>
        </p:nvSpPr>
        <p:spPr>
          <a:xfrm>
            <a:off x="4466550" y="4990187"/>
            <a:ext cx="234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 m wind speed (m/s)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AA7EE-BD7D-68D7-945F-C785B9CD8D18}"/>
              </a:ext>
            </a:extLst>
          </p:cNvPr>
          <p:cNvSpPr txBox="1"/>
          <p:nvPr/>
        </p:nvSpPr>
        <p:spPr>
          <a:xfrm>
            <a:off x="8800099" y="4990187"/>
            <a:ext cx="1553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PBL height (m)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71BD3-23C4-6F97-D3E0-F4B4A7579679}"/>
              </a:ext>
            </a:extLst>
          </p:cNvPr>
          <p:cNvSpPr txBox="1"/>
          <p:nvPr/>
        </p:nvSpPr>
        <p:spPr>
          <a:xfrm>
            <a:off x="120770" y="26749"/>
            <a:ext cx="1181709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What causes the weak cooling over Wilkes land, Queen Maud Land and parts of the East Antarctic Ice Sheet?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Strong winds and deeper PBL seems relevant</a:t>
            </a:r>
          </a:p>
          <a:p>
            <a:pPr algn="ctr"/>
            <a:r>
              <a:rPr lang="en-US" sz="2800" dirty="0"/>
              <a:t>Less radiative control, more advective control on near surface air temperature</a:t>
            </a:r>
          </a:p>
        </p:txBody>
      </p:sp>
    </p:spTree>
    <p:extLst>
      <p:ext uri="{BB962C8B-B14F-4D97-AF65-F5344CB8AC3E}">
        <p14:creationId xmlns:p14="http://schemas.microsoft.com/office/powerpoint/2010/main" val="2938180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A83E17-FD7D-910F-A6CA-7CE5D1DD9221}"/>
              </a:ext>
            </a:extLst>
          </p:cNvPr>
          <p:cNvSpPr txBox="1"/>
          <p:nvPr/>
        </p:nvSpPr>
        <p:spPr>
          <a:xfrm>
            <a:off x="717550" y="535900"/>
            <a:ext cx="107569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200" dirty="0"/>
              <a:t>Conclusions</a:t>
            </a:r>
            <a:endParaRPr lang="en-US" sz="200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Using a very simple surface-energy balance model we found that, under clear skies, </a:t>
            </a:r>
            <a:r>
              <a:rPr lang="en-US" sz="2000" dirty="0">
                <a:solidFill>
                  <a:srgbClr val="00B0F0"/>
                </a:solidFill>
              </a:rPr>
              <a:t>the maximum cooling is dictated by the solar radiation deficit</a:t>
            </a:r>
            <a:r>
              <a:rPr lang="en-US" sz="2000" dirty="0"/>
              <a:t> which depends on the product of the obscuration and the incident solar radiation flux that would have occurred in the absence of the eclipse.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 previously reported, </a:t>
            </a:r>
            <a:r>
              <a:rPr lang="en-US" sz="2000" dirty="0">
                <a:solidFill>
                  <a:srgbClr val="00B0F0"/>
                </a:solidFill>
              </a:rPr>
              <a:t>the eclipse module implemented in WRF faithfully reproduces the reduction in solar radiation induced by the eclipse</a:t>
            </a:r>
            <a:r>
              <a:rPr lang="en-US" sz="2000" dirty="0"/>
              <a:t>. The WRF-simulated cooling agrees well with the observations, especially when considering the uncertainty in both estimates, and reveals a quite complex pattern of cooling and surface pressure increase.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00B0F0"/>
                </a:solidFill>
              </a:rPr>
              <a:t>quiescent conditions over West Antarctica and most of the interior plateau set the stage for a radiative regime</a:t>
            </a:r>
            <a:r>
              <a:rPr lang="en-US" sz="2000" dirty="0"/>
              <a:t>, in which the maximum eclipse-induced cooling was largely dictated by the actual reduction in incoming solar radiation.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00B0F0"/>
                </a:solidFill>
              </a:rPr>
              <a:t>strong winds over the periphery of East Antarctica led to a dynamical regime, in which the eclipse-induced cooling was very minor, irrespective of the actual solar radiation deficit</a:t>
            </a:r>
            <a:r>
              <a:rPr lang="en-US" sz="2000" dirty="0"/>
              <a:t>, because of the strong advection of maritime air and the deep PBL in which the surface-based cooling was diluted. </a:t>
            </a:r>
          </a:p>
        </p:txBody>
      </p:sp>
    </p:spTree>
    <p:extLst>
      <p:ext uri="{BB962C8B-B14F-4D97-AF65-F5344CB8AC3E}">
        <p14:creationId xmlns:p14="http://schemas.microsoft.com/office/powerpoint/2010/main" val="303691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now, outdoor, sky, person&#10;&#10;Description automatically generated">
            <a:extLst>
              <a:ext uri="{FF2B5EF4-FFF2-40B4-BE49-F238E27FC236}">
                <a16:creationId xmlns:a16="http://schemas.microsoft.com/office/drawing/2014/main" id="{0AA4A751-E235-AFD6-3100-239D46A8E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234" y="294444"/>
            <a:ext cx="4244738" cy="282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EBDE64E-DF13-E7E0-58C8-9B1213348F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658663"/>
              </p:ext>
            </p:extLst>
          </p:nvPr>
        </p:nvGraphicFramePr>
        <p:xfrm>
          <a:off x="1302105" y="46993"/>
          <a:ext cx="4069655" cy="41236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5746680" imgH="5823000" progId="Paint.Picture">
                  <p:embed/>
                </p:oleObj>
              </mc:Choice>
              <mc:Fallback>
                <p:oleObj name="Bitmap Image" r:id="rId3" imgW="5746680" imgH="5823000" progId="Paint.Picture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EBDE64E-DF13-E7E0-58C8-9B1213348F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02105" y="46993"/>
                        <a:ext cx="4069655" cy="41236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helicopter flying over a snowy landscape&#10;&#10;Description automatically generated with medium confidence">
            <a:extLst>
              <a:ext uri="{FF2B5EF4-FFF2-40B4-BE49-F238E27FC236}">
                <a16:creationId xmlns:a16="http://schemas.microsoft.com/office/drawing/2014/main" id="{C9545BAD-8ECB-BA9D-698A-0C54BBDCE7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02" y="4170610"/>
            <a:ext cx="3418039" cy="227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86083B-6745-5F54-AB36-6EAD01096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0953" y="3290117"/>
            <a:ext cx="2955300" cy="3567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93D39E-FA09-C499-415D-EC23BC9171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2998" y="3559082"/>
            <a:ext cx="1576803" cy="1576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D0CC01-8514-281C-46E2-A92F31D09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5575" y="239775"/>
            <a:ext cx="1771650" cy="1771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267F30-E840-CA2F-1C54-4534F73B1DAA}"/>
              </a:ext>
            </a:extLst>
          </p:cNvPr>
          <p:cNvSpPr txBox="1"/>
          <p:nvPr/>
        </p:nvSpPr>
        <p:spPr>
          <a:xfrm>
            <a:off x="10205575" y="2037032"/>
            <a:ext cx="1661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Ricardo </a:t>
            </a:r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Jaña</a:t>
            </a:r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 et al</a:t>
            </a:r>
          </a:p>
          <a:p>
            <a:pPr algn="ctr"/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INACh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E84565-1C80-5E0F-342D-C70706131A9A}"/>
              </a:ext>
            </a:extLst>
          </p:cNvPr>
          <p:cNvSpPr txBox="1"/>
          <p:nvPr/>
        </p:nvSpPr>
        <p:spPr>
          <a:xfrm>
            <a:off x="10225446" y="5189201"/>
            <a:ext cx="18161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Edgardo Sepúlveda </a:t>
            </a:r>
          </a:p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Raúl Cordero et al</a:t>
            </a:r>
          </a:p>
          <a:p>
            <a:pPr algn="ctr"/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USaCh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72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outdoor object, day&#10;&#10;Description automatically generated">
            <a:extLst>
              <a:ext uri="{FF2B5EF4-FFF2-40B4-BE49-F238E27FC236}">
                <a16:creationId xmlns:a16="http://schemas.microsoft.com/office/drawing/2014/main" id="{B8608675-93A3-4169-A012-AA779E2CB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941"/>
            <a:ext cx="12382500" cy="82556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1E3BF3-F0DD-4B6C-8B00-E87668981409}"/>
              </a:ext>
            </a:extLst>
          </p:cNvPr>
          <p:cNvSpPr txBox="1"/>
          <p:nvPr/>
        </p:nvSpPr>
        <p:spPr>
          <a:xfrm>
            <a:off x="8977746" y="4632159"/>
            <a:ext cx="31034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® F. </a:t>
            </a:r>
            <a:r>
              <a:rPr lang="en-US" dirty="0" err="1">
                <a:solidFill>
                  <a:schemeClr val="bg1"/>
                </a:solidFill>
              </a:rPr>
              <a:t>Trueba</a:t>
            </a:r>
            <a:r>
              <a:rPr lang="en-US" dirty="0">
                <a:solidFill>
                  <a:schemeClr val="bg1"/>
                </a:solidFill>
              </a:rPr>
              <a:t> / Imagen País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Special thanks to the personnel from </a:t>
            </a:r>
            <a:r>
              <a:rPr lang="en-US" dirty="0" err="1">
                <a:solidFill>
                  <a:schemeClr val="bg1"/>
                </a:solidFill>
              </a:rPr>
              <a:t>INACh</a:t>
            </a:r>
            <a:r>
              <a:rPr lang="en-US" dirty="0">
                <a:solidFill>
                  <a:schemeClr val="bg1"/>
                </a:solidFill>
              </a:rPr>
              <a:t>, Chilean Army, Air Force and Navy that made possible ECA54, Nov-Dec 2021</a:t>
            </a:r>
          </a:p>
        </p:txBody>
      </p:sp>
    </p:spTree>
    <p:extLst>
      <p:ext uri="{BB962C8B-B14F-4D97-AF65-F5344CB8AC3E}">
        <p14:creationId xmlns:p14="http://schemas.microsoft.com/office/powerpoint/2010/main" val="1534509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C6AADE2-9266-40A6-AE6F-C4703958096C}"/>
              </a:ext>
            </a:extLst>
          </p:cNvPr>
          <p:cNvCxnSpPr>
            <a:cxnSpLocks/>
          </p:cNvCxnSpPr>
          <p:nvPr/>
        </p:nvCxnSpPr>
        <p:spPr>
          <a:xfrm>
            <a:off x="3009864" y="5147302"/>
            <a:ext cx="2116666" cy="0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1737D29-E21D-4DC4-A444-61A72F9889BB}"/>
              </a:ext>
            </a:extLst>
          </p:cNvPr>
          <p:cNvCxnSpPr>
            <a:cxnSpLocks/>
          </p:cNvCxnSpPr>
          <p:nvPr/>
        </p:nvCxnSpPr>
        <p:spPr>
          <a:xfrm flipV="1">
            <a:off x="3026798" y="2150103"/>
            <a:ext cx="0" cy="2997199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C32D333-A81A-4F70-9AAE-9F561573C9C5}"/>
              </a:ext>
            </a:extLst>
          </p:cNvPr>
          <p:cNvCxnSpPr/>
          <p:nvPr/>
        </p:nvCxnSpPr>
        <p:spPr>
          <a:xfrm flipV="1">
            <a:off x="3873463" y="4190569"/>
            <a:ext cx="0" cy="95673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8812AC4-B52D-4AA9-83FA-2DC4CC1D7E9D}"/>
              </a:ext>
            </a:extLst>
          </p:cNvPr>
          <p:cNvCxnSpPr>
            <a:cxnSpLocks/>
          </p:cNvCxnSpPr>
          <p:nvPr/>
        </p:nvCxnSpPr>
        <p:spPr>
          <a:xfrm flipH="1">
            <a:off x="3873463" y="4199035"/>
            <a:ext cx="49953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AFAA188-8407-4EFE-9942-F5B7E31D4AA6}"/>
              </a:ext>
            </a:extLst>
          </p:cNvPr>
          <p:cNvCxnSpPr>
            <a:cxnSpLocks/>
          </p:cNvCxnSpPr>
          <p:nvPr/>
        </p:nvCxnSpPr>
        <p:spPr>
          <a:xfrm flipH="1">
            <a:off x="4372996" y="2497237"/>
            <a:ext cx="956733" cy="169333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792683-DA9D-4395-9175-5B8232D01F10}"/>
              </a:ext>
            </a:extLst>
          </p:cNvPr>
          <p:cNvCxnSpPr>
            <a:cxnSpLocks/>
          </p:cNvCxnSpPr>
          <p:nvPr/>
        </p:nvCxnSpPr>
        <p:spPr>
          <a:xfrm flipV="1">
            <a:off x="3644863" y="4731332"/>
            <a:ext cx="228600" cy="415970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2B8A097-EAEE-46F6-AE8B-26061E3D0B55}"/>
              </a:ext>
            </a:extLst>
          </p:cNvPr>
          <p:cNvSpPr txBox="1"/>
          <p:nvPr/>
        </p:nvSpPr>
        <p:spPr>
          <a:xfrm>
            <a:off x="3509912" y="5148902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ym typeface="Symbol" panose="05050102010706020507" pitchFamily="18" charset="2"/>
              </a:rPr>
              <a:t>T</a:t>
            </a:r>
            <a:endParaRPr lang="es-ES_tradnl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D2C8D3-F631-4E23-B791-A375E4615236}"/>
              </a:ext>
            </a:extLst>
          </p:cNvPr>
          <p:cNvSpPr txBox="1"/>
          <p:nvPr/>
        </p:nvSpPr>
        <p:spPr>
          <a:xfrm>
            <a:off x="2470127" y="4125096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H</a:t>
            </a:r>
            <a:r>
              <a:rPr lang="es-ES_tradnl" baseline="-25000" dirty="0"/>
              <a:t>MBL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256BB64-8CCA-496F-A437-D25BC1C18783}"/>
              </a:ext>
            </a:extLst>
          </p:cNvPr>
          <p:cNvCxnSpPr>
            <a:cxnSpLocks/>
          </p:cNvCxnSpPr>
          <p:nvPr/>
        </p:nvCxnSpPr>
        <p:spPr>
          <a:xfrm>
            <a:off x="7099689" y="5147302"/>
            <a:ext cx="2116666" cy="0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FE6ECA-9047-48CE-9C41-70D34BDCFC57}"/>
              </a:ext>
            </a:extLst>
          </p:cNvPr>
          <p:cNvCxnSpPr>
            <a:cxnSpLocks/>
          </p:cNvCxnSpPr>
          <p:nvPr/>
        </p:nvCxnSpPr>
        <p:spPr>
          <a:xfrm flipV="1">
            <a:off x="7116623" y="2150103"/>
            <a:ext cx="0" cy="2997199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E0A8AB6-AC20-4031-A070-EE1C7F19A9D7}"/>
              </a:ext>
            </a:extLst>
          </p:cNvPr>
          <p:cNvCxnSpPr>
            <a:cxnSpLocks/>
          </p:cNvCxnSpPr>
          <p:nvPr/>
        </p:nvCxnSpPr>
        <p:spPr>
          <a:xfrm flipV="1">
            <a:off x="7734688" y="4668935"/>
            <a:ext cx="661355" cy="478367"/>
          </a:xfrm>
          <a:prstGeom prst="line">
            <a:avLst/>
          </a:prstGeom>
          <a:ln w="38100"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F713AE1-6C99-4E0B-9DF7-BC7FC105F4E8}"/>
              </a:ext>
            </a:extLst>
          </p:cNvPr>
          <p:cNvSpPr txBox="1"/>
          <p:nvPr/>
        </p:nvSpPr>
        <p:spPr>
          <a:xfrm>
            <a:off x="7599737" y="5148902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ym typeface="Symbol" panose="05050102010706020507" pitchFamily="18" charset="2"/>
              </a:rPr>
              <a:t>T</a:t>
            </a:r>
            <a:endParaRPr lang="es-ES_tradnl" baseline="-25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6CF3927-24A6-4BAA-BD30-4A173830FA7F}"/>
              </a:ext>
            </a:extLst>
          </p:cNvPr>
          <p:cNvSpPr txBox="1"/>
          <p:nvPr/>
        </p:nvSpPr>
        <p:spPr>
          <a:xfrm>
            <a:off x="6494839" y="4484269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H*</a:t>
            </a:r>
            <a:endParaRPr lang="es-ES_tradnl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42B4C9-D9F5-441F-8E1C-63B3530CD663}"/>
              </a:ext>
            </a:extLst>
          </p:cNvPr>
          <p:cNvSpPr txBox="1"/>
          <p:nvPr/>
        </p:nvSpPr>
        <p:spPr>
          <a:xfrm>
            <a:off x="2620397" y="4588942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H*</a:t>
            </a:r>
            <a:endParaRPr lang="es-ES_tradnl" baseline="-2500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D646BF2-3133-4044-8BB0-1F2482AD944A}"/>
              </a:ext>
            </a:extLst>
          </p:cNvPr>
          <p:cNvCxnSpPr>
            <a:cxnSpLocks/>
          </p:cNvCxnSpPr>
          <p:nvPr/>
        </p:nvCxnSpPr>
        <p:spPr>
          <a:xfrm flipH="1">
            <a:off x="8158022" y="2497237"/>
            <a:ext cx="1261532" cy="264846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496C7ED-1B85-41BB-92BA-6369F566E16C}"/>
              </a:ext>
            </a:extLst>
          </p:cNvPr>
          <p:cNvSpPr txBox="1"/>
          <p:nvPr/>
        </p:nvSpPr>
        <p:spPr>
          <a:xfrm>
            <a:off x="4428029" y="5897587"/>
            <a:ext cx="4158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7030A0"/>
                </a:solidFill>
              </a:rPr>
              <a:t>NSRD </a:t>
            </a:r>
            <a:r>
              <a:rPr lang="es-ES_tradnl" sz="2800" dirty="0">
                <a:solidFill>
                  <a:srgbClr val="7030A0"/>
                </a:solidFill>
                <a:sym typeface="Symbol" panose="05050102010706020507" pitchFamily="18" charset="2"/>
              </a:rPr>
              <a:t>  ½   </a:t>
            </a:r>
            <a:r>
              <a:rPr lang="es-ES_tradnl" sz="2800" dirty="0" err="1">
                <a:solidFill>
                  <a:srgbClr val="7030A0"/>
                </a:solidFill>
                <a:sym typeface="Symbol" panose="05050102010706020507" pitchFamily="18" charset="2"/>
              </a:rPr>
              <a:t>c</a:t>
            </a:r>
            <a:r>
              <a:rPr lang="es-ES_tradnl" sz="2800" baseline="-25000" dirty="0" err="1">
                <a:solidFill>
                  <a:srgbClr val="7030A0"/>
                </a:solidFill>
                <a:sym typeface="Symbol" panose="05050102010706020507" pitchFamily="18" charset="2"/>
              </a:rPr>
              <a:t>p</a:t>
            </a:r>
            <a:r>
              <a:rPr lang="es-ES_tradnl" sz="2800" baseline="-25000" dirty="0">
                <a:solidFill>
                  <a:srgbClr val="7030A0"/>
                </a:solidFill>
                <a:sym typeface="Symbol" panose="05050102010706020507" pitchFamily="18" charset="2"/>
              </a:rPr>
              <a:t> </a:t>
            </a:r>
            <a:r>
              <a:rPr lang="es-ES_tradnl" sz="2800" dirty="0">
                <a:solidFill>
                  <a:srgbClr val="7030A0"/>
                </a:solidFill>
                <a:sym typeface="Symbol" panose="05050102010706020507" pitchFamily="18" charset="2"/>
              </a:rPr>
              <a:t>H* T </a:t>
            </a:r>
            <a:endParaRPr lang="es-ES_tradnl" sz="2800" dirty="0">
              <a:solidFill>
                <a:srgbClr val="7030A0"/>
              </a:solidFill>
            </a:endParaRPr>
          </a:p>
        </p:txBody>
      </p:sp>
      <p:sp>
        <p:nvSpPr>
          <p:cNvPr id="48" name="Sun 47">
            <a:extLst>
              <a:ext uri="{FF2B5EF4-FFF2-40B4-BE49-F238E27FC236}">
                <a16:creationId xmlns:a16="http://schemas.microsoft.com/office/drawing/2014/main" id="{A8F362BA-022F-4213-A83D-B4800BE3F3A1}"/>
              </a:ext>
            </a:extLst>
          </p:cNvPr>
          <p:cNvSpPr/>
          <p:nvPr/>
        </p:nvSpPr>
        <p:spPr>
          <a:xfrm>
            <a:off x="3727457" y="1935197"/>
            <a:ext cx="867745" cy="854216"/>
          </a:xfrm>
          <a:prstGeom prst="su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0" name="Graphic 49" descr="Moon and stars with solid fill">
            <a:extLst>
              <a:ext uri="{FF2B5EF4-FFF2-40B4-BE49-F238E27FC236}">
                <a16:creationId xmlns:a16="http://schemas.microsoft.com/office/drawing/2014/main" id="{0775320F-E64B-4C75-8131-ADDCF4964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70894" y="1944615"/>
            <a:ext cx="822960" cy="82296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2BFB979-B4BE-488B-BF8F-687603508D7E}"/>
              </a:ext>
            </a:extLst>
          </p:cNvPr>
          <p:cNvSpPr txBox="1"/>
          <p:nvPr/>
        </p:nvSpPr>
        <p:spPr>
          <a:xfrm>
            <a:off x="2627966" y="2051353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Z</a:t>
            </a:r>
            <a:endParaRPr lang="es-ES_tradnl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BCB94E5-D236-4BCF-B9DE-10B457182F23}"/>
              </a:ext>
            </a:extLst>
          </p:cNvPr>
          <p:cNvSpPr txBox="1"/>
          <p:nvPr/>
        </p:nvSpPr>
        <p:spPr>
          <a:xfrm>
            <a:off x="6737481" y="2002391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Z</a:t>
            </a:r>
            <a:endParaRPr lang="es-ES_tradnl" baseline="-25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370E950-1390-4452-B650-6FB442611E6E}"/>
              </a:ext>
            </a:extLst>
          </p:cNvPr>
          <p:cNvSpPr txBox="1"/>
          <p:nvPr/>
        </p:nvSpPr>
        <p:spPr>
          <a:xfrm>
            <a:off x="4915396" y="5178797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T</a:t>
            </a:r>
            <a:endParaRPr lang="es-ES_tradnl" baseline="-25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91E12A-4706-4D6D-AA64-F64E847CB27A}"/>
              </a:ext>
            </a:extLst>
          </p:cNvPr>
          <p:cNvSpPr txBox="1"/>
          <p:nvPr/>
        </p:nvSpPr>
        <p:spPr>
          <a:xfrm>
            <a:off x="1899163" y="485928"/>
            <a:ext cx="839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400" dirty="0" err="1">
                <a:solidFill>
                  <a:srgbClr val="7030A0"/>
                </a:solidFill>
              </a:rPr>
              <a:t>To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estimate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temperature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drop</a:t>
            </a:r>
            <a:r>
              <a:rPr lang="es-ES_tradnl" sz="2400" dirty="0">
                <a:solidFill>
                  <a:srgbClr val="7030A0"/>
                </a:solidFill>
              </a:rPr>
              <a:t> (</a:t>
            </a:r>
            <a:r>
              <a:rPr lang="es-ES_tradnl" sz="2400" dirty="0" err="1">
                <a:solidFill>
                  <a:srgbClr val="7030A0"/>
                </a:solidFill>
              </a:rPr>
              <a:t>dT</a:t>
            </a:r>
            <a:r>
              <a:rPr lang="es-ES_tradnl" sz="2400" dirty="0">
                <a:solidFill>
                  <a:srgbClr val="7030A0"/>
                </a:solidFill>
              </a:rPr>
              <a:t>) </a:t>
            </a:r>
            <a:r>
              <a:rPr lang="es-ES_tradnl" sz="2400" dirty="0" err="1">
                <a:solidFill>
                  <a:srgbClr val="7030A0"/>
                </a:solidFill>
              </a:rPr>
              <a:t>we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need</a:t>
            </a:r>
            <a:r>
              <a:rPr lang="es-ES_tradnl" sz="2400" dirty="0">
                <a:solidFill>
                  <a:srgbClr val="7030A0"/>
                </a:solidFill>
              </a:rPr>
              <a:t> a </a:t>
            </a:r>
            <a:r>
              <a:rPr lang="es-ES_tradnl" sz="2400" dirty="0" err="1">
                <a:solidFill>
                  <a:srgbClr val="7030A0"/>
                </a:solidFill>
              </a:rPr>
              <a:t>simplified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model</a:t>
            </a:r>
            <a:r>
              <a:rPr lang="es-ES_tradnl" sz="2400" dirty="0">
                <a:solidFill>
                  <a:srgbClr val="7030A0"/>
                </a:solidFill>
              </a:rPr>
              <a:t>…</a:t>
            </a:r>
          </a:p>
          <a:p>
            <a:pPr algn="ctr"/>
            <a:r>
              <a:rPr lang="es-ES_tradnl" sz="2400" dirty="0" err="1">
                <a:solidFill>
                  <a:srgbClr val="7030A0"/>
                </a:solidFill>
              </a:rPr>
              <a:t>The</a:t>
            </a:r>
            <a:r>
              <a:rPr lang="es-ES_tradnl" sz="2400" dirty="0">
                <a:solidFill>
                  <a:srgbClr val="7030A0"/>
                </a:solidFill>
              </a:rPr>
              <a:t> “eclipse </a:t>
            </a:r>
            <a:r>
              <a:rPr lang="es-ES_tradnl" sz="2400" dirty="0" err="1">
                <a:solidFill>
                  <a:srgbClr val="7030A0"/>
                </a:solidFill>
              </a:rPr>
              <a:t>depth</a:t>
            </a:r>
            <a:r>
              <a:rPr lang="es-ES_tradnl" sz="2400" dirty="0">
                <a:solidFill>
                  <a:srgbClr val="7030A0"/>
                </a:solidFill>
              </a:rPr>
              <a:t>” </a:t>
            </a:r>
            <a:r>
              <a:rPr lang="es-ES_tradnl" sz="2400" dirty="0" err="1">
                <a:solidFill>
                  <a:srgbClr val="7030A0"/>
                </a:solidFill>
              </a:rPr>
              <a:t>is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the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most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difficult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term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to</a:t>
            </a:r>
            <a:r>
              <a:rPr lang="es-ES_tradnl" sz="2400" dirty="0">
                <a:solidFill>
                  <a:srgbClr val="7030A0"/>
                </a:solidFill>
              </a:rPr>
              <a:t> </a:t>
            </a:r>
            <a:r>
              <a:rPr lang="es-ES_tradnl" sz="2400" dirty="0" err="1">
                <a:solidFill>
                  <a:srgbClr val="7030A0"/>
                </a:solidFill>
              </a:rPr>
              <a:t>get</a:t>
            </a:r>
            <a:r>
              <a:rPr lang="es-ES_tradnl" sz="2400" dirty="0">
                <a:solidFill>
                  <a:srgbClr val="7030A0"/>
                </a:solidFill>
              </a:rPr>
              <a:t>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BF2D9A-24A6-482F-9E8F-675ADFA1A019}"/>
              </a:ext>
            </a:extLst>
          </p:cNvPr>
          <p:cNvCxnSpPr/>
          <p:nvPr/>
        </p:nvCxnSpPr>
        <p:spPr>
          <a:xfrm>
            <a:off x="7099689" y="4668935"/>
            <a:ext cx="14865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E91F34C-1D12-4CAD-BB19-93546901A845}"/>
              </a:ext>
            </a:extLst>
          </p:cNvPr>
          <p:cNvCxnSpPr/>
          <p:nvPr/>
        </p:nvCxnSpPr>
        <p:spPr>
          <a:xfrm>
            <a:off x="3026798" y="4731332"/>
            <a:ext cx="14865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7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EA2C0F2-96B2-4EDC-9DA2-C99E1DCB784F}"/>
              </a:ext>
            </a:extLst>
          </p:cNvPr>
          <p:cNvSpPr/>
          <p:nvPr/>
        </p:nvSpPr>
        <p:spPr>
          <a:xfrm>
            <a:off x="2714721" y="1408176"/>
            <a:ext cx="5239609" cy="2733289"/>
          </a:xfrm>
          <a:custGeom>
            <a:avLst/>
            <a:gdLst>
              <a:gd name="connsiteX0" fmla="*/ 0 w 5676181"/>
              <a:gd name="connsiteY0" fmla="*/ 336430 h 2176756"/>
              <a:gd name="connsiteX1" fmla="*/ 724618 w 5676181"/>
              <a:gd name="connsiteY1" fmla="*/ 1069675 h 2176756"/>
              <a:gd name="connsiteX2" fmla="*/ 2216988 w 5676181"/>
              <a:gd name="connsiteY2" fmla="*/ 2009955 h 2176756"/>
              <a:gd name="connsiteX3" fmla="*/ 3467818 w 5676181"/>
              <a:gd name="connsiteY3" fmla="*/ 2139351 h 2176756"/>
              <a:gd name="connsiteX4" fmla="*/ 4451230 w 5676181"/>
              <a:gd name="connsiteY4" fmla="*/ 1587260 h 2176756"/>
              <a:gd name="connsiteX5" fmla="*/ 5184475 w 5676181"/>
              <a:gd name="connsiteY5" fmla="*/ 767751 h 2176756"/>
              <a:gd name="connsiteX6" fmla="*/ 5676181 w 5676181"/>
              <a:gd name="connsiteY6" fmla="*/ 0 h 2176756"/>
              <a:gd name="connsiteX0" fmla="*/ 0 w 5676181"/>
              <a:gd name="connsiteY0" fmla="*/ 336430 h 2154197"/>
              <a:gd name="connsiteX1" fmla="*/ 724618 w 5676181"/>
              <a:gd name="connsiteY1" fmla="*/ 1069675 h 2154197"/>
              <a:gd name="connsiteX2" fmla="*/ 2216988 w 5676181"/>
              <a:gd name="connsiteY2" fmla="*/ 2009955 h 2154197"/>
              <a:gd name="connsiteX3" fmla="*/ 3467818 w 5676181"/>
              <a:gd name="connsiteY3" fmla="*/ 2139351 h 2154197"/>
              <a:gd name="connsiteX4" fmla="*/ 4037631 w 5676181"/>
              <a:gd name="connsiteY4" fmla="*/ 1892060 h 2154197"/>
              <a:gd name="connsiteX5" fmla="*/ 4451230 w 5676181"/>
              <a:gd name="connsiteY5" fmla="*/ 1587260 h 2154197"/>
              <a:gd name="connsiteX6" fmla="*/ 5184475 w 5676181"/>
              <a:gd name="connsiteY6" fmla="*/ 767751 h 2154197"/>
              <a:gd name="connsiteX7" fmla="*/ 5676181 w 5676181"/>
              <a:gd name="connsiteY7" fmla="*/ 0 h 2154197"/>
              <a:gd name="connsiteX0" fmla="*/ 0 w 5676181"/>
              <a:gd name="connsiteY0" fmla="*/ 336430 h 2696440"/>
              <a:gd name="connsiteX1" fmla="*/ 724618 w 5676181"/>
              <a:gd name="connsiteY1" fmla="*/ 1069675 h 2696440"/>
              <a:gd name="connsiteX2" fmla="*/ 2216988 w 5676181"/>
              <a:gd name="connsiteY2" fmla="*/ 2009955 h 2696440"/>
              <a:gd name="connsiteX3" fmla="*/ 3467818 w 5676181"/>
              <a:gd name="connsiteY3" fmla="*/ 2139351 h 2696440"/>
              <a:gd name="connsiteX4" fmla="*/ 4056180 w 5676181"/>
              <a:gd name="connsiteY4" fmla="*/ 2685690 h 2696440"/>
              <a:gd name="connsiteX5" fmla="*/ 4451230 w 5676181"/>
              <a:gd name="connsiteY5" fmla="*/ 1587260 h 2696440"/>
              <a:gd name="connsiteX6" fmla="*/ 5184475 w 5676181"/>
              <a:gd name="connsiteY6" fmla="*/ 767751 h 2696440"/>
              <a:gd name="connsiteX7" fmla="*/ 5676181 w 5676181"/>
              <a:gd name="connsiteY7" fmla="*/ 0 h 2696440"/>
              <a:gd name="connsiteX0" fmla="*/ 0 w 5676181"/>
              <a:gd name="connsiteY0" fmla="*/ 336430 h 2696089"/>
              <a:gd name="connsiteX1" fmla="*/ 724618 w 5676181"/>
              <a:gd name="connsiteY1" fmla="*/ 1069675 h 2696089"/>
              <a:gd name="connsiteX2" fmla="*/ 2216988 w 5676181"/>
              <a:gd name="connsiteY2" fmla="*/ 2009955 h 2696089"/>
              <a:gd name="connsiteX3" fmla="*/ 2998851 w 5676181"/>
              <a:gd name="connsiteY3" fmla="*/ 2133597 h 2696089"/>
              <a:gd name="connsiteX4" fmla="*/ 3467818 w 5676181"/>
              <a:gd name="connsiteY4" fmla="*/ 2139351 h 2696089"/>
              <a:gd name="connsiteX5" fmla="*/ 4056180 w 5676181"/>
              <a:gd name="connsiteY5" fmla="*/ 2685690 h 2696089"/>
              <a:gd name="connsiteX6" fmla="*/ 4451230 w 5676181"/>
              <a:gd name="connsiteY6" fmla="*/ 1587260 h 2696089"/>
              <a:gd name="connsiteX7" fmla="*/ 5184475 w 5676181"/>
              <a:gd name="connsiteY7" fmla="*/ 767751 h 2696089"/>
              <a:gd name="connsiteX8" fmla="*/ 5676181 w 5676181"/>
              <a:gd name="connsiteY8" fmla="*/ 0 h 2696089"/>
              <a:gd name="connsiteX0" fmla="*/ 0 w 5676181"/>
              <a:gd name="connsiteY0" fmla="*/ 336430 h 2696089"/>
              <a:gd name="connsiteX1" fmla="*/ 724618 w 5676181"/>
              <a:gd name="connsiteY1" fmla="*/ 1069675 h 2696089"/>
              <a:gd name="connsiteX2" fmla="*/ 2216988 w 5676181"/>
              <a:gd name="connsiteY2" fmla="*/ 2009955 h 2696089"/>
              <a:gd name="connsiteX3" fmla="*/ 2998851 w 5676181"/>
              <a:gd name="connsiteY3" fmla="*/ 2133597 h 2696089"/>
              <a:gd name="connsiteX4" fmla="*/ 3467818 w 5676181"/>
              <a:gd name="connsiteY4" fmla="*/ 2139351 h 2696089"/>
              <a:gd name="connsiteX5" fmla="*/ 4056180 w 5676181"/>
              <a:gd name="connsiteY5" fmla="*/ 2685690 h 2696089"/>
              <a:gd name="connsiteX6" fmla="*/ 4451230 w 5676181"/>
              <a:gd name="connsiteY6" fmla="*/ 1587260 h 2696089"/>
              <a:gd name="connsiteX7" fmla="*/ 5184475 w 5676181"/>
              <a:gd name="connsiteY7" fmla="*/ 767751 h 2696089"/>
              <a:gd name="connsiteX8" fmla="*/ 5676181 w 5676181"/>
              <a:gd name="connsiteY8" fmla="*/ 0 h 2696089"/>
              <a:gd name="connsiteX0" fmla="*/ 0 w 5676181"/>
              <a:gd name="connsiteY0" fmla="*/ 336430 h 2696089"/>
              <a:gd name="connsiteX1" fmla="*/ 724618 w 5676181"/>
              <a:gd name="connsiteY1" fmla="*/ 1069675 h 2696089"/>
              <a:gd name="connsiteX2" fmla="*/ 2216988 w 5676181"/>
              <a:gd name="connsiteY2" fmla="*/ 2009955 h 2696089"/>
              <a:gd name="connsiteX3" fmla="*/ 2998851 w 5676181"/>
              <a:gd name="connsiteY3" fmla="*/ 2133597 h 2696089"/>
              <a:gd name="connsiteX4" fmla="*/ 3467818 w 5676181"/>
              <a:gd name="connsiteY4" fmla="*/ 2139351 h 2696089"/>
              <a:gd name="connsiteX5" fmla="*/ 4056180 w 5676181"/>
              <a:gd name="connsiteY5" fmla="*/ 2685690 h 2696089"/>
              <a:gd name="connsiteX6" fmla="*/ 4451230 w 5676181"/>
              <a:gd name="connsiteY6" fmla="*/ 1587260 h 2696089"/>
              <a:gd name="connsiteX7" fmla="*/ 5184475 w 5676181"/>
              <a:gd name="connsiteY7" fmla="*/ 767751 h 2696089"/>
              <a:gd name="connsiteX8" fmla="*/ 5676181 w 5676181"/>
              <a:gd name="connsiteY8" fmla="*/ 0 h 2696089"/>
              <a:gd name="connsiteX0" fmla="*/ 0 w 5676181"/>
              <a:gd name="connsiteY0" fmla="*/ 336430 h 2696089"/>
              <a:gd name="connsiteX1" fmla="*/ 724618 w 5676181"/>
              <a:gd name="connsiteY1" fmla="*/ 1069675 h 2696089"/>
              <a:gd name="connsiteX2" fmla="*/ 2216988 w 5676181"/>
              <a:gd name="connsiteY2" fmla="*/ 2009955 h 2696089"/>
              <a:gd name="connsiteX3" fmla="*/ 2998851 w 5676181"/>
              <a:gd name="connsiteY3" fmla="*/ 2133597 h 2696089"/>
              <a:gd name="connsiteX4" fmla="*/ 3467818 w 5676181"/>
              <a:gd name="connsiteY4" fmla="*/ 2139351 h 2696089"/>
              <a:gd name="connsiteX5" fmla="*/ 4056180 w 5676181"/>
              <a:gd name="connsiteY5" fmla="*/ 2685690 h 2696089"/>
              <a:gd name="connsiteX6" fmla="*/ 4451230 w 5676181"/>
              <a:gd name="connsiteY6" fmla="*/ 1587260 h 2696089"/>
              <a:gd name="connsiteX7" fmla="*/ 5184475 w 5676181"/>
              <a:gd name="connsiteY7" fmla="*/ 767751 h 2696089"/>
              <a:gd name="connsiteX8" fmla="*/ 5676181 w 5676181"/>
              <a:gd name="connsiteY8" fmla="*/ 0 h 2696089"/>
              <a:gd name="connsiteX0" fmla="*/ 0 w 5676181"/>
              <a:gd name="connsiteY0" fmla="*/ 336430 h 2696089"/>
              <a:gd name="connsiteX1" fmla="*/ 724618 w 5676181"/>
              <a:gd name="connsiteY1" fmla="*/ 1069675 h 2696089"/>
              <a:gd name="connsiteX2" fmla="*/ 2216988 w 5676181"/>
              <a:gd name="connsiteY2" fmla="*/ 2009955 h 2696089"/>
              <a:gd name="connsiteX3" fmla="*/ 2998851 w 5676181"/>
              <a:gd name="connsiteY3" fmla="*/ 2133597 h 2696089"/>
              <a:gd name="connsiteX4" fmla="*/ 3467818 w 5676181"/>
              <a:gd name="connsiteY4" fmla="*/ 2139351 h 2696089"/>
              <a:gd name="connsiteX5" fmla="*/ 4056180 w 5676181"/>
              <a:gd name="connsiteY5" fmla="*/ 2685690 h 2696089"/>
              <a:gd name="connsiteX6" fmla="*/ 4451230 w 5676181"/>
              <a:gd name="connsiteY6" fmla="*/ 1587260 h 2696089"/>
              <a:gd name="connsiteX7" fmla="*/ 5184475 w 5676181"/>
              <a:gd name="connsiteY7" fmla="*/ 767751 h 2696089"/>
              <a:gd name="connsiteX8" fmla="*/ 5676181 w 5676181"/>
              <a:gd name="connsiteY8" fmla="*/ 0 h 2696089"/>
              <a:gd name="connsiteX0" fmla="*/ 0 w 5676181"/>
              <a:gd name="connsiteY0" fmla="*/ 336430 h 2696089"/>
              <a:gd name="connsiteX1" fmla="*/ 724618 w 5676181"/>
              <a:gd name="connsiteY1" fmla="*/ 1069675 h 2696089"/>
              <a:gd name="connsiteX2" fmla="*/ 2216988 w 5676181"/>
              <a:gd name="connsiteY2" fmla="*/ 2009955 h 2696089"/>
              <a:gd name="connsiteX3" fmla="*/ 2998851 w 5676181"/>
              <a:gd name="connsiteY3" fmla="*/ 2133597 h 2696089"/>
              <a:gd name="connsiteX4" fmla="*/ 3467818 w 5676181"/>
              <a:gd name="connsiteY4" fmla="*/ 2139351 h 2696089"/>
              <a:gd name="connsiteX5" fmla="*/ 4056180 w 5676181"/>
              <a:gd name="connsiteY5" fmla="*/ 2685690 h 2696089"/>
              <a:gd name="connsiteX6" fmla="*/ 4451230 w 5676181"/>
              <a:gd name="connsiteY6" fmla="*/ 1587260 h 2696089"/>
              <a:gd name="connsiteX7" fmla="*/ 5184475 w 5676181"/>
              <a:gd name="connsiteY7" fmla="*/ 767751 h 2696089"/>
              <a:gd name="connsiteX8" fmla="*/ 5676181 w 5676181"/>
              <a:gd name="connsiteY8" fmla="*/ 0 h 269608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98851 w 5676181"/>
              <a:gd name="connsiteY3" fmla="*/ 2133597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51230 w 5676181"/>
              <a:gd name="connsiteY6" fmla="*/ 1587260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98851 w 5676181"/>
              <a:gd name="connsiteY3" fmla="*/ 2133597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51230 w 5676181"/>
              <a:gd name="connsiteY6" fmla="*/ 1587260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98851 w 5676181"/>
              <a:gd name="connsiteY3" fmla="*/ 2133597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51230 w 5676181"/>
              <a:gd name="connsiteY6" fmla="*/ 1587260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65266 w 5676181"/>
              <a:gd name="connsiteY3" fmla="*/ 2136436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51230 w 5676181"/>
              <a:gd name="connsiteY6" fmla="*/ 1587260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65266 w 5676181"/>
              <a:gd name="connsiteY3" fmla="*/ 2136436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39017 w 5676181"/>
              <a:gd name="connsiteY6" fmla="*/ 1544664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65266 w 5676181"/>
              <a:gd name="connsiteY3" fmla="*/ 2136436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39017 w 5676181"/>
              <a:gd name="connsiteY6" fmla="*/ 1544664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65266 w 5676181"/>
              <a:gd name="connsiteY3" fmla="*/ 2136436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39017 w 5676181"/>
              <a:gd name="connsiteY6" fmla="*/ 1544664 h 2695629"/>
              <a:gd name="connsiteX7" fmla="*/ 5184475 w 5676181"/>
              <a:gd name="connsiteY7" fmla="*/ 767751 h 2695629"/>
              <a:gd name="connsiteX8" fmla="*/ 5676181 w 5676181"/>
              <a:gd name="connsiteY8" fmla="*/ 0 h 2695629"/>
              <a:gd name="connsiteX0" fmla="*/ 0 w 5676181"/>
              <a:gd name="connsiteY0" fmla="*/ 336430 h 2695629"/>
              <a:gd name="connsiteX1" fmla="*/ 724618 w 5676181"/>
              <a:gd name="connsiteY1" fmla="*/ 1069675 h 2695629"/>
              <a:gd name="connsiteX2" fmla="*/ 2216988 w 5676181"/>
              <a:gd name="connsiteY2" fmla="*/ 2009955 h 2695629"/>
              <a:gd name="connsiteX3" fmla="*/ 2965266 w 5676181"/>
              <a:gd name="connsiteY3" fmla="*/ 2136436 h 2695629"/>
              <a:gd name="connsiteX4" fmla="*/ 3449499 w 5676181"/>
              <a:gd name="connsiteY4" fmla="*/ 2110953 h 2695629"/>
              <a:gd name="connsiteX5" fmla="*/ 4056180 w 5676181"/>
              <a:gd name="connsiteY5" fmla="*/ 2685690 h 2695629"/>
              <a:gd name="connsiteX6" fmla="*/ 4439017 w 5676181"/>
              <a:gd name="connsiteY6" fmla="*/ 1544664 h 2695629"/>
              <a:gd name="connsiteX7" fmla="*/ 5166156 w 5676181"/>
              <a:gd name="connsiteY7" fmla="*/ 699597 h 2695629"/>
              <a:gd name="connsiteX8" fmla="*/ 5676181 w 5676181"/>
              <a:gd name="connsiteY8" fmla="*/ 0 h 2695629"/>
              <a:gd name="connsiteX0" fmla="*/ 0 w 5633436"/>
              <a:gd name="connsiteY0" fmla="*/ 350629 h 2709828"/>
              <a:gd name="connsiteX1" fmla="*/ 724618 w 5633436"/>
              <a:gd name="connsiteY1" fmla="*/ 1083874 h 2709828"/>
              <a:gd name="connsiteX2" fmla="*/ 2216988 w 5633436"/>
              <a:gd name="connsiteY2" fmla="*/ 2024154 h 2709828"/>
              <a:gd name="connsiteX3" fmla="*/ 2965266 w 5633436"/>
              <a:gd name="connsiteY3" fmla="*/ 2150635 h 2709828"/>
              <a:gd name="connsiteX4" fmla="*/ 3449499 w 5633436"/>
              <a:gd name="connsiteY4" fmla="*/ 2125152 h 2709828"/>
              <a:gd name="connsiteX5" fmla="*/ 4056180 w 5633436"/>
              <a:gd name="connsiteY5" fmla="*/ 2699889 h 2709828"/>
              <a:gd name="connsiteX6" fmla="*/ 4439017 w 5633436"/>
              <a:gd name="connsiteY6" fmla="*/ 1558863 h 2709828"/>
              <a:gd name="connsiteX7" fmla="*/ 5166156 w 5633436"/>
              <a:gd name="connsiteY7" fmla="*/ 713796 h 2709828"/>
              <a:gd name="connsiteX8" fmla="*/ 5633436 w 5633436"/>
              <a:gd name="connsiteY8" fmla="*/ 0 h 2709828"/>
              <a:gd name="connsiteX0" fmla="*/ 0 w 5633436"/>
              <a:gd name="connsiteY0" fmla="*/ 350629 h 2739124"/>
              <a:gd name="connsiteX1" fmla="*/ 724618 w 5633436"/>
              <a:gd name="connsiteY1" fmla="*/ 1083874 h 2739124"/>
              <a:gd name="connsiteX2" fmla="*/ 2216988 w 5633436"/>
              <a:gd name="connsiteY2" fmla="*/ 2024154 h 2739124"/>
              <a:gd name="connsiteX3" fmla="*/ 2965266 w 5633436"/>
              <a:gd name="connsiteY3" fmla="*/ 2150635 h 2739124"/>
              <a:gd name="connsiteX4" fmla="*/ 3449499 w 5633436"/>
              <a:gd name="connsiteY4" fmla="*/ 2125152 h 2739124"/>
              <a:gd name="connsiteX5" fmla="*/ 3992237 w 5633436"/>
              <a:gd name="connsiteY5" fmla="*/ 2729625 h 2739124"/>
              <a:gd name="connsiteX6" fmla="*/ 4439017 w 5633436"/>
              <a:gd name="connsiteY6" fmla="*/ 1558863 h 2739124"/>
              <a:gd name="connsiteX7" fmla="*/ 5166156 w 5633436"/>
              <a:gd name="connsiteY7" fmla="*/ 713796 h 2739124"/>
              <a:gd name="connsiteX8" fmla="*/ 5633436 w 5633436"/>
              <a:gd name="connsiteY8" fmla="*/ 0 h 2739124"/>
              <a:gd name="connsiteX0" fmla="*/ 0 w 5633436"/>
              <a:gd name="connsiteY0" fmla="*/ 350629 h 2729625"/>
              <a:gd name="connsiteX1" fmla="*/ 724618 w 5633436"/>
              <a:gd name="connsiteY1" fmla="*/ 1083874 h 2729625"/>
              <a:gd name="connsiteX2" fmla="*/ 2216988 w 5633436"/>
              <a:gd name="connsiteY2" fmla="*/ 2024154 h 2729625"/>
              <a:gd name="connsiteX3" fmla="*/ 2965266 w 5633436"/>
              <a:gd name="connsiteY3" fmla="*/ 2150635 h 2729625"/>
              <a:gd name="connsiteX4" fmla="*/ 3449499 w 5633436"/>
              <a:gd name="connsiteY4" fmla="*/ 2125152 h 2729625"/>
              <a:gd name="connsiteX5" fmla="*/ 3992237 w 5633436"/>
              <a:gd name="connsiteY5" fmla="*/ 2729625 h 2729625"/>
              <a:gd name="connsiteX6" fmla="*/ 4439017 w 5633436"/>
              <a:gd name="connsiteY6" fmla="*/ 1558863 h 2729625"/>
              <a:gd name="connsiteX7" fmla="*/ 5166156 w 5633436"/>
              <a:gd name="connsiteY7" fmla="*/ 713796 h 2729625"/>
              <a:gd name="connsiteX8" fmla="*/ 5633436 w 5633436"/>
              <a:gd name="connsiteY8" fmla="*/ 0 h 2729625"/>
              <a:gd name="connsiteX0" fmla="*/ 0 w 5633436"/>
              <a:gd name="connsiteY0" fmla="*/ 350629 h 2729922"/>
              <a:gd name="connsiteX1" fmla="*/ 724618 w 5633436"/>
              <a:gd name="connsiteY1" fmla="*/ 1083874 h 2729922"/>
              <a:gd name="connsiteX2" fmla="*/ 2216988 w 5633436"/>
              <a:gd name="connsiteY2" fmla="*/ 2024154 h 2729922"/>
              <a:gd name="connsiteX3" fmla="*/ 2965266 w 5633436"/>
              <a:gd name="connsiteY3" fmla="*/ 2150635 h 2729922"/>
              <a:gd name="connsiteX4" fmla="*/ 3449499 w 5633436"/>
              <a:gd name="connsiteY4" fmla="*/ 2125152 h 2729922"/>
              <a:gd name="connsiteX5" fmla="*/ 3992237 w 5633436"/>
              <a:gd name="connsiteY5" fmla="*/ 2729625 h 2729922"/>
              <a:gd name="connsiteX6" fmla="*/ 4439017 w 5633436"/>
              <a:gd name="connsiteY6" fmla="*/ 1558863 h 2729922"/>
              <a:gd name="connsiteX7" fmla="*/ 5166156 w 5633436"/>
              <a:gd name="connsiteY7" fmla="*/ 713796 h 2729922"/>
              <a:gd name="connsiteX8" fmla="*/ 5633436 w 5633436"/>
              <a:gd name="connsiteY8" fmla="*/ 0 h 2729922"/>
              <a:gd name="connsiteX0" fmla="*/ 0 w 5633436"/>
              <a:gd name="connsiteY0" fmla="*/ 350629 h 2733289"/>
              <a:gd name="connsiteX1" fmla="*/ 724618 w 5633436"/>
              <a:gd name="connsiteY1" fmla="*/ 1083874 h 2733289"/>
              <a:gd name="connsiteX2" fmla="*/ 2216988 w 5633436"/>
              <a:gd name="connsiteY2" fmla="*/ 2024154 h 2733289"/>
              <a:gd name="connsiteX3" fmla="*/ 2965266 w 5633436"/>
              <a:gd name="connsiteY3" fmla="*/ 2150635 h 2733289"/>
              <a:gd name="connsiteX4" fmla="*/ 3449499 w 5633436"/>
              <a:gd name="connsiteY4" fmla="*/ 2125152 h 2733289"/>
              <a:gd name="connsiteX5" fmla="*/ 3992237 w 5633436"/>
              <a:gd name="connsiteY5" fmla="*/ 2729625 h 2733289"/>
              <a:gd name="connsiteX6" fmla="*/ 4439017 w 5633436"/>
              <a:gd name="connsiteY6" fmla="*/ 1558863 h 2733289"/>
              <a:gd name="connsiteX7" fmla="*/ 5166156 w 5633436"/>
              <a:gd name="connsiteY7" fmla="*/ 713796 h 2733289"/>
              <a:gd name="connsiteX8" fmla="*/ 5633436 w 5633436"/>
              <a:gd name="connsiteY8" fmla="*/ 0 h 2733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33436" h="2733289">
                <a:moveTo>
                  <a:pt x="0" y="350629"/>
                </a:moveTo>
                <a:cubicBezTo>
                  <a:pt x="177560" y="577791"/>
                  <a:pt x="355120" y="804953"/>
                  <a:pt x="724618" y="1083874"/>
                </a:cubicBezTo>
                <a:cubicBezTo>
                  <a:pt x="1094116" y="1362795"/>
                  <a:pt x="1761620" y="1812757"/>
                  <a:pt x="2216988" y="2024154"/>
                </a:cubicBezTo>
                <a:cubicBezTo>
                  <a:pt x="2675410" y="2153198"/>
                  <a:pt x="2631613" y="2126229"/>
                  <a:pt x="2965266" y="2150635"/>
                </a:cubicBezTo>
                <a:cubicBezTo>
                  <a:pt x="3173738" y="2172201"/>
                  <a:pt x="3251905" y="2155246"/>
                  <a:pt x="3449499" y="2125152"/>
                </a:cubicBezTo>
                <a:cubicBezTo>
                  <a:pt x="3625720" y="2217167"/>
                  <a:pt x="3781091" y="2783975"/>
                  <a:pt x="3992237" y="2729625"/>
                </a:cubicBezTo>
                <a:cubicBezTo>
                  <a:pt x="4156139" y="2637610"/>
                  <a:pt x="4250968" y="1878519"/>
                  <a:pt x="4439017" y="1558863"/>
                </a:cubicBezTo>
                <a:cubicBezTo>
                  <a:pt x="4724769" y="1287483"/>
                  <a:pt x="4961998" y="978339"/>
                  <a:pt x="5166156" y="713796"/>
                </a:cubicBezTo>
                <a:cubicBezTo>
                  <a:pt x="5370315" y="449253"/>
                  <a:pt x="5489662" y="251604"/>
                  <a:pt x="5633436" y="0"/>
                </a:cubicBez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ACC4817-940E-45F2-84D6-D2980A221B5C}"/>
              </a:ext>
            </a:extLst>
          </p:cNvPr>
          <p:cNvCxnSpPr/>
          <p:nvPr/>
        </p:nvCxnSpPr>
        <p:spPr>
          <a:xfrm>
            <a:off x="2441550" y="4435867"/>
            <a:ext cx="6357667" cy="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5CEAD83-BC80-4800-9DCE-3595B0F4CF3B}"/>
              </a:ext>
            </a:extLst>
          </p:cNvPr>
          <p:cNvSpPr/>
          <p:nvPr/>
        </p:nvSpPr>
        <p:spPr>
          <a:xfrm>
            <a:off x="2674464" y="1390743"/>
            <a:ext cx="5279366" cy="2176756"/>
          </a:xfrm>
          <a:custGeom>
            <a:avLst/>
            <a:gdLst>
              <a:gd name="connsiteX0" fmla="*/ 0 w 5676181"/>
              <a:gd name="connsiteY0" fmla="*/ 336430 h 2176756"/>
              <a:gd name="connsiteX1" fmla="*/ 724618 w 5676181"/>
              <a:gd name="connsiteY1" fmla="*/ 1069675 h 2176756"/>
              <a:gd name="connsiteX2" fmla="*/ 2216988 w 5676181"/>
              <a:gd name="connsiteY2" fmla="*/ 2009955 h 2176756"/>
              <a:gd name="connsiteX3" fmla="*/ 3467818 w 5676181"/>
              <a:gd name="connsiteY3" fmla="*/ 2139351 h 2176756"/>
              <a:gd name="connsiteX4" fmla="*/ 4451230 w 5676181"/>
              <a:gd name="connsiteY4" fmla="*/ 1587260 h 2176756"/>
              <a:gd name="connsiteX5" fmla="*/ 5184475 w 5676181"/>
              <a:gd name="connsiteY5" fmla="*/ 767751 h 2176756"/>
              <a:gd name="connsiteX6" fmla="*/ 5676181 w 5676181"/>
              <a:gd name="connsiteY6" fmla="*/ 0 h 217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6181" h="2176756">
                <a:moveTo>
                  <a:pt x="0" y="336430"/>
                </a:moveTo>
                <a:cubicBezTo>
                  <a:pt x="177560" y="563592"/>
                  <a:pt x="355120" y="790754"/>
                  <a:pt x="724618" y="1069675"/>
                </a:cubicBezTo>
                <a:cubicBezTo>
                  <a:pt x="1094116" y="1348596"/>
                  <a:pt x="1759788" y="1831676"/>
                  <a:pt x="2216988" y="2009955"/>
                </a:cubicBezTo>
                <a:cubicBezTo>
                  <a:pt x="2674188" y="2188234"/>
                  <a:pt x="3095444" y="2209800"/>
                  <a:pt x="3467818" y="2139351"/>
                </a:cubicBezTo>
                <a:cubicBezTo>
                  <a:pt x="3840192" y="2068902"/>
                  <a:pt x="4165121" y="1815860"/>
                  <a:pt x="4451230" y="1587260"/>
                </a:cubicBezTo>
                <a:cubicBezTo>
                  <a:pt x="4737339" y="1358660"/>
                  <a:pt x="4980317" y="1032294"/>
                  <a:pt x="5184475" y="767751"/>
                </a:cubicBezTo>
                <a:cubicBezTo>
                  <a:pt x="5388634" y="503208"/>
                  <a:pt x="5532407" y="251604"/>
                  <a:pt x="5676181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FAA2A-EEB4-4D32-A4CD-1CBAF0A958A5}"/>
              </a:ext>
            </a:extLst>
          </p:cNvPr>
          <p:cNvSpPr/>
          <p:nvPr/>
        </p:nvSpPr>
        <p:spPr>
          <a:xfrm>
            <a:off x="5932372" y="1140577"/>
            <a:ext cx="925902" cy="3295286"/>
          </a:xfrm>
          <a:prstGeom prst="rect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3D1DB1-D186-4E46-97B1-A33DD823A378}"/>
              </a:ext>
            </a:extLst>
          </p:cNvPr>
          <p:cNvCxnSpPr>
            <a:cxnSpLocks/>
          </p:cNvCxnSpPr>
          <p:nvPr/>
        </p:nvCxnSpPr>
        <p:spPr>
          <a:xfrm>
            <a:off x="6412575" y="1140577"/>
            <a:ext cx="0" cy="32952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98ED417-ABF2-4C37-935F-BC4A46A4AF6D}"/>
              </a:ext>
            </a:extLst>
          </p:cNvPr>
          <p:cNvSpPr txBox="1"/>
          <p:nvPr/>
        </p:nvSpPr>
        <p:spPr>
          <a:xfrm>
            <a:off x="8072148" y="232990"/>
            <a:ext cx="2720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Clear sky solar radiation without  eclipse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1CE67D-DF60-47FA-817F-2B93F3B21624}"/>
              </a:ext>
            </a:extLst>
          </p:cNvPr>
          <p:cNvSpPr txBox="1"/>
          <p:nvPr/>
        </p:nvSpPr>
        <p:spPr>
          <a:xfrm>
            <a:off x="6968982" y="3105834"/>
            <a:ext cx="2591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Clear sky solar radiation with  eclipse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911CC3-1A39-43C0-B45C-D4F0059E377E}"/>
                  </a:ext>
                </a:extLst>
              </p:cNvPr>
              <p:cNvSpPr txBox="1"/>
              <p:nvPr/>
            </p:nvSpPr>
            <p:spPr>
              <a:xfrm>
                <a:off x="8270871" y="824673"/>
                <a:ext cx="2475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𝑆𝑊</m:t>
                      </m:r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↓=</m:t>
                      </m:r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𝑆𝐶</m:t>
                      </m:r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)∙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s-ES_tradnl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911CC3-1A39-43C0-B45C-D4F0059E3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871" y="824673"/>
                <a:ext cx="2475806" cy="369332"/>
              </a:xfrm>
              <a:prstGeom prst="rect">
                <a:avLst/>
              </a:prstGeom>
              <a:blipFill>
                <a:blip r:embed="rId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ES_trad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7">
            <a:extLst>
              <a:ext uri="{FF2B5EF4-FFF2-40B4-BE49-F238E27FC236}">
                <a16:creationId xmlns:a16="http://schemas.microsoft.com/office/drawing/2014/main" id="{C1CABABD-42F3-4776-997A-8E11ABD5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734" y="1362168"/>
            <a:ext cx="3672316" cy="213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A58C07-99CF-451B-B817-5865175D5524}"/>
              </a:ext>
            </a:extLst>
          </p:cNvPr>
          <p:cNvSpPr txBox="1"/>
          <p:nvPr/>
        </p:nvSpPr>
        <p:spPr>
          <a:xfrm flipH="1">
            <a:off x="4994677" y="2642375"/>
            <a:ext cx="124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dirty="0" err="1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csSW</a:t>
            </a:r>
            <a:r>
              <a:rPr lang="es-ES_tradnl" dirty="0" err="1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es-ES_tradnl" baseline="-25000" dirty="0" err="1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noSE</a:t>
            </a:r>
            <a:endParaRPr lang="es-ES_tradnl" baseline="-25000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CD055B-2A3B-4350-AE53-B9F490E83FB0}"/>
              </a:ext>
            </a:extLst>
          </p:cNvPr>
          <p:cNvCxnSpPr/>
          <p:nvPr/>
        </p:nvCxnSpPr>
        <p:spPr>
          <a:xfrm>
            <a:off x="5866236" y="3011707"/>
            <a:ext cx="439947" cy="294100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255FC4-2967-4B79-B0EA-08E91E62AC56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6277353" y="4275074"/>
            <a:ext cx="94965" cy="373079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9008AD-40E2-4D16-A4EE-6979C93C6B73}"/>
              </a:ext>
            </a:extLst>
          </p:cNvPr>
          <p:cNvSpPr txBox="1"/>
          <p:nvPr/>
        </p:nvSpPr>
        <p:spPr>
          <a:xfrm flipH="1">
            <a:off x="4677080" y="4648153"/>
            <a:ext cx="3200547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csSW</a:t>
            </a:r>
            <a:r>
              <a:rPr lang="es-ES_tradnl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es-ES_tradnl" baseline="-25000" dirty="0" err="1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SE</a:t>
            </a:r>
            <a:r>
              <a:rPr lang="es-ES_tradnl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>
                <a:latin typeface="Cambria Math" panose="02040503050406030204" pitchFamily="18" charset="0"/>
                <a:ea typeface="Cambria Math" panose="02040503050406030204" pitchFamily="18" charset="0"/>
              </a:rPr>
              <a:t>= (1</a:t>
            </a:r>
            <a:r>
              <a:rPr lang="es-ES_tradnl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)*</a:t>
            </a:r>
            <a:r>
              <a:rPr lang="es-ES_tradnl" dirty="0" err="1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csSW</a:t>
            </a:r>
            <a:r>
              <a:rPr lang="es-ES_tradnl" dirty="0" err="1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es-ES_tradnl" baseline="-25000" dirty="0" err="1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noSE</a:t>
            </a:r>
            <a:endParaRPr lang="es-ES_tradnl" baseline="-25000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endParaRPr lang="es-ES_tradnl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_tradnl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eclipse </a:t>
            </a:r>
            <a:r>
              <a:rPr lang="es-ES_tradnl" dirty="0" err="1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magnitude</a:t>
            </a:r>
            <a:endParaRPr lang="es-ES_tradn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_tradnl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9B69EB-0B90-4BC2-BE31-FFD534CEF191}"/>
              </a:ext>
            </a:extLst>
          </p:cNvPr>
          <p:cNvSpPr txBox="1"/>
          <p:nvPr/>
        </p:nvSpPr>
        <p:spPr>
          <a:xfrm flipH="1">
            <a:off x="3062315" y="5536628"/>
            <a:ext cx="670052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Net solar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radiation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defict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during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first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half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of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the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eclipse</a:t>
            </a:r>
          </a:p>
          <a:p>
            <a:pPr algn="ctr"/>
            <a:endParaRPr lang="es-ES_tradn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NSRD  ½ [½ 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csSW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</a:t>
            </a:r>
            <a:r>
              <a:rPr lang="es-ES_tradnl" baseline="-250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noSE</a:t>
            </a:r>
            <a:r>
              <a:rPr lang="es-ES_tradnl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  t (1- </a:t>
            </a:r>
            <a:r>
              <a:rPr lang="es-ES_tradnl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a</a:t>
            </a:r>
            <a:r>
              <a:rPr lang="es-ES_tradnl" baseline="-25000" dirty="0" err="1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snow</a:t>
            </a:r>
            <a:r>
              <a:rPr lang="es-ES_tradnl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)]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67B35BC-9DEF-4B85-8BFD-81525309E75A}"/>
              </a:ext>
            </a:extLst>
          </p:cNvPr>
          <p:cNvCxnSpPr>
            <a:cxnSpLocks/>
          </p:cNvCxnSpPr>
          <p:nvPr/>
        </p:nvCxnSpPr>
        <p:spPr>
          <a:xfrm>
            <a:off x="5931872" y="1706557"/>
            <a:ext cx="946280" cy="0"/>
          </a:xfrm>
          <a:prstGeom prst="straightConnector1">
            <a:avLst/>
          </a:prstGeom>
          <a:ln w="28575">
            <a:solidFill>
              <a:srgbClr val="969696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C0B15D3-B9C9-4267-81BF-E1A007BAA885}"/>
              </a:ext>
            </a:extLst>
          </p:cNvPr>
          <p:cNvSpPr txBox="1"/>
          <p:nvPr/>
        </p:nvSpPr>
        <p:spPr>
          <a:xfrm flipH="1">
            <a:off x="6338319" y="1655944"/>
            <a:ext cx="50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t </a:t>
            </a:r>
            <a:r>
              <a:rPr lang="es-ES_tradnl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F567DF-07AF-43BE-AAA5-083AD557B87D}"/>
              </a:ext>
            </a:extLst>
          </p:cNvPr>
          <p:cNvCxnSpPr>
            <a:cxnSpLocks/>
          </p:cNvCxnSpPr>
          <p:nvPr/>
        </p:nvCxnSpPr>
        <p:spPr>
          <a:xfrm flipV="1">
            <a:off x="2189353" y="1390743"/>
            <a:ext cx="0" cy="2881710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8FA10DA-11BC-46AF-9BA7-A184D55DBDCC}"/>
              </a:ext>
            </a:extLst>
          </p:cNvPr>
          <p:cNvSpPr txBox="1"/>
          <p:nvPr/>
        </p:nvSpPr>
        <p:spPr>
          <a:xfrm>
            <a:off x="8870554" y="4279064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latin typeface="Cambria Math" panose="02040503050406030204" pitchFamily="18" charset="0"/>
                <a:ea typeface="Cambria Math" panose="02040503050406030204" pitchFamily="18" charset="0"/>
              </a:rPr>
              <a:t>Time</a:t>
            </a:r>
            <a:endParaRPr lang="es-ES_tradn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EAC02F-6452-4B5F-BA48-36F2D6EE2D71}"/>
              </a:ext>
            </a:extLst>
          </p:cNvPr>
          <p:cNvSpPr txBox="1"/>
          <p:nvPr/>
        </p:nvSpPr>
        <p:spPr>
          <a:xfrm rot="16200000">
            <a:off x="283848" y="2729435"/>
            <a:ext cx="2830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latin typeface="Cambria Math" panose="02040503050406030204" pitchFamily="18" charset="0"/>
                <a:ea typeface="Cambria Math" panose="02040503050406030204" pitchFamily="18" charset="0"/>
              </a:rPr>
              <a:t>Downward Solar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R</a:t>
            </a:r>
            <a:r>
              <a:rPr lang="en-US" b="0" dirty="0">
                <a:latin typeface="Cambria Math" panose="02040503050406030204" pitchFamily="18" charset="0"/>
                <a:ea typeface="Cambria Math" panose="02040503050406030204" pitchFamily="18" charset="0"/>
              </a:rPr>
              <a:t>adiation</a:t>
            </a:r>
            <a:endParaRPr lang="es-ES_tradn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15B9DA2-498D-46AA-BF0B-196061643525}"/>
              </a:ext>
            </a:extLst>
          </p:cNvPr>
          <p:cNvSpPr/>
          <p:nvPr/>
        </p:nvSpPr>
        <p:spPr>
          <a:xfrm>
            <a:off x="5939048" y="3325765"/>
            <a:ext cx="472699" cy="817535"/>
          </a:xfrm>
          <a:custGeom>
            <a:avLst/>
            <a:gdLst>
              <a:gd name="connsiteX0" fmla="*/ 0 w 472699"/>
              <a:gd name="connsiteY0" fmla="*/ 220851 h 817535"/>
              <a:gd name="connsiteX1" fmla="*/ 139485 w 472699"/>
              <a:gd name="connsiteY1" fmla="*/ 387457 h 817535"/>
              <a:gd name="connsiteX2" fmla="*/ 232475 w 472699"/>
              <a:gd name="connsiteY2" fmla="*/ 585061 h 817535"/>
              <a:gd name="connsiteX3" fmla="*/ 333214 w 472699"/>
              <a:gd name="connsiteY3" fmla="*/ 724546 h 817535"/>
              <a:gd name="connsiteX4" fmla="*/ 433953 w 472699"/>
              <a:gd name="connsiteY4" fmla="*/ 809786 h 817535"/>
              <a:gd name="connsiteX5" fmla="*/ 472699 w 472699"/>
              <a:gd name="connsiteY5" fmla="*/ 817535 h 817535"/>
              <a:gd name="connsiteX6" fmla="*/ 468824 w 472699"/>
              <a:gd name="connsiteY6" fmla="*/ 0 h 817535"/>
              <a:gd name="connsiteX7" fmla="*/ 282844 w 472699"/>
              <a:gd name="connsiteY7" fmla="*/ 120112 h 817535"/>
              <a:gd name="connsiteX8" fmla="*/ 81366 w 472699"/>
              <a:gd name="connsiteY8" fmla="*/ 197603 h 817535"/>
              <a:gd name="connsiteX9" fmla="*/ 0 w 472699"/>
              <a:gd name="connsiteY9" fmla="*/ 220851 h 81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2699" h="817535">
                <a:moveTo>
                  <a:pt x="0" y="220851"/>
                </a:moveTo>
                <a:lnTo>
                  <a:pt x="139485" y="387457"/>
                </a:lnTo>
                <a:lnTo>
                  <a:pt x="232475" y="585061"/>
                </a:lnTo>
                <a:lnTo>
                  <a:pt x="333214" y="724546"/>
                </a:lnTo>
                <a:lnTo>
                  <a:pt x="433953" y="809786"/>
                </a:lnTo>
                <a:lnTo>
                  <a:pt x="472699" y="817535"/>
                </a:lnTo>
                <a:cubicBezTo>
                  <a:pt x="471407" y="545023"/>
                  <a:pt x="470116" y="272512"/>
                  <a:pt x="468824" y="0"/>
                </a:cubicBezTo>
                <a:lnTo>
                  <a:pt x="282844" y="120112"/>
                </a:lnTo>
                <a:lnTo>
                  <a:pt x="81366" y="197603"/>
                </a:lnTo>
                <a:lnTo>
                  <a:pt x="0" y="220851"/>
                </a:lnTo>
                <a:close/>
              </a:path>
            </a:pathLst>
          </a:custGeom>
          <a:solidFill>
            <a:srgbClr val="8FAADC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4917D01-BCC5-44E5-99A0-3699F778D55C}"/>
              </a:ext>
            </a:extLst>
          </p:cNvPr>
          <p:cNvCxnSpPr>
            <a:cxnSpLocks/>
          </p:cNvCxnSpPr>
          <p:nvPr/>
        </p:nvCxnSpPr>
        <p:spPr>
          <a:xfrm flipV="1">
            <a:off x="5314147" y="3717190"/>
            <a:ext cx="962203" cy="424275"/>
          </a:xfrm>
          <a:prstGeom prst="straightConnector1">
            <a:avLst/>
          </a:prstGeom>
          <a:ln w="28575">
            <a:solidFill>
              <a:srgbClr val="96969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FC29AE-7F05-469A-BB9D-36C28A75F7E5}"/>
              </a:ext>
            </a:extLst>
          </p:cNvPr>
          <p:cNvSpPr txBox="1"/>
          <p:nvPr/>
        </p:nvSpPr>
        <p:spPr>
          <a:xfrm>
            <a:off x="4587138" y="3959964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latin typeface="Cambria Math" panose="02040503050406030204" pitchFamily="18" charset="0"/>
                <a:ea typeface="Cambria Math" panose="02040503050406030204" pitchFamily="18" charset="0"/>
              </a:rPr>
              <a:t>NSRD</a:t>
            </a:r>
            <a:endParaRPr lang="es-ES_tradnl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03F9E7-35AE-BF96-D620-E669885650B8}"/>
              </a:ext>
            </a:extLst>
          </p:cNvPr>
          <p:cNvSpPr txBox="1"/>
          <p:nvPr/>
        </p:nvSpPr>
        <p:spPr>
          <a:xfrm>
            <a:off x="8474292" y="1690528"/>
            <a:ext cx="1925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Under Clear Skies</a:t>
            </a:r>
            <a:endParaRPr lang="en-US" b="0" i="1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es-ES_tradnl" i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s-ES_tradnl" i="1" baseline="-25000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</a:t>
            </a:r>
            <a:r>
              <a:rPr lang="es-ES_tradnl" i="1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s-ES_tradnl" dirty="0">
                <a:solidFill>
                  <a:srgbClr val="FFC00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Symbol" panose="05050102010706020507" pitchFamily="18" charset="2"/>
              </a:rPr>
              <a:t> 0.8</a:t>
            </a:r>
            <a:endParaRPr lang="es-ES_tradnl" dirty="0">
              <a:solidFill>
                <a:srgbClr val="FFC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8242AEA-02C8-D0C6-8C58-866329BD2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0378" y="4366554"/>
            <a:ext cx="1569799" cy="160183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E0C7ADA9-970C-D2FC-61AC-E8EE579269BD}"/>
              </a:ext>
            </a:extLst>
          </p:cNvPr>
          <p:cNvSpPr txBox="1"/>
          <p:nvPr/>
        </p:nvSpPr>
        <p:spPr>
          <a:xfrm>
            <a:off x="10310378" y="5998293"/>
            <a:ext cx="1675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Ricardo Muñoz</a:t>
            </a:r>
          </a:p>
          <a:p>
            <a:pPr algn="ctr"/>
            <a:r>
              <a:rPr lang="es-ES_tradnl" sz="1600" dirty="0">
                <a:solidFill>
                  <a:schemeClr val="accent3">
                    <a:lumMod val="50000"/>
                  </a:schemeClr>
                </a:solidFill>
              </a:rPr>
              <a:t>DGF-FCFM-</a:t>
            </a:r>
            <a:r>
              <a:rPr lang="es-ES_tradnl" sz="1600" dirty="0" err="1">
                <a:solidFill>
                  <a:schemeClr val="accent3">
                    <a:lumMod val="50000"/>
                  </a:schemeClr>
                </a:solidFill>
              </a:rPr>
              <a:t>UChile</a:t>
            </a:r>
            <a:endParaRPr lang="es-ES_tradnl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057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on, sky, outdoor, night&#10;&#10;Description automatically generated">
            <a:extLst>
              <a:ext uri="{FF2B5EF4-FFF2-40B4-BE49-F238E27FC236}">
                <a16:creationId xmlns:a16="http://schemas.microsoft.com/office/drawing/2014/main" id="{BC796C01-28BB-2227-240E-6080269BA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3" y="418381"/>
            <a:ext cx="6021238" cy="6021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4FDA26-843C-E895-1032-C856A66F2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32" y="957529"/>
            <a:ext cx="5665282" cy="58228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79733A-7FD2-4629-B2FC-FFDEA0A185FD}"/>
              </a:ext>
            </a:extLst>
          </p:cNvPr>
          <p:cNvSpPr txBox="1"/>
          <p:nvPr/>
        </p:nvSpPr>
        <p:spPr>
          <a:xfrm>
            <a:off x="6339741" y="311198"/>
            <a:ext cx="610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5-sec Meteorological at Union Glacier</a:t>
            </a:r>
          </a:p>
          <a:p>
            <a:pPr algn="ctr"/>
            <a:r>
              <a:rPr lang="en-US" dirty="0"/>
              <a:t>(80°S 80°W 700 m ASL)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1C7A34-F893-3223-6895-87913DF21205}"/>
              </a:ext>
            </a:extLst>
          </p:cNvPr>
          <p:cNvSpPr txBox="1"/>
          <p:nvPr/>
        </p:nvSpPr>
        <p:spPr>
          <a:xfrm>
            <a:off x="3809075" y="6070287"/>
            <a:ext cx="287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® F. Trueba / Imagen País</a:t>
            </a:r>
          </a:p>
        </p:txBody>
      </p:sp>
    </p:spTree>
    <p:extLst>
      <p:ext uri="{BB962C8B-B14F-4D97-AF65-F5344CB8AC3E}">
        <p14:creationId xmlns:p14="http://schemas.microsoft.com/office/powerpoint/2010/main" val="3879877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110A2-6CF0-7744-30CE-0DB754351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32" y="957529"/>
            <a:ext cx="5665282" cy="5822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E1A3D6-69DA-9002-F142-EAA2908679D0}"/>
              </a:ext>
            </a:extLst>
          </p:cNvPr>
          <p:cNvSpPr txBox="1"/>
          <p:nvPr/>
        </p:nvSpPr>
        <p:spPr>
          <a:xfrm>
            <a:off x="6339741" y="311198"/>
            <a:ext cx="6101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5-sec Meteorological at Union Glacier</a:t>
            </a:r>
          </a:p>
          <a:p>
            <a:pPr algn="ctr"/>
            <a:r>
              <a:rPr lang="en-US" dirty="0"/>
              <a:t>(80°S 80°W 700 m ASL)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FCCAAB3-C973-91E3-5AD9-3FCED93C663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6005371"/>
              </p:ext>
            </p:extLst>
          </p:nvPr>
        </p:nvGraphicFramePr>
        <p:xfrm>
          <a:off x="597288" y="620429"/>
          <a:ext cx="5078893" cy="5000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6585120" imgH="6483240" progId="Paint.Picture">
                  <p:embed/>
                </p:oleObj>
              </mc:Choice>
              <mc:Fallback>
                <p:oleObj name="Bitmap Image" r:id="rId3" imgW="6585120" imgH="6483240" progId="Paint.Picture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0FCCAAB3-C973-91E3-5AD9-3FCED93C66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7288" y="620429"/>
                        <a:ext cx="5078893" cy="5000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c 5">
            <a:extLst>
              <a:ext uri="{FF2B5EF4-FFF2-40B4-BE49-F238E27FC236}">
                <a16:creationId xmlns:a16="http://schemas.microsoft.com/office/drawing/2014/main" id="{77B916D3-A651-F77E-4016-9BCA082E42DC}"/>
              </a:ext>
            </a:extLst>
          </p:cNvPr>
          <p:cNvSpPr/>
          <p:nvPr/>
        </p:nvSpPr>
        <p:spPr>
          <a:xfrm>
            <a:off x="2558428" y="1163162"/>
            <a:ext cx="6767403" cy="5411567"/>
          </a:xfrm>
          <a:prstGeom prst="arc">
            <a:avLst>
              <a:gd name="adj1" fmla="val 316564"/>
              <a:gd name="adj2" fmla="val 8732256"/>
            </a:avLst>
          </a:prstGeom>
          <a:ln w="57150">
            <a:solidFill>
              <a:srgbClr val="00B05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69810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0E8488-7C41-F4BC-45BB-715DBB580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0018" y="5181404"/>
            <a:ext cx="1546668" cy="15466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E0F2659-E232-1A2D-4AD0-A4F5B3CBC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44" y="1225775"/>
            <a:ext cx="6305283" cy="472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E939D8-AB17-1D28-DDAA-B362F2C34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762" y="407008"/>
            <a:ext cx="4244332" cy="3183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101C5-82FD-5F2A-6B85-ACF7A2395669}"/>
              </a:ext>
            </a:extLst>
          </p:cNvPr>
          <p:cNvSpPr txBox="1"/>
          <p:nvPr/>
        </p:nvSpPr>
        <p:spPr>
          <a:xfrm>
            <a:off x="7671628" y="3769524"/>
            <a:ext cx="41729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Antarctic AWS network</a:t>
            </a:r>
          </a:p>
          <a:p>
            <a:r>
              <a:rPr lang="en-US" dirty="0"/>
              <a:t>Great effort by Antarctic Meteorological Research Center (AMRC), Space Science and Engineering Center (SSEC), University of Wisconsin–Madison (UW–Madison)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hlinkClick r:id="rId5"/>
              </a:rPr>
              <a:t>Matthew Lazzara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Linda Keller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et al…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722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E9DD644-4953-42EA-8C47-DF0320A6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6497" y="897281"/>
            <a:ext cx="4087060" cy="1645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3CA82D-B82F-4751-8E65-120D00601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5854" y="2651760"/>
            <a:ext cx="3880936" cy="15544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CE99A-89AC-4FF9-8DCE-EFAEDE001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76" y="5303520"/>
            <a:ext cx="3880937" cy="1554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3B378-594B-440A-81FA-70312488B2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58" y="2787395"/>
            <a:ext cx="3880937" cy="1554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8E85B7-A6DA-4D9F-90BB-C7175473F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27" y="942482"/>
            <a:ext cx="3880937" cy="1554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7A2C2D-5243-451C-BDDE-8D61AA4C66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024" y="350913"/>
            <a:ext cx="3880937" cy="1554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AE0386E-9950-4E1D-901F-43783B2E1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9160" y="4553288"/>
            <a:ext cx="4109227" cy="16459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CFADDC-BED0-4096-B1D1-6BCE169E3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2076" y="1886882"/>
            <a:ext cx="3595024" cy="359045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3BDEA01-F3AB-4AA9-BC20-EF334BDE8FAC}"/>
              </a:ext>
            </a:extLst>
          </p:cNvPr>
          <p:cNvCxnSpPr>
            <a:cxnSpLocks/>
          </p:cNvCxnSpPr>
          <p:nvPr/>
        </p:nvCxnSpPr>
        <p:spPr>
          <a:xfrm flipH="1" flipV="1">
            <a:off x="6202837" y="3987538"/>
            <a:ext cx="2112236" cy="838986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7A890F-C06C-4035-94B6-5AADE8E23D0E}"/>
              </a:ext>
            </a:extLst>
          </p:cNvPr>
          <p:cNvCxnSpPr>
            <a:cxnSpLocks/>
          </p:cNvCxnSpPr>
          <p:nvPr/>
        </p:nvCxnSpPr>
        <p:spPr>
          <a:xfrm flipH="1" flipV="1">
            <a:off x="6202837" y="4206240"/>
            <a:ext cx="675041" cy="1580949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76EE2B-6FEB-4111-A239-D3710459A6E1}"/>
              </a:ext>
            </a:extLst>
          </p:cNvPr>
          <p:cNvCxnSpPr>
            <a:cxnSpLocks/>
          </p:cNvCxnSpPr>
          <p:nvPr/>
        </p:nvCxnSpPr>
        <p:spPr>
          <a:xfrm flipH="1">
            <a:off x="6787299" y="3198768"/>
            <a:ext cx="1593130" cy="756932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6213B60-75F4-431C-8DEB-B794106DAEB2}"/>
              </a:ext>
            </a:extLst>
          </p:cNvPr>
          <p:cNvCxnSpPr>
            <a:cxnSpLocks/>
          </p:cNvCxnSpPr>
          <p:nvPr/>
        </p:nvCxnSpPr>
        <p:spPr>
          <a:xfrm flipH="1">
            <a:off x="5845997" y="1380662"/>
            <a:ext cx="173591" cy="2267040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1576D03-7D18-4614-969C-A802987D4F9D}"/>
              </a:ext>
            </a:extLst>
          </p:cNvPr>
          <p:cNvCxnSpPr>
            <a:cxnSpLocks/>
          </p:cNvCxnSpPr>
          <p:nvPr/>
        </p:nvCxnSpPr>
        <p:spPr>
          <a:xfrm flipH="1">
            <a:off x="6202837" y="1974704"/>
            <a:ext cx="2048135" cy="1485634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A04E1EB-42B2-4170-8F0F-794F2E61E8DD}"/>
              </a:ext>
            </a:extLst>
          </p:cNvPr>
          <p:cNvCxnSpPr>
            <a:cxnSpLocks/>
          </p:cNvCxnSpPr>
          <p:nvPr/>
        </p:nvCxnSpPr>
        <p:spPr>
          <a:xfrm>
            <a:off x="3692033" y="2215575"/>
            <a:ext cx="2170592" cy="1532618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F4691A-5FAE-4F62-AA24-1E2891CA86B9}"/>
              </a:ext>
            </a:extLst>
          </p:cNvPr>
          <p:cNvCxnSpPr>
            <a:cxnSpLocks/>
          </p:cNvCxnSpPr>
          <p:nvPr/>
        </p:nvCxnSpPr>
        <p:spPr>
          <a:xfrm>
            <a:off x="3415553" y="3548634"/>
            <a:ext cx="2300517" cy="604146"/>
          </a:xfrm>
          <a:prstGeom prst="straightConnector1">
            <a:avLst/>
          </a:prstGeom>
          <a:ln w="1905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87CF83E-7650-4DE1-BE68-F761E82A5D67}"/>
              </a:ext>
            </a:extLst>
          </p:cNvPr>
          <p:cNvCxnSpPr/>
          <p:nvPr/>
        </p:nvCxnSpPr>
        <p:spPr>
          <a:xfrm>
            <a:off x="11152065" y="3296568"/>
            <a:ext cx="0" cy="340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151B5B4-A607-40AD-AF83-58AA30C1351A}"/>
              </a:ext>
            </a:extLst>
          </p:cNvPr>
          <p:cNvCxnSpPr/>
          <p:nvPr/>
        </p:nvCxnSpPr>
        <p:spPr>
          <a:xfrm>
            <a:off x="11314881" y="5350989"/>
            <a:ext cx="0" cy="340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716ABB6-2CEF-4EFF-A217-59E4AD4D0FC8}"/>
              </a:ext>
            </a:extLst>
          </p:cNvPr>
          <p:cNvCxnSpPr/>
          <p:nvPr/>
        </p:nvCxnSpPr>
        <p:spPr>
          <a:xfrm>
            <a:off x="7448405" y="5787189"/>
            <a:ext cx="0" cy="340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13A423B9-D027-4633-9F97-6AC3AFFA1B91}"/>
              </a:ext>
            </a:extLst>
          </p:cNvPr>
          <p:cNvCxnSpPr/>
          <p:nvPr/>
        </p:nvCxnSpPr>
        <p:spPr>
          <a:xfrm>
            <a:off x="11235412" y="1633741"/>
            <a:ext cx="0" cy="340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BC5711F-2593-47DE-8FA2-3A7B71040B2C}"/>
              </a:ext>
            </a:extLst>
          </p:cNvPr>
          <p:cNvCxnSpPr/>
          <p:nvPr/>
        </p:nvCxnSpPr>
        <p:spPr>
          <a:xfrm>
            <a:off x="3341254" y="1930598"/>
            <a:ext cx="0" cy="340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8A6178-49D0-4D36-94BF-B864C31ACD1A}"/>
              </a:ext>
            </a:extLst>
          </p:cNvPr>
          <p:cNvCxnSpPr/>
          <p:nvPr/>
        </p:nvCxnSpPr>
        <p:spPr>
          <a:xfrm>
            <a:off x="3396938" y="3467049"/>
            <a:ext cx="0" cy="340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3F72A11D-9C1D-43CD-B0EA-A16B84854475}"/>
              </a:ext>
            </a:extLst>
          </p:cNvPr>
          <p:cNvSpPr txBox="1"/>
          <p:nvPr/>
        </p:nvSpPr>
        <p:spPr>
          <a:xfrm>
            <a:off x="614728" y="223536"/>
            <a:ext cx="3355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4472C4"/>
                </a:solidFill>
              </a:rPr>
              <a:t>Air </a:t>
            </a:r>
            <a:r>
              <a:rPr lang="es-ES_tradnl" sz="1200" b="1" dirty="0" err="1">
                <a:solidFill>
                  <a:srgbClr val="4472C4"/>
                </a:solidFill>
              </a:rPr>
              <a:t>Temperature</a:t>
            </a:r>
            <a:r>
              <a:rPr lang="es-ES_tradnl" sz="1200" b="1" dirty="0">
                <a:solidFill>
                  <a:srgbClr val="4472C4"/>
                </a:solidFill>
              </a:rPr>
              <a:t> at local </a:t>
            </a:r>
            <a:r>
              <a:rPr lang="es-ES_tradnl" sz="1200" b="1" dirty="0" err="1">
                <a:solidFill>
                  <a:srgbClr val="4472C4"/>
                </a:solidFill>
              </a:rPr>
              <a:t>station</a:t>
            </a:r>
            <a:r>
              <a:rPr lang="es-ES_tradnl" sz="1200" b="1" dirty="0">
                <a:solidFill>
                  <a:srgbClr val="4472C4"/>
                </a:solidFill>
              </a:rPr>
              <a:t> (°C) </a:t>
            </a:r>
          </a:p>
          <a:p>
            <a:r>
              <a:rPr lang="es-ES_tradnl" sz="1200" dirty="0">
                <a:solidFill>
                  <a:srgbClr val="FFC000"/>
                </a:solidFill>
              </a:rPr>
              <a:t>Solar </a:t>
            </a:r>
            <a:r>
              <a:rPr lang="es-ES_tradnl" sz="1200" dirty="0" err="1">
                <a:solidFill>
                  <a:srgbClr val="FFC000"/>
                </a:solidFill>
              </a:rPr>
              <a:t>Radiation</a:t>
            </a:r>
            <a:r>
              <a:rPr lang="es-ES_tradnl" sz="1200" dirty="0">
                <a:solidFill>
                  <a:srgbClr val="FFC000"/>
                </a:solidFill>
              </a:rPr>
              <a:t> at </a:t>
            </a:r>
            <a:r>
              <a:rPr lang="es-ES_tradnl" sz="1200" dirty="0" err="1">
                <a:solidFill>
                  <a:srgbClr val="FFC000"/>
                </a:solidFill>
              </a:rPr>
              <a:t>Union</a:t>
            </a:r>
            <a:r>
              <a:rPr lang="es-ES_tradnl" sz="1200" dirty="0">
                <a:solidFill>
                  <a:srgbClr val="FFC000"/>
                </a:solidFill>
              </a:rPr>
              <a:t> Glacier (W/m2)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82A742-80D9-4E8F-8C2C-4481AD7F19D3}"/>
              </a:ext>
            </a:extLst>
          </p:cNvPr>
          <p:cNvSpPr txBox="1"/>
          <p:nvPr/>
        </p:nvSpPr>
        <p:spPr>
          <a:xfrm>
            <a:off x="9569786" y="6228043"/>
            <a:ext cx="2340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/>
              <a:t>Day/</a:t>
            </a:r>
            <a:r>
              <a:rPr lang="es-ES_tradnl" sz="1100" dirty="0" err="1"/>
              <a:t>Hour</a:t>
            </a:r>
            <a:r>
              <a:rPr lang="es-ES_tradnl" sz="1100" dirty="0"/>
              <a:t> (UTC)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5096A01-5BE1-4EFF-B183-28D1C2635B3B}"/>
              </a:ext>
            </a:extLst>
          </p:cNvPr>
          <p:cNvSpPr txBox="1"/>
          <p:nvPr/>
        </p:nvSpPr>
        <p:spPr>
          <a:xfrm>
            <a:off x="4325935" y="172851"/>
            <a:ext cx="1489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Byrd 11.9° / 100 / 7:55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CFC9C41-CB3A-4AEE-9605-763ED13D601C}"/>
              </a:ext>
            </a:extLst>
          </p:cNvPr>
          <p:cNvSpPr txBox="1"/>
          <p:nvPr/>
        </p:nvSpPr>
        <p:spPr>
          <a:xfrm>
            <a:off x="8459609" y="4393648"/>
            <a:ext cx="1516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Nico 23.4° / 89.2 / 7:55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2F0E619-05D5-4286-82CB-3FA4E2F39241}"/>
              </a:ext>
            </a:extLst>
          </p:cNvPr>
          <p:cNvSpPr txBox="1"/>
          <p:nvPr/>
        </p:nvSpPr>
        <p:spPr>
          <a:xfrm>
            <a:off x="614728" y="772598"/>
            <a:ext cx="17155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Theresa 16.9° / 97.7 / 7:54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94B4C2-C961-4A36-9791-D4EE7A0AAF5E}"/>
              </a:ext>
            </a:extLst>
          </p:cNvPr>
          <p:cNvSpPr txBox="1"/>
          <p:nvPr/>
        </p:nvSpPr>
        <p:spPr>
          <a:xfrm>
            <a:off x="8459610" y="747350"/>
            <a:ext cx="12971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UG 13° / 100 / 7:44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C2B2F9-F7CE-413E-93A0-48E491789480}"/>
              </a:ext>
            </a:extLst>
          </p:cNvPr>
          <p:cNvSpPr txBox="1"/>
          <p:nvPr/>
        </p:nvSpPr>
        <p:spPr>
          <a:xfrm>
            <a:off x="4379913" y="5477879"/>
            <a:ext cx="15488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AGO4 28.3 / 78.6 / 8:02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F8A068F-ED8E-4412-A53C-F5270A04F8BF}"/>
              </a:ext>
            </a:extLst>
          </p:cNvPr>
          <p:cNvSpPr txBox="1"/>
          <p:nvPr/>
        </p:nvSpPr>
        <p:spPr>
          <a:xfrm>
            <a:off x="8417304" y="2525785"/>
            <a:ext cx="1592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JASE7 33.7° / 78.2 / 7:37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75B74E8-56C5-45CB-BF6D-F4A0DB42D68B}"/>
              </a:ext>
            </a:extLst>
          </p:cNvPr>
          <p:cNvSpPr txBox="1"/>
          <p:nvPr/>
        </p:nvSpPr>
        <p:spPr>
          <a:xfrm>
            <a:off x="614728" y="2650014"/>
            <a:ext cx="14895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>
                <a:solidFill>
                  <a:srgbClr val="7030A0"/>
                </a:solidFill>
              </a:rPr>
              <a:t>Vito 15.6° / 88.6 / 8:12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96DBCCE-F84D-4266-BB4F-6EACF7743D15}"/>
              </a:ext>
            </a:extLst>
          </p:cNvPr>
          <p:cNvSpPr txBox="1"/>
          <p:nvPr/>
        </p:nvSpPr>
        <p:spPr>
          <a:xfrm>
            <a:off x="7748042" y="226608"/>
            <a:ext cx="29129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 err="1">
                <a:solidFill>
                  <a:srgbClr val="7030A0"/>
                </a:solidFill>
              </a:rPr>
              <a:t>Stn</a:t>
            </a:r>
            <a:r>
              <a:rPr lang="es-ES_tradnl" sz="1100" dirty="0">
                <a:solidFill>
                  <a:srgbClr val="7030A0"/>
                </a:solidFill>
              </a:rPr>
              <a:t> </a:t>
            </a:r>
            <a:r>
              <a:rPr lang="es-ES_tradnl" sz="1100" dirty="0" err="1">
                <a:solidFill>
                  <a:srgbClr val="7030A0"/>
                </a:solidFill>
              </a:rPr>
              <a:t>Name</a:t>
            </a:r>
            <a:r>
              <a:rPr lang="es-ES_tradnl" sz="1100" dirty="0">
                <a:solidFill>
                  <a:srgbClr val="7030A0"/>
                </a:solidFill>
              </a:rPr>
              <a:t> </a:t>
            </a:r>
            <a:r>
              <a:rPr lang="es-ES_tradnl" sz="1100" dirty="0" err="1">
                <a:solidFill>
                  <a:srgbClr val="7030A0"/>
                </a:solidFill>
              </a:rPr>
              <a:t>SunElevation</a:t>
            </a:r>
            <a:r>
              <a:rPr lang="es-ES_tradnl" sz="1100" dirty="0">
                <a:solidFill>
                  <a:srgbClr val="7030A0"/>
                </a:solidFill>
              </a:rPr>
              <a:t> / Max. </a:t>
            </a:r>
            <a:r>
              <a:rPr lang="es-ES_tradnl" sz="1100" dirty="0" err="1">
                <a:solidFill>
                  <a:srgbClr val="7030A0"/>
                </a:solidFill>
              </a:rPr>
              <a:t>Obsc</a:t>
            </a:r>
            <a:r>
              <a:rPr lang="es-ES_tradnl" sz="1100" dirty="0">
                <a:solidFill>
                  <a:srgbClr val="7030A0"/>
                </a:solidFill>
              </a:rPr>
              <a:t> / Max Time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314F155-B312-403B-B750-85E75D613BB9}"/>
              </a:ext>
            </a:extLst>
          </p:cNvPr>
          <p:cNvCxnSpPr>
            <a:cxnSpLocks/>
          </p:cNvCxnSpPr>
          <p:nvPr/>
        </p:nvCxnSpPr>
        <p:spPr>
          <a:xfrm>
            <a:off x="8147468" y="441154"/>
            <a:ext cx="503742" cy="366475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E90F6E6-3AE1-478B-A120-E13F9C14E45A}"/>
              </a:ext>
            </a:extLst>
          </p:cNvPr>
          <p:cNvCxnSpPr>
            <a:cxnSpLocks/>
          </p:cNvCxnSpPr>
          <p:nvPr/>
        </p:nvCxnSpPr>
        <p:spPr>
          <a:xfrm>
            <a:off x="8804639" y="441154"/>
            <a:ext cx="5359" cy="36543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39E7ECF3-F1FE-429A-AB00-642623FFF198}"/>
              </a:ext>
            </a:extLst>
          </p:cNvPr>
          <p:cNvCxnSpPr>
            <a:cxnSpLocks/>
          </p:cNvCxnSpPr>
          <p:nvPr/>
        </p:nvCxnSpPr>
        <p:spPr>
          <a:xfrm flipH="1">
            <a:off x="9157440" y="477281"/>
            <a:ext cx="256275" cy="311441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919BBF1-B726-4247-82C9-4AEE24FF0D24}"/>
              </a:ext>
            </a:extLst>
          </p:cNvPr>
          <p:cNvCxnSpPr>
            <a:cxnSpLocks/>
          </p:cNvCxnSpPr>
          <p:nvPr/>
        </p:nvCxnSpPr>
        <p:spPr>
          <a:xfrm flipH="1">
            <a:off x="9511831" y="454368"/>
            <a:ext cx="592371" cy="32321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EA10FF89-2CAA-4ADC-9178-F01F80550DE2}"/>
              </a:ext>
            </a:extLst>
          </p:cNvPr>
          <p:cNvSpPr txBox="1"/>
          <p:nvPr/>
        </p:nvSpPr>
        <p:spPr>
          <a:xfrm>
            <a:off x="11298078" y="5411516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dirty="0"/>
              <a:t>4°C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AD9DEB-9D43-38F3-3840-B537D4C78205}"/>
              </a:ext>
            </a:extLst>
          </p:cNvPr>
          <p:cNvSpPr txBox="1"/>
          <p:nvPr/>
        </p:nvSpPr>
        <p:spPr>
          <a:xfrm flipH="1">
            <a:off x="365876" y="4335326"/>
            <a:ext cx="32310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Temperature drop estimation due to eclipse based on observations. In some cases is very evident, in others not so..</a:t>
            </a:r>
          </a:p>
          <a:p>
            <a:endParaRPr lang="en-US" dirty="0"/>
          </a:p>
          <a:p>
            <a:r>
              <a:rPr lang="en-US" dirty="0"/>
              <a:t>Tomas Carrasco</a:t>
            </a:r>
          </a:p>
          <a:p>
            <a:r>
              <a:rPr lang="en-US" dirty="0"/>
              <a:t>CR2-UChile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106529-2E3E-D742-AE0C-1EAB16942B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5185" y="5489553"/>
            <a:ext cx="1304348" cy="131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25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63529</TotalTime>
  <Words>1534</Words>
  <Application>Microsoft Office PowerPoint</Application>
  <PresentationFormat>Widescreen</PresentationFormat>
  <Paragraphs>286</Paragraphs>
  <Slides>30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Cambria Math</vt:lpstr>
      <vt:lpstr>Symbol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rene garreaud</dc:creator>
  <cp:lastModifiedBy>rene garreaud</cp:lastModifiedBy>
  <cp:revision>109</cp:revision>
  <cp:lastPrinted>2022-05-16T23:45:54Z</cp:lastPrinted>
  <dcterms:created xsi:type="dcterms:W3CDTF">2021-11-29T20:06:40Z</dcterms:created>
  <dcterms:modified xsi:type="dcterms:W3CDTF">2023-06-01T00:17:55Z</dcterms:modified>
</cp:coreProperties>
</file>