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25" r:id="rId2"/>
    <p:sldId id="326" r:id="rId3"/>
    <p:sldId id="327" r:id="rId4"/>
    <p:sldId id="256" r:id="rId5"/>
    <p:sldId id="293" r:id="rId6"/>
    <p:sldId id="333" r:id="rId7"/>
    <p:sldId id="330" r:id="rId8"/>
    <p:sldId id="305" r:id="rId9"/>
    <p:sldId id="324" r:id="rId10"/>
    <p:sldId id="285" r:id="rId11"/>
    <p:sldId id="301" r:id="rId12"/>
    <p:sldId id="291" r:id="rId13"/>
    <p:sldId id="304" r:id="rId14"/>
    <p:sldId id="332" r:id="rId15"/>
    <p:sldId id="337" r:id="rId16"/>
    <p:sldId id="289" r:id="rId17"/>
    <p:sldId id="339" r:id="rId18"/>
    <p:sldId id="341" r:id="rId19"/>
    <p:sldId id="342" r:id="rId20"/>
    <p:sldId id="302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u, Jerry" initials="ZJ" lastIdx="1" clrIdx="0">
    <p:extLst>
      <p:ext uri="{19B8F6BF-5375-455C-9EA6-DF929625EA0E}">
        <p15:presenceInfo xmlns:p15="http://schemas.microsoft.com/office/powerpoint/2012/main" userId="S::zou.219@buckeyemail.osu.edu::cafa17b0-e99b-4f58-b87f-d64fe90e02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7DB94A-BFE7-469C-A9E2-F51E43A891C3}" v="184" dt="2023-05-25T15:43:32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ntolan Litell, Mariana" userId="772044fa-eadd-4e1d-be7c-074ab0628071" providerId="ADAL" clId="{EAE3D26D-9C3D-42FB-87FE-608225D83A70}"/>
    <pc:docChg chg="delSld">
      <pc:chgData name="Fontolan Litell, Mariana" userId="772044fa-eadd-4e1d-be7c-074ab0628071" providerId="ADAL" clId="{EAE3D26D-9C3D-42FB-87FE-608225D83A70}" dt="2023-05-25T19:41:12.730" v="0" actId="47"/>
      <pc:docMkLst>
        <pc:docMk/>
      </pc:docMkLst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0" sldId="265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0" sldId="274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482986362" sldId="279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0" sldId="281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3622746816" sldId="292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2063465565" sldId="297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1984304362" sldId="298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2096064725" sldId="303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3705125857" sldId="307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1921205539" sldId="313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2799726386" sldId="315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0" sldId="331"/>
        </pc:sldMkLst>
      </pc:sldChg>
      <pc:sldChg chg="del">
        <pc:chgData name="Fontolan Litell, Mariana" userId="772044fa-eadd-4e1d-be7c-074ab0628071" providerId="ADAL" clId="{EAE3D26D-9C3D-42FB-87FE-608225D83A70}" dt="2023-05-25T19:41:12.730" v="0" actId="47"/>
        <pc:sldMkLst>
          <pc:docMk/>
          <pc:sldMk cId="594894943" sldId="340"/>
        </pc:sldMkLst>
      </pc:sldChg>
      <pc:sldMasterChg chg="delSldLayout">
        <pc:chgData name="Fontolan Litell, Mariana" userId="772044fa-eadd-4e1d-be7c-074ab0628071" providerId="ADAL" clId="{EAE3D26D-9C3D-42FB-87FE-608225D83A70}" dt="2023-05-25T19:41:12.730" v="0" actId="47"/>
        <pc:sldMasterMkLst>
          <pc:docMk/>
          <pc:sldMasterMk cId="773194338" sldId="2147483648"/>
        </pc:sldMasterMkLst>
        <pc:sldLayoutChg chg="del">
          <pc:chgData name="Fontolan Litell, Mariana" userId="772044fa-eadd-4e1d-be7c-074ab0628071" providerId="ADAL" clId="{EAE3D26D-9C3D-42FB-87FE-608225D83A70}" dt="2023-05-25T19:41:12.730" v="0" actId="47"/>
          <pc:sldLayoutMkLst>
            <pc:docMk/>
            <pc:sldMasterMk cId="773194338" sldId="2147483648"/>
            <pc:sldLayoutMk cId="781563696" sldId="2147483661"/>
          </pc:sldLayoutMkLst>
        </pc:sldLayoutChg>
      </pc:sldMasterChg>
    </pc:docChg>
  </pc:docChgLst>
  <pc:docChgLst>
    <pc:chgData name="Fontolan Litell, Mariana" userId="772044fa-eadd-4e1d-be7c-074ab0628071" providerId="ADAL" clId="{AD7DB94A-BFE7-469C-A9E2-F51E43A891C3}"/>
    <pc:docChg chg="undo custSel addSld delSld modSld sldOrd">
      <pc:chgData name="Fontolan Litell, Mariana" userId="772044fa-eadd-4e1d-be7c-074ab0628071" providerId="ADAL" clId="{AD7DB94A-BFE7-469C-A9E2-F51E43A891C3}" dt="2023-05-25T15:45:38.663" v="1353" actId="20577"/>
      <pc:docMkLst>
        <pc:docMk/>
      </pc:docMkLst>
      <pc:sldChg chg="delSp mod">
        <pc:chgData name="Fontolan Litell, Mariana" userId="772044fa-eadd-4e1d-be7c-074ab0628071" providerId="ADAL" clId="{AD7DB94A-BFE7-469C-A9E2-F51E43A891C3}" dt="2023-05-25T14:11:45.338" v="461" actId="478"/>
        <pc:sldMkLst>
          <pc:docMk/>
          <pc:sldMk cId="307292569" sldId="333"/>
        </pc:sldMkLst>
        <pc:spChg chg="del">
          <ac:chgData name="Fontolan Litell, Mariana" userId="772044fa-eadd-4e1d-be7c-074ab0628071" providerId="ADAL" clId="{AD7DB94A-BFE7-469C-A9E2-F51E43A891C3}" dt="2023-05-25T14:11:45.338" v="461" actId="478"/>
          <ac:spMkLst>
            <pc:docMk/>
            <pc:sldMk cId="307292569" sldId="333"/>
            <ac:spMk id="5" creationId="{FDA7DA71-991F-519B-AFE8-5CF5912292F7}"/>
          </ac:spMkLst>
        </pc:spChg>
        <pc:cxnChg chg="del">
          <ac:chgData name="Fontolan Litell, Mariana" userId="772044fa-eadd-4e1d-be7c-074ab0628071" providerId="ADAL" clId="{AD7DB94A-BFE7-469C-A9E2-F51E43A891C3}" dt="2023-05-25T14:11:40.405" v="460" actId="478"/>
          <ac:cxnSpMkLst>
            <pc:docMk/>
            <pc:sldMk cId="307292569" sldId="333"/>
            <ac:cxnSpMk id="3" creationId="{7352AE87-37AC-D27F-8078-2E58FB3181F8}"/>
          </ac:cxnSpMkLst>
        </pc:cxnChg>
      </pc:sldChg>
      <pc:sldChg chg="addSp delSp modSp new del mod setBg">
        <pc:chgData name="Fontolan Litell, Mariana" userId="772044fa-eadd-4e1d-be7c-074ab0628071" providerId="ADAL" clId="{AD7DB94A-BFE7-469C-A9E2-F51E43A891C3}" dt="2023-05-25T14:10:07.261" v="457" actId="47"/>
        <pc:sldMkLst>
          <pc:docMk/>
          <pc:sldMk cId="3929713744" sldId="334"/>
        </pc:sldMkLst>
        <pc:spChg chg="mod">
          <ac:chgData name="Fontolan Litell, Mariana" userId="772044fa-eadd-4e1d-be7c-074ab0628071" providerId="ADAL" clId="{AD7DB94A-BFE7-469C-A9E2-F51E43A891C3}" dt="2023-05-24T01:41:55.848" v="421" actId="26606"/>
          <ac:spMkLst>
            <pc:docMk/>
            <pc:sldMk cId="3929713744" sldId="334"/>
            <ac:spMk id="2" creationId="{61919D3A-A478-60E6-23AF-157A0E3901A3}"/>
          </ac:spMkLst>
        </pc:spChg>
        <pc:spChg chg="add del mod">
          <ac:chgData name="Fontolan Litell, Mariana" userId="772044fa-eadd-4e1d-be7c-074ab0628071" providerId="ADAL" clId="{AD7DB94A-BFE7-469C-A9E2-F51E43A891C3}" dt="2023-05-24T01:41:55.848" v="421" actId="26606"/>
          <ac:spMkLst>
            <pc:docMk/>
            <pc:sldMk cId="3929713744" sldId="334"/>
            <ac:spMk id="3" creationId="{5D2786E3-C513-0591-6508-75ED2A8BF2AE}"/>
          </ac:spMkLst>
        </pc:spChg>
        <pc:spChg chg="mod">
          <ac:chgData name="Fontolan Litell, Mariana" userId="772044fa-eadd-4e1d-be7c-074ab0628071" providerId="ADAL" clId="{AD7DB94A-BFE7-469C-A9E2-F51E43A891C3}" dt="2023-05-24T01:41:55.848" v="421" actId="26606"/>
          <ac:spMkLst>
            <pc:docMk/>
            <pc:sldMk cId="3929713744" sldId="334"/>
            <ac:spMk id="4" creationId="{BE2AEBDF-9F7F-E99A-F591-8B274537F660}"/>
          </ac:spMkLst>
        </pc:spChg>
        <pc:spChg chg="add del">
          <ac:chgData name="Fontolan Litell, Mariana" userId="772044fa-eadd-4e1d-be7c-074ab0628071" providerId="ADAL" clId="{AD7DB94A-BFE7-469C-A9E2-F51E43A891C3}" dt="2023-05-24T01:41:32.672" v="419" actId="22"/>
          <ac:spMkLst>
            <pc:docMk/>
            <pc:sldMk cId="3929713744" sldId="334"/>
            <ac:spMk id="7" creationId="{38C8B209-54CE-76CC-190B-A84DB84B1B1D}"/>
          </ac:spMkLst>
        </pc:spChg>
        <pc:spChg chg="add">
          <ac:chgData name="Fontolan Litell, Mariana" userId="772044fa-eadd-4e1d-be7c-074ab0628071" providerId="ADAL" clId="{AD7DB94A-BFE7-469C-A9E2-F51E43A891C3}" dt="2023-05-24T01:41:55.848" v="421" actId="26606"/>
          <ac:spMkLst>
            <pc:docMk/>
            <pc:sldMk cId="3929713744" sldId="334"/>
            <ac:spMk id="8" creationId="{BACC6370-2D7E-4714-9D71-7542949D7D5D}"/>
          </ac:spMkLst>
        </pc:spChg>
        <pc:spChg chg="add">
          <ac:chgData name="Fontolan Litell, Mariana" userId="772044fa-eadd-4e1d-be7c-074ab0628071" providerId="ADAL" clId="{AD7DB94A-BFE7-469C-A9E2-F51E43A891C3}" dt="2023-05-24T01:41:55.848" v="421" actId="26606"/>
          <ac:spMkLst>
            <pc:docMk/>
            <pc:sldMk cId="3929713744" sldId="334"/>
            <ac:spMk id="9" creationId="{256B2C21-A230-48C0-8DF1-C46611373C44}"/>
          </ac:spMkLst>
        </pc:spChg>
        <pc:spChg chg="add del">
          <ac:chgData name="Fontolan Litell, Mariana" userId="772044fa-eadd-4e1d-be7c-074ab0628071" providerId="ADAL" clId="{AD7DB94A-BFE7-469C-A9E2-F51E43A891C3}" dt="2023-05-24T01:41:26.494" v="417" actId="26606"/>
          <ac:spMkLst>
            <pc:docMk/>
            <pc:sldMk cId="3929713744" sldId="334"/>
            <ac:spMk id="10" creationId="{BACC6370-2D7E-4714-9D71-7542949D7D5D}"/>
          </ac:spMkLst>
        </pc:spChg>
        <pc:spChg chg="add">
          <ac:chgData name="Fontolan Litell, Mariana" userId="772044fa-eadd-4e1d-be7c-074ab0628071" providerId="ADAL" clId="{AD7DB94A-BFE7-469C-A9E2-F51E43A891C3}" dt="2023-05-24T01:41:55.848" v="421" actId="26606"/>
          <ac:spMkLst>
            <pc:docMk/>
            <pc:sldMk cId="3929713744" sldId="334"/>
            <ac:spMk id="11" creationId="{3847E18C-932D-4C95-AABA-FEC7C9499AD7}"/>
          </ac:spMkLst>
        </pc:spChg>
        <pc:spChg chg="add del">
          <ac:chgData name="Fontolan Litell, Mariana" userId="772044fa-eadd-4e1d-be7c-074ab0628071" providerId="ADAL" clId="{AD7DB94A-BFE7-469C-A9E2-F51E43A891C3}" dt="2023-05-24T01:41:26.494" v="417" actId="26606"/>
          <ac:spMkLst>
            <pc:docMk/>
            <pc:sldMk cId="3929713744" sldId="334"/>
            <ac:spMk id="12" creationId="{256B2C21-A230-48C0-8DF1-C46611373C44}"/>
          </ac:spMkLst>
        </pc:spChg>
        <pc:spChg chg="add">
          <ac:chgData name="Fontolan Litell, Mariana" userId="772044fa-eadd-4e1d-be7c-074ab0628071" providerId="ADAL" clId="{AD7DB94A-BFE7-469C-A9E2-F51E43A891C3}" dt="2023-05-24T01:41:55.848" v="421" actId="26606"/>
          <ac:spMkLst>
            <pc:docMk/>
            <pc:sldMk cId="3929713744" sldId="334"/>
            <ac:spMk id="13" creationId="{3150CB11-0C61-439E-910F-5787759E72A0}"/>
          </ac:spMkLst>
        </pc:spChg>
        <pc:spChg chg="add del">
          <ac:chgData name="Fontolan Litell, Mariana" userId="772044fa-eadd-4e1d-be7c-074ab0628071" providerId="ADAL" clId="{AD7DB94A-BFE7-469C-A9E2-F51E43A891C3}" dt="2023-05-24T01:41:26.494" v="417" actId="26606"/>
          <ac:spMkLst>
            <pc:docMk/>
            <pc:sldMk cId="3929713744" sldId="334"/>
            <ac:spMk id="14" creationId="{3847E18C-932D-4C95-AABA-FEC7C9499AD7}"/>
          </ac:spMkLst>
        </pc:spChg>
        <pc:spChg chg="add">
          <ac:chgData name="Fontolan Litell, Mariana" userId="772044fa-eadd-4e1d-be7c-074ab0628071" providerId="ADAL" clId="{AD7DB94A-BFE7-469C-A9E2-F51E43A891C3}" dt="2023-05-24T01:41:55.848" v="421" actId="26606"/>
          <ac:spMkLst>
            <pc:docMk/>
            <pc:sldMk cId="3929713744" sldId="334"/>
            <ac:spMk id="15" creationId="{43F8A58B-5155-44CE-A5FF-7647B47D0A7A}"/>
          </ac:spMkLst>
        </pc:spChg>
        <pc:spChg chg="add del">
          <ac:chgData name="Fontolan Litell, Mariana" userId="772044fa-eadd-4e1d-be7c-074ab0628071" providerId="ADAL" clId="{AD7DB94A-BFE7-469C-A9E2-F51E43A891C3}" dt="2023-05-24T01:41:26.494" v="417" actId="26606"/>
          <ac:spMkLst>
            <pc:docMk/>
            <pc:sldMk cId="3929713744" sldId="334"/>
            <ac:spMk id="16" creationId="{3150CB11-0C61-439E-910F-5787759E72A0}"/>
          </ac:spMkLst>
        </pc:spChg>
        <pc:spChg chg="add">
          <ac:chgData name="Fontolan Litell, Mariana" userId="772044fa-eadd-4e1d-be7c-074ab0628071" providerId="ADAL" clId="{AD7DB94A-BFE7-469C-A9E2-F51E43A891C3}" dt="2023-05-24T01:41:55.848" v="421" actId="26606"/>
          <ac:spMkLst>
            <pc:docMk/>
            <pc:sldMk cId="3929713744" sldId="334"/>
            <ac:spMk id="17" creationId="{443F2ACA-E6D6-4028-82DD-F03C262D5DE6}"/>
          </ac:spMkLst>
        </pc:spChg>
        <pc:spChg chg="add del">
          <ac:chgData name="Fontolan Litell, Mariana" userId="772044fa-eadd-4e1d-be7c-074ab0628071" providerId="ADAL" clId="{AD7DB94A-BFE7-469C-A9E2-F51E43A891C3}" dt="2023-05-24T01:41:26.494" v="417" actId="26606"/>
          <ac:spMkLst>
            <pc:docMk/>
            <pc:sldMk cId="3929713744" sldId="334"/>
            <ac:spMk id="18" creationId="{43F8A58B-5155-44CE-A5FF-7647B47D0A7A}"/>
          </ac:spMkLst>
        </pc:spChg>
        <pc:spChg chg="add del">
          <ac:chgData name="Fontolan Litell, Mariana" userId="772044fa-eadd-4e1d-be7c-074ab0628071" providerId="ADAL" clId="{AD7DB94A-BFE7-469C-A9E2-F51E43A891C3}" dt="2023-05-24T01:41:26.494" v="417" actId="26606"/>
          <ac:spMkLst>
            <pc:docMk/>
            <pc:sldMk cId="3929713744" sldId="334"/>
            <ac:spMk id="20" creationId="{443F2ACA-E6D6-4028-82DD-F03C262D5DE6}"/>
          </ac:spMkLst>
        </pc:spChg>
        <pc:graphicFrameChg chg="add del">
          <ac:chgData name="Fontolan Litell, Mariana" userId="772044fa-eadd-4e1d-be7c-074ab0628071" providerId="ADAL" clId="{AD7DB94A-BFE7-469C-A9E2-F51E43A891C3}" dt="2023-05-24T01:41:26.494" v="417" actId="26606"/>
          <ac:graphicFrameMkLst>
            <pc:docMk/>
            <pc:sldMk cId="3929713744" sldId="334"/>
            <ac:graphicFrameMk id="6" creationId="{E0CC9EC0-4704-AC77-25C8-973E35BF4E25}"/>
          </ac:graphicFrameMkLst>
        </pc:graphicFrameChg>
        <pc:graphicFrameChg chg="add">
          <ac:chgData name="Fontolan Litell, Mariana" userId="772044fa-eadd-4e1d-be7c-074ab0628071" providerId="ADAL" clId="{AD7DB94A-BFE7-469C-A9E2-F51E43A891C3}" dt="2023-05-24T01:41:55.848" v="421" actId="26606"/>
          <ac:graphicFrameMkLst>
            <pc:docMk/>
            <pc:sldMk cId="3929713744" sldId="334"/>
            <ac:graphicFrameMk id="19" creationId="{2E31577C-DAB8-49D7-4AE7-6119BDEB13D6}"/>
          </ac:graphicFrameMkLst>
        </pc:graphicFrameChg>
      </pc:sldChg>
      <pc:sldChg chg="addSp delSp modSp add mod setBg">
        <pc:chgData name="Fontolan Litell, Mariana" userId="772044fa-eadd-4e1d-be7c-074ab0628071" providerId="ADAL" clId="{AD7DB94A-BFE7-469C-A9E2-F51E43A891C3}" dt="2023-05-25T14:41:45.418" v="806" actId="20577"/>
        <pc:sldMkLst>
          <pc:docMk/>
          <pc:sldMk cId="3291424389" sldId="335"/>
        </pc:sldMkLst>
        <pc:spChg chg="mod">
          <ac:chgData name="Fontolan Litell, Mariana" userId="772044fa-eadd-4e1d-be7c-074ab0628071" providerId="ADAL" clId="{AD7DB94A-BFE7-469C-A9E2-F51E43A891C3}" dt="2023-05-24T01:45:51.212" v="444" actId="26606"/>
          <ac:spMkLst>
            <pc:docMk/>
            <pc:sldMk cId="3291424389" sldId="335"/>
            <ac:spMk id="2" creationId="{61919D3A-A478-60E6-23AF-157A0E3901A3}"/>
          </ac:spMkLst>
        </pc:spChg>
        <pc:spChg chg="add del mod">
          <ac:chgData name="Fontolan Litell, Mariana" userId="772044fa-eadd-4e1d-be7c-074ab0628071" providerId="ADAL" clId="{AD7DB94A-BFE7-469C-A9E2-F51E43A891C3}" dt="2023-05-24T01:45:51.212" v="444" actId="26606"/>
          <ac:spMkLst>
            <pc:docMk/>
            <pc:sldMk cId="3291424389" sldId="335"/>
            <ac:spMk id="3" creationId="{5D2786E3-C513-0591-6508-75ED2A8BF2AE}"/>
          </ac:spMkLst>
        </pc:spChg>
        <pc:spChg chg="mod">
          <ac:chgData name="Fontolan Litell, Mariana" userId="772044fa-eadd-4e1d-be7c-074ab0628071" providerId="ADAL" clId="{AD7DB94A-BFE7-469C-A9E2-F51E43A891C3}" dt="2023-05-24T01:45:51.212" v="444" actId="26606"/>
          <ac:spMkLst>
            <pc:docMk/>
            <pc:sldMk cId="3291424389" sldId="335"/>
            <ac:spMk id="4" creationId="{BE2AEBDF-9F7F-E99A-F591-8B274537F660}"/>
          </ac:spMkLst>
        </pc:spChg>
        <pc:spChg chg="add">
          <ac:chgData name="Fontolan Litell, Mariana" userId="772044fa-eadd-4e1d-be7c-074ab0628071" providerId="ADAL" clId="{AD7DB94A-BFE7-469C-A9E2-F51E43A891C3}" dt="2023-05-24T01:45:51.212" v="444" actId="26606"/>
          <ac:spMkLst>
            <pc:docMk/>
            <pc:sldMk cId="3291424389" sldId="335"/>
            <ac:spMk id="7" creationId="{BACC6370-2D7E-4714-9D71-7542949D7D5D}"/>
          </ac:spMkLst>
        </pc:spChg>
        <pc:spChg chg="add">
          <ac:chgData name="Fontolan Litell, Mariana" userId="772044fa-eadd-4e1d-be7c-074ab0628071" providerId="ADAL" clId="{AD7DB94A-BFE7-469C-A9E2-F51E43A891C3}" dt="2023-05-24T01:45:51.212" v="444" actId="26606"/>
          <ac:spMkLst>
            <pc:docMk/>
            <pc:sldMk cId="3291424389" sldId="335"/>
            <ac:spMk id="8" creationId="{256B2C21-A230-48C0-8DF1-C46611373C44}"/>
          </ac:spMkLst>
        </pc:spChg>
        <pc:spChg chg="add">
          <ac:chgData name="Fontolan Litell, Mariana" userId="772044fa-eadd-4e1d-be7c-074ab0628071" providerId="ADAL" clId="{AD7DB94A-BFE7-469C-A9E2-F51E43A891C3}" dt="2023-05-24T01:45:51.212" v="444" actId="26606"/>
          <ac:spMkLst>
            <pc:docMk/>
            <pc:sldMk cId="3291424389" sldId="335"/>
            <ac:spMk id="9" creationId="{3847E18C-932D-4C95-AABA-FEC7C9499AD7}"/>
          </ac:spMkLst>
        </pc:spChg>
        <pc:spChg chg="add del">
          <ac:chgData name="Fontolan Litell, Mariana" userId="772044fa-eadd-4e1d-be7c-074ab0628071" providerId="ADAL" clId="{AD7DB94A-BFE7-469C-A9E2-F51E43A891C3}" dt="2023-05-24T01:45:36.926" v="441" actId="26606"/>
          <ac:spMkLst>
            <pc:docMk/>
            <pc:sldMk cId="3291424389" sldId="335"/>
            <ac:spMk id="10" creationId="{BACC6370-2D7E-4714-9D71-7542949D7D5D}"/>
          </ac:spMkLst>
        </pc:spChg>
        <pc:spChg chg="add">
          <ac:chgData name="Fontolan Litell, Mariana" userId="772044fa-eadd-4e1d-be7c-074ab0628071" providerId="ADAL" clId="{AD7DB94A-BFE7-469C-A9E2-F51E43A891C3}" dt="2023-05-24T01:45:51.212" v="444" actId="26606"/>
          <ac:spMkLst>
            <pc:docMk/>
            <pc:sldMk cId="3291424389" sldId="335"/>
            <ac:spMk id="11" creationId="{3150CB11-0C61-439E-910F-5787759E72A0}"/>
          </ac:spMkLst>
        </pc:spChg>
        <pc:spChg chg="add del">
          <ac:chgData name="Fontolan Litell, Mariana" userId="772044fa-eadd-4e1d-be7c-074ab0628071" providerId="ADAL" clId="{AD7DB94A-BFE7-469C-A9E2-F51E43A891C3}" dt="2023-05-24T01:45:36.926" v="441" actId="26606"/>
          <ac:spMkLst>
            <pc:docMk/>
            <pc:sldMk cId="3291424389" sldId="335"/>
            <ac:spMk id="12" creationId="{256B2C21-A230-48C0-8DF1-C46611373C44}"/>
          </ac:spMkLst>
        </pc:spChg>
        <pc:spChg chg="add">
          <ac:chgData name="Fontolan Litell, Mariana" userId="772044fa-eadd-4e1d-be7c-074ab0628071" providerId="ADAL" clId="{AD7DB94A-BFE7-469C-A9E2-F51E43A891C3}" dt="2023-05-24T01:45:51.212" v="444" actId="26606"/>
          <ac:spMkLst>
            <pc:docMk/>
            <pc:sldMk cId="3291424389" sldId="335"/>
            <ac:spMk id="13" creationId="{43F8A58B-5155-44CE-A5FF-7647B47D0A7A}"/>
          </ac:spMkLst>
        </pc:spChg>
        <pc:spChg chg="add del">
          <ac:chgData name="Fontolan Litell, Mariana" userId="772044fa-eadd-4e1d-be7c-074ab0628071" providerId="ADAL" clId="{AD7DB94A-BFE7-469C-A9E2-F51E43A891C3}" dt="2023-05-24T01:45:36.926" v="441" actId="26606"/>
          <ac:spMkLst>
            <pc:docMk/>
            <pc:sldMk cId="3291424389" sldId="335"/>
            <ac:spMk id="14" creationId="{3847E18C-932D-4C95-AABA-FEC7C9499AD7}"/>
          </ac:spMkLst>
        </pc:spChg>
        <pc:spChg chg="add">
          <ac:chgData name="Fontolan Litell, Mariana" userId="772044fa-eadd-4e1d-be7c-074ab0628071" providerId="ADAL" clId="{AD7DB94A-BFE7-469C-A9E2-F51E43A891C3}" dt="2023-05-24T01:45:51.212" v="444" actId="26606"/>
          <ac:spMkLst>
            <pc:docMk/>
            <pc:sldMk cId="3291424389" sldId="335"/>
            <ac:spMk id="15" creationId="{443F2ACA-E6D6-4028-82DD-F03C262D5DE6}"/>
          </ac:spMkLst>
        </pc:spChg>
        <pc:spChg chg="add del">
          <ac:chgData name="Fontolan Litell, Mariana" userId="772044fa-eadd-4e1d-be7c-074ab0628071" providerId="ADAL" clId="{AD7DB94A-BFE7-469C-A9E2-F51E43A891C3}" dt="2023-05-24T01:45:36.926" v="441" actId="26606"/>
          <ac:spMkLst>
            <pc:docMk/>
            <pc:sldMk cId="3291424389" sldId="335"/>
            <ac:spMk id="16" creationId="{3150CB11-0C61-439E-910F-5787759E72A0}"/>
          </ac:spMkLst>
        </pc:spChg>
        <pc:spChg chg="add del">
          <ac:chgData name="Fontolan Litell, Mariana" userId="772044fa-eadd-4e1d-be7c-074ab0628071" providerId="ADAL" clId="{AD7DB94A-BFE7-469C-A9E2-F51E43A891C3}" dt="2023-05-24T01:45:36.926" v="441" actId="26606"/>
          <ac:spMkLst>
            <pc:docMk/>
            <pc:sldMk cId="3291424389" sldId="335"/>
            <ac:spMk id="18" creationId="{43F8A58B-5155-44CE-A5FF-7647B47D0A7A}"/>
          </ac:spMkLst>
        </pc:spChg>
        <pc:spChg chg="add del">
          <ac:chgData name="Fontolan Litell, Mariana" userId="772044fa-eadd-4e1d-be7c-074ab0628071" providerId="ADAL" clId="{AD7DB94A-BFE7-469C-A9E2-F51E43A891C3}" dt="2023-05-24T01:45:36.926" v="441" actId="26606"/>
          <ac:spMkLst>
            <pc:docMk/>
            <pc:sldMk cId="3291424389" sldId="335"/>
            <ac:spMk id="20" creationId="{443F2ACA-E6D6-4028-82DD-F03C262D5DE6}"/>
          </ac:spMkLst>
        </pc:spChg>
        <pc:graphicFrameChg chg="add del mod">
          <ac:chgData name="Fontolan Litell, Mariana" userId="772044fa-eadd-4e1d-be7c-074ab0628071" providerId="ADAL" clId="{AD7DB94A-BFE7-469C-A9E2-F51E43A891C3}" dt="2023-05-24T01:45:36.926" v="441" actId="26606"/>
          <ac:graphicFrameMkLst>
            <pc:docMk/>
            <pc:sldMk cId="3291424389" sldId="335"/>
            <ac:graphicFrameMk id="6" creationId="{5D887D08-4364-901E-0015-D3924C2C225D}"/>
          </ac:graphicFrameMkLst>
        </pc:graphicFrameChg>
        <pc:graphicFrameChg chg="add mod">
          <ac:chgData name="Fontolan Litell, Mariana" userId="772044fa-eadd-4e1d-be7c-074ab0628071" providerId="ADAL" clId="{AD7DB94A-BFE7-469C-A9E2-F51E43A891C3}" dt="2023-05-25T14:41:45.418" v="806" actId="20577"/>
          <ac:graphicFrameMkLst>
            <pc:docMk/>
            <pc:sldMk cId="3291424389" sldId="335"/>
            <ac:graphicFrameMk id="17" creationId="{4B52190A-DDD0-7B78-48D0-CE07CCB0E5DE}"/>
          </ac:graphicFrameMkLst>
        </pc:graphicFrameChg>
      </pc:sldChg>
      <pc:sldChg chg="add del">
        <pc:chgData name="Fontolan Litell, Mariana" userId="772044fa-eadd-4e1d-be7c-074ab0628071" providerId="ADAL" clId="{AD7DB94A-BFE7-469C-A9E2-F51E43A891C3}" dt="2023-05-24T01:45:44.603" v="443" actId="47"/>
        <pc:sldMkLst>
          <pc:docMk/>
          <pc:sldMk cId="2145564236" sldId="336"/>
        </pc:sldMkLst>
      </pc:sldChg>
      <pc:sldChg chg="add del">
        <pc:chgData name="Fontolan Litell, Mariana" userId="772044fa-eadd-4e1d-be7c-074ab0628071" providerId="ADAL" clId="{AD7DB94A-BFE7-469C-A9E2-F51E43A891C3}" dt="2023-05-24T01:43:35.121" v="424"/>
        <pc:sldMkLst>
          <pc:docMk/>
          <pc:sldMk cId="3071808228" sldId="336"/>
        </pc:sldMkLst>
      </pc:sldChg>
      <pc:sldChg chg="add ord">
        <pc:chgData name="Fontolan Litell, Mariana" userId="772044fa-eadd-4e1d-be7c-074ab0628071" providerId="ADAL" clId="{AD7DB94A-BFE7-469C-A9E2-F51E43A891C3}" dt="2023-05-25T14:10:15.427" v="459"/>
        <pc:sldMkLst>
          <pc:docMk/>
          <pc:sldMk cId="3717163882" sldId="337"/>
        </pc:sldMkLst>
      </pc:sldChg>
      <pc:sldChg chg="addSp delSp modSp new del mod setBg">
        <pc:chgData name="Fontolan Litell, Mariana" userId="772044fa-eadd-4e1d-be7c-074ab0628071" providerId="ADAL" clId="{AD7DB94A-BFE7-469C-A9E2-F51E43A891C3}" dt="2023-05-25T14:30:05.006" v="492" actId="47"/>
        <pc:sldMkLst>
          <pc:docMk/>
          <pc:sldMk cId="797654923" sldId="338"/>
        </pc:sldMkLst>
        <pc:spChg chg="mod">
          <ac:chgData name="Fontolan Litell, Mariana" userId="772044fa-eadd-4e1d-be7c-074ab0628071" providerId="ADAL" clId="{AD7DB94A-BFE7-469C-A9E2-F51E43A891C3}" dt="2023-05-25T14:28:40.542" v="482" actId="26606"/>
          <ac:spMkLst>
            <pc:docMk/>
            <pc:sldMk cId="797654923" sldId="338"/>
            <ac:spMk id="2" creationId="{AC7E6708-A71A-BFAF-7706-E29538EB17C9}"/>
          </ac:spMkLst>
        </pc:spChg>
        <pc:spChg chg="del">
          <ac:chgData name="Fontolan Litell, Mariana" userId="772044fa-eadd-4e1d-be7c-074ab0628071" providerId="ADAL" clId="{AD7DB94A-BFE7-469C-A9E2-F51E43A891C3}" dt="2023-05-25T14:27:36.368" v="463"/>
          <ac:spMkLst>
            <pc:docMk/>
            <pc:sldMk cId="797654923" sldId="338"/>
            <ac:spMk id="3" creationId="{03D694F8-379E-B3F7-0DEE-CE5DB82E0533}"/>
          </ac:spMkLst>
        </pc:spChg>
        <pc:spChg chg="mod ord">
          <ac:chgData name="Fontolan Litell, Mariana" userId="772044fa-eadd-4e1d-be7c-074ab0628071" providerId="ADAL" clId="{AD7DB94A-BFE7-469C-A9E2-F51E43A891C3}" dt="2023-05-25T14:28:40.542" v="482" actId="26606"/>
          <ac:spMkLst>
            <pc:docMk/>
            <pc:sldMk cId="797654923" sldId="338"/>
            <ac:spMk id="4" creationId="{DD82B876-46B2-6F5B-6BBA-538149A3A555}"/>
          </ac:spMkLst>
        </pc:spChg>
        <pc:spChg chg="add del">
          <ac:chgData name="Fontolan Litell, Mariana" userId="772044fa-eadd-4e1d-be7c-074ab0628071" providerId="ADAL" clId="{AD7DB94A-BFE7-469C-A9E2-F51E43A891C3}" dt="2023-05-25T14:28:40.541" v="481" actId="26606"/>
          <ac:spMkLst>
            <pc:docMk/>
            <pc:sldMk cId="797654923" sldId="338"/>
            <ac:spMk id="1036" creationId="{2DA018F2-EF6C-3CD3-94B6-59BEBB94EBF5}"/>
          </ac:spMkLst>
        </pc:spChg>
        <pc:spChg chg="add">
          <ac:chgData name="Fontolan Litell, Mariana" userId="772044fa-eadd-4e1d-be7c-074ab0628071" providerId="ADAL" clId="{AD7DB94A-BFE7-469C-A9E2-F51E43A891C3}" dt="2023-05-25T14:28:40.542" v="482" actId="26606"/>
          <ac:spMkLst>
            <pc:docMk/>
            <pc:sldMk cId="797654923" sldId="338"/>
            <ac:spMk id="1037" creationId="{91F55C5D-1648-4BE3-932D-8CADBF3F6736}"/>
          </ac:spMkLst>
        </pc:spChg>
        <pc:spChg chg="add del">
          <ac:chgData name="Fontolan Litell, Mariana" userId="772044fa-eadd-4e1d-be7c-074ab0628071" providerId="ADAL" clId="{AD7DB94A-BFE7-469C-A9E2-F51E43A891C3}" dt="2023-05-25T14:28:40.541" v="481" actId="26606"/>
          <ac:spMkLst>
            <pc:docMk/>
            <pc:sldMk cId="797654923" sldId="338"/>
            <ac:spMk id="1039" creationId="{AB902CB9-C7DC-4673-B7D5-F22DCF0EC54E}"/>
          </ac:spMkLst>
        </pc:spChg>
        <pc:spChg chg="add">
          <ac:chgData name="Fontolan Litell, Mariana" userId="772044fa-eadd-4e1d-be7c-074ab0628071" providerId="ADAL" clId="{AD7DB94A-BFE7-469C-A9E2-F51E43A891C3}" dt="2023-05-25T14:28:40.542" v="482" actId="26606"/>
          <ac:spMkLst>
            <pc:docMk/>
            <pc:sldMk cId="797654923" sldId="338"/>
            <ac:spMk id="1041" creationId="{A38E1331-B5A6-44BE-BF4E-EE6C2FD2A242}"/>
          </ac:spMkLst>
        </pc:spChg>
        <pc:picChg chg="add mod">
          <ac:chgData name="Fontolan Litell, Mariana" userId="772044fa-eadd-4e1d-be7c-074ab0628071" providerId="ADAL" clId="{AD7DB94A-BFE7-469C-A9E2-F51E43A891C3}" dt="2023-05-25T14:29:34.625" v="484" actId="1076"/>
          <ac:picMkLst>
            <pc:docMk/>
            <pc:sldMk cId="797654923" sldId="338"/>
            <ac:picMk id="1026" creationId="{B7AE7C66-A731-7ECA-B6F7-6F2E491EE117}"/>
          </ac:picMkLst>
        </pc:picChg>
        <pc:picChg chg="add mod">
          <ac:chgData name="Fontolan Litell, Mariana" userId="772044fa-eadd-4e1d-be7c-074ab0628071" providerId="ADAL" clId="{AD7DB94A-BFE7-469C-A9E2-F51E43A891C3}" dt="2023-05-25T14:29:41.005" v="487" actId="1076"/>
          <ac:picMkLst>
            <pc:docMk/>
            <pc:sldMk cId="797654923" sldId="338"/>
            <ac:picMk id="1028" creationId="{1C7CB37B-E4CB-99D5-7D5D-9FA749136DD2}"/>
          </ac:picMkLst>
        </pc:picChg>
        <pc:picChg chg="add mod ord">
          <ac:chgData name="Fontolan Litell, Mariana" userId="772044fa-eadd-4e1d-be7c-074ab0628071" providerId="ADAL" clId="{AD7DB94A-BFE7-469C-A9E2-F51E43A891C3}" dt="2023-05-25T14:29:45.748" v="488" actId="1076"/>
          <ac:picMkLst>
            <pc:docMk/>
            <pc:sldMk cId="797654923" sldId="338"/>
            <ac:picMk id="1030" creationId="{57DB52F8-74A9-B01A-CBAA-BFFD74DFFD77}"/>
          </ac:picMkLst>
        </pc:picChg>
        <pc:picChg chg="add mod ord">
          <ac:chgData name="Fontolan Litell, Mariana" userId="772044fa-eadd-4e1d-be7c-074ab0628071" providerId="ADAL" clId="{AD7DB94A-BFE7-469C-A9E2-F51E43A891C3}" dt="2023-05-25T14:29:53.655" v="489" actId="1076"/>
          <ac:picMkLst>
            <pc:docMk/>
            <pc:sldMk cId="797654923" sldId="338"/>
            <ac:picMk id="1032" creationId="{FBCFD9BF-3D36-6BC3-AAAC-EF3591CF9AF8}"/>
          </ac:picMkLst>
        </pc:picChg>
      </pc:sldChg>
      <pc:sldChg chg="addSp delSp modSp add mod ord setBg delDesignElem">
        <pc:chgData name="Fontolan Litell, Mariana" userId="772044fa-eadd-4e1d-be7c-074ab0628071" providerId="ADAL" clId="{AD7DB94A-BFE7-469C-A9E2-F51E43A891C3}" dt="2023-05-25T15:19:57.565" v="1012" actId="554"/>
        <pc:sldMkLst>
          <pc:docMk/>
          <pc:sldMk cId="340735848" sldId="339"/>
        </pc:sldMkLst>
        <pc:spChg chg="mod">
          <ac:chgData name="Fontolan Litell, Mariana" userId="772044fa-eadd-4e1d-be7c-074ab0628071" providerId="ADAL" clId="{AD7DB94A-BFE7-469C-A9E2-F51E43A891C3}" dt="2023-05-25T15:18:05.449" v="968" actId="1076"/>
          <ac:spMkLst>
            <pc:docMk/>
            <pc:sldMk cId="340735848" sldId="339"/>
            <ac:spMk id="2" creationId="{AC7E6708-A71A-BFAF-7706-E29538EB17C9}"/>
          </ac:spMkLst>
        </pc:spChg>
        <pc:spChg chg="add mod">
          <ac:chgData name="Fontolan Litell, Mariana" userId="772044fa-eadd-4e1d-be7c-074ab0628071" providerId="ADAL" clId="{AD7DB94A-BFE7-469C-A9E2-F51E43A891C3}" dt="2023-05-25T15:18:13.624" v="970" actId="122"/>
          <ac:spMkLst>
            <pc:docMk/>
            <pc:sldMk cId="340735848" sldId="339"/>
            <ac:spMk id="3" creationId="{CE5938A8-4F2D-244E-AE0F-48E12996D519}"/>
          </ac:spMkLst>
        </pc:spChg>
        <pc:spChg chg="add mod">
          <ac:chgData name="Fontolan Litell, Mariana" userId="772044fa-eadd-4e1d-be7c-074ab0628071" providerId="ADAL" clId="{AD7DB94A-BFE7-469C-A9E2-F51E43A891C3}" dt="2023-05-25T15:19:57.565" v="1012" actId="554"/>
          <ac:spMkLst>
            <pc:docMk/>
            <pc:sldMk cId="340735848" sldId="339"/>
            <ac:spMk id="5" creationId="{00FC1D4F-147B-24D2-A7C7-30A3E726B77B}"/>
          </ac:spMkLst>
        </pc:spChg>
        <pc:spChg chg="add mod">
          <ac:chgData name="Fontolan Litell, Mariana" userId="772044fa-eadd-4e1d-be7c-074ab0628071" providerId="ADAL" clId="{AD7DB94A-BFE7-469C-A9E2-F51E43A891C3}" dt="2023-05-25T15:19:57.565" v="1012" actId="554"/>
          <ac:spMkLst>
            <pc:docMk/>
            <pc:sldMk cId="340735848" sldId="339"/>
            <ac:spMk id="6" creationId="{40C292DF-67F0-6711-FFF0-6D4607FB9B1D}"/>
          </ac:spMkLst>
        </pc:spChg>
        <pc:spChg chg="add mod">
          <ac:chgData name="Fontolan Litell, Mariana" userId="772044fa-eadd-4e1d-be7c-074ab0628071" providerId="ADAL" clId="{AD7DB94A-BFE7-469C-A9E2-F51E43A891C3}" dt="2023-05-25T15:19:57.565" v="1012" actId="554"/>
          <ac:spMkLst>
            <pc:docMk/>
            <pc:sldMk cId="340735848" sldId="339"/>
            <ac:spMk id="7" creationId="{CA6AAF4C-E001-0AC8-5736-D83C2796B7AD}"/>
          </ac:spMkLst>
        </pc:spChg>
        <pc:spChg chg="add mod">
          <ac:chgData name="Fontolan Litell, Mariana" userId="772044fa-eadd-4e1d-be7c-074ab0628071" providerId="ADAL" clId="{AD7DB94A-BFE7-469C-A9E2-F51E43A891C3}" dt="2023-05-25T15:19:57.565" v="1012" actId="554"/>
          <ac:spMkLst>
            <pc:docMk/>
            <pc:sldMk cId="340735848" sldId="339"/>
            <ac:spMk id="8" creationId="{79FB3EE1-A447-7F95-4CDF-8018F51B5DD1}"/>
          </ac:spMkLst>
        </pc:spChg>
        <pc:spChg chg="add mod">
          <ac:chgData name="Fontolan Litell, Mariana" userId="772044fa-eadd-4e1d-be7c-074ab0628071" providerId="ADAL" clId="{AD7DB94A-BFE7-469C-A9E2-F51E43A891C3}" dt="2023-05-25T15:19:39.938" v="1010" actId="554"/>
          <ac:spMkLst>
            <pc:docMk/>
            <pc:sldMk cId="340735848" sldId="339"/>
            <ac:spMk id="9" creationId="{19ECB6C1-E9E2-9110-8C00-B45DEFE389AE}"/>
          </ac:spMkLst>
        </pc:spChg>
        <pc:spChg chg="add mod">
          <ac:chgData name="Fontolan Litell, Mariana" userId="772044fa-eadd-4e1d-be7c-074ab0628071" providerId="ADAL" clId="{AD7DB94A-BFE7-469C-A9E2-F51E43A891C3}" dt="2023-05-25T15:19:39.938" v="1010" actId="554"/>
          <ac:spMkLst>
            <pc:docMk/>
            <pc:sldMk cId="340735848" sldId="339"/>
            <ac:spMk id="10" creationId="{90B3CC2F-2151-421E-FA5D-BFAF4BC936E2}"/>
          </ac:spMkLst>
        </pc:spChg>
        <pc:spChg chg="add mod">
          <ac:chgData name="Fontolan Litell, Mariana" userId="772044fa-eadd-4e1d-be7c-074ab0628071" providerId="ADAL" clId="{AD7DB94A-BFE7-469C-A9E2-F51E43A891C3}" dt="2023-05-25T15:19:39.938" v="1010" actId="554"/>
          <ac:spMkLst>
            <pc:docMk/>
            <pc:sldMk cId="340735848" sldId="339"/>
            <ac:spMk id="11" creationId="{7E480E0F-80AA-D4CF-37CA-1CF407DFA399}"/>
          </ac:spMkLst>
        </pc:spChg>
        <pc:spChg chg="add mod">
          <ac:chgData name="Fontolan Litell, Mariana" userId="772044fa-eadd-4e1d-be7c-074ab0628071" providerId="ADAL" clId="{AD7DB94A-BFE7-469C-A9E2-F51E43A891C3}" dt="2023-05-25T15:19:39.938" v="1010" actId="554"/>
          <ac:spMkLst>
            <pc:docMk/>
            <pc:sldMk cId="340735848" sldId="339"/>
            <ac:spMk id="12" creationId="{C2164666-0636-C2A9-FD30-15C7870E9529}"/>
          </ac:spMkLst>
        </pc:spChg>
        <pc:spChg chg="add del">
          <ac:chgData name="Fontolan Litell, Mariana" userId="772044fa-eadd-4e1d-be7c-074ab0628071" providerId="ADAL" clId="{AD7DB94A-BFE7-469C-A9E2-F51E43A891C3}" dt="2023-05-25T14:40:38.573" v="801" actId="478"/>
          <ac:spMkLst>
            <pc:docMk/>
            <pc:sldMk cId="340735848" sldId="339"/>
            <ac:spMk id="13" creationId="{6A257075-E153-5B9C-D83B-3A3597E5D8E9}"/>
          </ac:spMkLst>
        </pc:spChg>
        <pc:spChg chg="del">
          <ac:chgData name="Fontolan Litell, Mariana" userId="772044fa-eadd-4e1d-be7c-074ab0628071" providerId="ADAL" clId="{AD7DB94A-BFE7-469C-A9E2-F51E43A891C3}" dt="2023-05-25T14:30:02.729" v="491"/>
          <ac:spMkLst>
            <pc:docMk/>
            <pc:sldMk cId="340735848" sldId="339"/>
            <ac:spMk id="1037" creationId="{91F55C5D-1648-4BE3-932D-8CADBF3F6736}"/>
          </ac:spMkLst>
        </pc:spChg>
        <pc:spChg chg="del">
          <ac:chgData name="Fontolan Litell, Mariana" userId="772044fa-eadd-4e1d-be7c-074ab0628071" providerId="ADAL" clId="{AD7DB94A-BFE7-469C-A9E2-F51E43A891C3}" dt="2023-05-25T14:30:02.729" v="491"/>
          <ac:spMkLst>
            <pc:docMk/>
            <pc:sldMk cId="340735848" sldId="339"/>
            <ac:spMk id="1041" creationId="{A38E1331-B5A6-44BE-BF4E-EE6C2FD2A242}"/>
          </ac:spMkLst>
        </pc:spChg>
        <pc:picChg chg="mod">
          <ac:chgData name="Fontolan Litell, Mariana" userId="772044fa-eadd-4e1d-be7c-074ab0628071" providerId="ADAL" clId="{AD7DB94A-BFE7-469C-A9E2-F51E43A891C3}" dt="2023-05-25T15:19:47.712" v="1011" actId="554"/>
          <ac:picMkLst>
            <pc:docMk/>
            <pc:sldMk cId="340735848" sldId="339"/>
            <ac:picMk id="1026" creationId="{B7AE7C66-A731-7ECA-B6F7-6F2E491EE117}"/>
          </ac:picMkLst>
        </pc:picChg>
        <pc:picChg chg="mod">
          <ac:chgData name="Fontolan Litell, Mariana" userId="772044fa-eadd-4e1d-be7c-074ab0628071" providerId="ADAL" clId="{AD7DB94A-BFE7-469C-A9E2-F51E43A891C3}" dt="2023-05-25T15:19:47.712" v="1011" actId="554"/>
          <ac:picMkLst>
            <pc:docMk/>
            <pc:sldMk cId="340735848" sldId="339"/>
            <ac:picMk id="1028" creationId="{1C7CB37B-E4CB-99D5-7D5D-9FA749136DD2}"/>
          </ac:picMkLst>
        </pc:picChg>
        <pc:picChg chg="mod">
          <ac:chgData name="Fontolan Litell, Mariana" userId="772044fa-eadd-4e1d-be7c-074ab0628071" providerId="ADAL" clId="{AD7DB94A-BFE7-469C-A9E2-F51E43A891C3}" dt="2023-05-25T15:19:47.712" v="1011" actId="554"/>
          <ac:picMkLst>
            <pc:docMk/>
            <pc:sldMk cId="340735848" sldId="339"/>
            <ac:picMk id="1030" creationId="{57DB52F8-74A9-B01A-CBAA-BFFD74DFFD77}"/>
          </ac:picMkLst>
        </pc:picChg>
        <pc:picChg chg="mod">
          <ac:chgData name="Fontolan Litell, Mariana" userId="772044fa-eadd-4e1d-be7c-074ab0628071" providerId="ADAL" clId="{AD7DB94A-BFE7-469C-A9E2-F51E43A891C3}" dt="2023-05-25T15:19:47.712" v="1011" actId="554"/>
          <ac:picMkLst>
            <pc:docMk/>
            <pc:sldMk cId="340735848" sldId="339"/>
            <ac:picMk id="1032" creationId="{FBCFD9BF-3D36-6BC3-AAAC-EF3591CF9AF8}"/>
          </ac:picMkLst>
        </pc:picChg>
      </pc:sldChg>
      <pc:sldChg chg="addSp modSp new ord">
        <pc:chgData name="Fontolan Litell, Mariana" userId="772044fa-eadd-4e1d-be7c-074ab0628071" providerId="ADAL" clId="{AD7DB94A-BFE7-469C-A9E2-F51E43A891C3}" dt="2023-05-25T14:55:40.455" v="831"/>
        <pc:sldMkLst>
          <pc:docMk/>
          <pc:sldMk cId="594894943" sldId="340"/>
        </pc:sldMkLst>
        <pc:picChg chg="add mod">
          <ac:chgData name="Fontolan Litell, Mariana" userId="772044fa-eadd-4e1d-be7c-074ab0628071" providerId="ADAL" clId="{AD7DB94A-BFE7-469C-A9E2-F51E43A891C3}" dt="2023-05-25T14:48:28.733" v="811" actId="1076"/>
          <ac:picMkLst>
            <pc:docMk/>
            <pc:sldMk cId="594894943" sldId="340"/>
            <ac:picMk id="2050" creationId="{FD2DB0DE-ED23-4EF1-8F1B-8B084DED76FF}"/>
          </ac:picMkLst>
        </pc:picChg>
        <pc:picChg chg="add mod">
          <ac:chgData name="Fontolan Litell, Mariana" userId="772044fa-eadd-4e1d-be7c-074ab0628071" providerId="ADAL" clId="{AD7DB94A-BFE7-469C-A9E2-F51E43A891C3}" dt="2023-05-25T14:49:24.590" v="815" actId="1076"/>
          <ac:picMkLst>
            <pc:docMk/>
            <pc:sldMk cId="594894943" sldId="340"/>
            <ac:picMk id="2052" creationId="{1232F884-BA1B-3679-F42D-8671CF6EF3A3}"/>
          </ac:picMkLst>
        </pc:picChg>
      </pc:sldChg>
      <pc:sldChg chg="addSp delSp modSp new mod">
        <pc:chgData name="Fontolan Litell, Mariana" userId="772044fa-eadd-4e1d-be7c-074ab0628071" providerId="ADAL" clId="{AD7DB94A-BFE7-469C-A9E2-F51E43A891C3}" dt="2023-05-25T15:38:52.506" v="1257" actId="1076"/>
        <pc:sldMkLst>
          <pc:docMk/>
          <pc:sldMk cId="2787390789" sldId="341"/>
        </pc:sldMkLst>
        <pc:spChg chg="mod">
          <ac:chgData name="Fontolan Litell, Mariana" userId="772044fa-eadd-4e1d-be7c-074ab0628071" providerId="ADAL" clId="{AD7DB94A-BFE7-469C-A9E2-F51E43A891C3}" dt="2023-05-25T14:56:30.642" v="847" actId="1076"/>
          <ac:spMkLst>
            <pc:docMk/>
            <pc:sldMk cId="2787390789" sldId="341"/>
            <ac:spMk id="2" creationId="{23EC2F88-BE1C-0326-C03A-EF93EDFB698B}"/>
          </ac:spMkLst>
        </pc:spChg>
        <pc:spChg chg="del">
          <ac:chgData name="Fontolan Litell, Mariana" userId="772044fa-eadd-4e1d-be7c-074ab0628071" providerId="ADAL" clId="{AD7DB94A-BFE7-469C-A9E2-F51E43A891C3}" dt="2023-05-25T14:56:59.201" v="852" actId="478"/>
          <ac:spMkLst>
            <pc:docMk/>
            <pc:sldMk cId="2787390789" sldId="341"/>
            <ac:spMk id="3" creationId="{841CC283-5803-11F2-4CBF-1CD22A4E4BEE}"/>
          </ac:spMkLst>
        </pc:spChg>
        <pc:spChg chg="add mod">
          <ac:chgData name="Fontolan Litell, Mariana" userId="772044fa-eadd-4e1d-be7c-074ab0628071" providerId="ADAL" clId="{AD7DB94A-BFE7-469C-A9E2-F51E43A891C3}" dt="2023-05-25T15:00:20.278" v="943" actId="1076"/>
          <ac:spMkLst>
            <pc:docMk/>
            <pc:sldMk cId="2787390789" sldId="341"/>
            <ac:spMk id="5" creationId="{6E1CA39E-70DE-639A-4F25-6E2CF72AEEB1}"/>
          </ac:spMkLst>
        </pc:spChg>
        <pc:spChg chg="add mod">
          <ac:chgData name="Fontolan Litell, Mariana" userId="772044fa-eadd-4e1d-be7c-074ab0628071" providerId="ADAL" clId="{AD7DB94A-BFE7-469C-A9E2-F51E43A891C3}" dt="2023-05-25T15:38:16.973" v="1239" actId="1076"/>
          <ac:spMkLst>
            <pc:docMk/>
            <pc:sldMk cId="2787390789" sldId="341"/>
            <ac:spMk id="6" creationId="{51658342-B568-3B8C-0B9E-1AE0D462ABDC}"/>
          </ac:spMkLst>
        </pc:spChg>
        <pc:spChg chg="add mod">
          <ac:chgData name="Fontolan Litell, Mariana" userId="772044fa-eadd-4e1d-be7c-074ab0628071" providerId="ADAL" clId="{AD7DB94A-BFE7-469C-A9E2-F51E43A891C3}" dt="2023-05-25T15:38:28.057" v="1241" actId="113"/>
          <ac:spMkLst>
            <pc:docMk/>
            <pc:sldMk cId="2787390789" sldId="341"/>
            <ac:spMk id="7" creationId="{C614E2A4-652D-32F8-D651-6A9C720AE650}"/>
          </ac:spMkLst>
        </pc:spChg>
        <pc:spChg chg="add mod">
          <ac:chgData name="Fontolan Litell, Mariana" userId="772044fa-eadd-4e1d-be7c-074ab0628071" providerId="ADAL" clId="{AD7DB94A-BFE7-469C-A9E2-F51E43A891C3}" dt="2023-05-25T15:38:52.506" v="1257" actId="1076"/>
          <ac:spMkLst>
            <pc:docMk/>
            <pc:sldMk cId="2787390789" sldId="341"/>
            <ac:spMk id="8" creationId="{7ACAADD5-6B1F-A8DE-3521-4BA252DB8D01}"/>
          </ac:spMkLst>
        </pc:spChg>
        <pc:spChg chg="add mod">
          <ac:chgData name="Fontolan Litell, Mariana" userId="772044fa-eadd-4e1d-be7c-074ab0628071" providerId="ADAL" clId="{AD7DB94A-BFE7-469C-A9E2-F51E43A891C3}" dt="2023-05-25T15:38:12.057" v="1238" actId="1076"/>
          <ac:spMkLst>
            <pc:docMk/>
            <pc:sldMk cId="2787390789" sldId="341"/>
            <ac:spMk id="9" creationId="{05014C15-9E7A-A783-C39D-9B557D330F40}"/>
          </ac:spMkLst>
        </pc:spChg>
        <pc:picChg chg="add del mod">
          <ac:chgData name="Fontolan Litell, Mariana" userId="772044fa-eadd-4e1d-be7c-074ab0628071" providerId="ADAL" clId="{AD7DB94A-BFE7-469C-A9E2-F51E43A891C3}" dt="2023-05-25T14:53:49.112" v="821" actId="478"/>
          <ac:picMkLst>
            <pc:docMk/>
            <pc:sldMk cId="2787390789" sldId="341"/>
            <ac:picMk id="4098" creationId="{0F815C51-6D14-E054-14F1-0B132CBF3D9D}"/>
          </ac:picMkLst>
        </pc:picChg>
        <pc:picChg chg="add mod">
          <ac:chgData name="Fontolan Litell, Mariana" userId="772044fa-eadd-4e1d-be7c-074ab0628071" providerId="ADAL" clId="{AD7DB94A-BFE7-469C-A9E2-F51E43A891C3}" dt="2023-05-25T15:38:08.799" v="1237" actId="1076"/>
          <ac:picMkLst>
            <pc:docMk/>
            <pc:sldMk cId="2787390789" sldId="341"/>
            <ac:picMk id="4100" creationId="{088E477A-A258-4E75-537D-E83CB5D458D2}"/>
          </ac:picMkLst>
        </pc:picChg>
        <pc:picChg chg="add mod">
          <ac:chgData name="Fontolan Litell, Mariana" userId="772044fa-eadd-4e1d-be7c-074ab0628071" providerId="ADAL" clId="{AD7DB94A-BFE7-469C-A9E2-F51E43A891C3}" dt="2023-05-25T15:37:58.207" v="1233" actId="1076"/>
          <ac:picMkLst>
            <pc:docMk/>
            <pc:sldMk cId="2787390789" sldId="341"/>
            <ac:picMk id="4102" creationId="{7BFD6EB5-3FC3-DD76-AD05-D419F4D685B2}"/>
          </ac:picMkLst>
        </pc:picChg>
      </pc:sldChg>
      <pc:sldChg chg="addSp delSp modSp new mod">
        <pc:chgData name="Fontolan Litell, Mariana" userId="772044fa-eadd-4e1d-be7c-074ab0628071" providerId="ADAL" clId="{AD7DB94A-BFE7-469C-A9E2-F51E43A891C3}" dt="2023-05-25T15:45:38.663" v="1353" actId="20577"/>
        <pc:sldMkLst>
          <pc:docMk/>
          <pc:sldMk cId="2157425656" sldId="342"/>
        </pc:sldMkLst>
        <pc:spChg chg="mod">
          <ac:chgData name="Fontolan Litell, Mariana" userId="772044fa-eadd-4e1d-be7c-074ab0628071" providerId="ADAL" clId="{AD7DB94A-BFE7-469C-A9E2-F51E43A891C3}" dt="2023-05-25T15:44:56.152" v="1305" actId="1076"/>
          <ac:spMkLst>
            <pc:docMk/>
            <pc:sldMk cId="2157425656" sldId="342"/>
            <ac:spMk id="2" creationId="{BA85F12A-C8E3-DF7D-8F33-97822290ED0D}"/>
          </ac:spMkLst>
        </pc:spChg>
        <pc:spChg chg="del">
          <ac:chgData name="Fontolan Litell, Mariana" userId="772044fa-eadd-4e1d-be7c-074ab0628071" providerId="ADAL" clId="{AD7DB94A-BFE7-469C-A9E2-F51E43A891C3}" dt="2023-05-25T15:13:00.348" v="945" actId="931"/>
          <ac:spMkLst>
            <pc:docMk/>
            <pc:sldMk cId="2157425656" sldId="342"/>
            <ac:spMk id="3" creationId="{180DA958-66FC-47C1-4B4D-774BA8F9AC51}"/>
          </ac:spMkLst>
        </pc:spChg>
        <pc:spChg chg="add mod">
          <ac:chgData name="Fontolan Litell, Mariana" userId="772044fa-eadd-4e1d-be7c-074ab0628071" providerId="ADAL" clId="{AD7DB94A-BFE7-469C-A9E2-F51E43A891C3}" dt="2023-05-25T15:45:38.663" v="1353" actId="20577"/>
          <ac:spMkLst>
            <pc:docMk/>
            <pc:sldMk cId="2157425656" sldId="342"/>
            <ac:spMk id="12" creationId="{FAC00293-D1AE-AB9B-9674-0BC625C5C207}"/>
          </ac:spMkLst>
        </pc:spChg>
        <pc:spChg chg="add del mod">
          <ac:chgData name="Fontolan Litell, Mariana" userId="772044fa-eadd-4e1d-be7c-074ab0628071" providerId="ADAL" clId="{AD7DB94A-BFE7-469C-A9E2-F51E43A891C3}" dt="2023-05-25T15:30:09.452" v="1059"/>
          <ac:spMkLst>
            <pc:docMk/>
            <pc:sldMk cId="2157425656" sldId="342"/>
            <ac:spMk id="13" creationId="{DE6869AB-10BC-1DFC-76EA-4279E8BEB37B}"/>
          </ac:spMkLst>
        </pc:spChg>
        <pc:spChg chg="add mod">
          <ac:chgData name="Fontolan Litell, Mariana" userId="772044fa-eadd-4e1d-be7c-074ab0628071" providerId="ADAL" clId="{AD7DB94A-BFE7-469C-A9E2-F51E43A891C3}" dt="2023-05-25T15:45:27.367" v="1334" actId="20577"/>
          <ac:spMkLst>
            <pc:docMk/>
            <pc:sldMk cId="2157425656" sldId="342"/>
            <ac:spMk id="14" creationId="{50C4FE77-53DA-467B-D6CC-BB562BBEF804}"/>
          </ac:spMkLst>
        </pc:spChg>
        <pc:spChg chg="add mod">
          <ac:chgData name="Fontolan Litell, Mariana" userId="772044fa-eadd-4e1d-be7c-074ab0628071" providerId="ADAL" clId="{AD7DB94A-BFE7-469C-A9E2-F51E43A891C3}" dt="2023-05-25T15:45:31.409" v="1338" actId="20577"/>
          <ac:spMkLst>
            <pc:docMk/>
            <pc:sldMk cId="2157425656" sldId="342"/>
            <ac:spMk id="15" creationId="{9EC93292-8620-10DD-62B7-E64CB578E3A1}"/>
          </ac:spMkLst>
        </pc:spChg>
        <pc:spChg chg="add mod">
          <ac:chgData name="Fontolan Litell, Mariana" userId="772044fa-eadd-4e1d-be7c-074ab0628071" providerId="ADAL" clId="{AD7DB94A-BFE7-469C-A9E2-F51E43A891C3}" dt="2023-05-25T15:44:43.394" v="1304" actId="554"/>
          <ac:spMkLst>
            <pc:docMk/>
            <pc:sldMk cId="2157425656" sldId="342"/>
            <ac:spMk id="16" creationId="{A2101AF0-5BCB-6C8B-66BB-9A16A3F6B03A}"/>
          </ac:spMkLst>
        </pc:spChg>
        <pc:spChg chg="add mod">
          <ac:chgData name="Fontolan Litell, Mariana" userId="772044fa-eadd-4e1d-be7c-074ab0628071" providerId="ADAL" clId="{AD7DB94A-BFE7-469C-A9E2-F51E43A891C3}" dt="2023-05-25T15:44:43.394" v="1304" actId="554"/>
          <ac:spMkLst>
            <pc:docMk/>
            <pc:sldMk cId="2157425656" sldId="342"/>
            <ac:spMk id="17" creationId="{4DE3BCDE-7847-9E78-B2B3-4257C57E2403}"/>
          </ac:spMkLst>
        </pc:spChg>
        <pc:spChg chg="add mod">
          <ac:chgData name="Fontolan Litell, Mariana" userId="772044fa-eadd-4e1d-be7c-074ab0628071" providerId="ADAL" clId="{AD7DB94A-BFE7-469C-A9E2-F51E43A891C3}" dt="2023-05-25T15:44:43.394" v="1304" actId="554"/>
          <ac:spMkLst>
            <pc:docMk/>
            <pc:sldMk cId="2157425656" sldId="342"/>
            <ac:spMk id="18" creationId="{53B3062F-F5BC-2E34-85F4-719CDB8567D1}"/>
          </ac:spMkLst>
        </pc:spChg>
        <pc:spChg chg="add mod">
          <ac:chgData name="Fontolan Litell, Mariana" userId="772044fa-eadd-4e1d-be7c-074ab0628071" providerId="ADAL" clId="{AD7DB94A-BFE7-469C-A9E2-F51E43A891C3}" dt="2023-05-25T15:44:07.828" v="1300" actId="554"/>
          <ac:spMkLst>
            <pc:docMk/>
            <pc:sldMk cId="2157425656" sldId="342"/>
            <ac:spMk id="19" creationId="{2B7F7D9A-C0DF-534C-C69B-AD675CE14760}"/>
          </ac:spMkLst>
        </pc:spChg>
        <pc:picChg chg="add mod modCrop">
          <ac:chgData name="Fontolan Litell, Mariana" userId="772044fa-eadd-4e1d-be7c-074ab0628071" providerId="ADAL" clId="{AD7DB94A-BFE7-469C-A9E2-F51E43A891C3}" dt="2023-05-25T15:43:05.579" v="1267" actId="554"/>
          <ac:picMkLst>
            <pc:docMk/>
            <pc:sldMk cId="2157425656" sldId="342"/>
            <ac:picMk id="6" creationId="{AC7895A5-9DA2-88E8-54C6-D298891E1BB0}"/>
          </ac:picMkLst>
        </pc:picChg>
        <pc:picChg chg="add mod modCrop">
          <ac:chgData name="Fontolan Litell, Mariana" userId="772044fa-eadd-4e1d-be7c-074ab0628071" providerId="ADAL" clId="{AD7DB94A-BFE7-469C-A9E2-F51E43A891C3}" dt="2023-05-25T15:43:05.579" v="1267" actId="554"/>
          <ac:picMkLst>
            <pc:docMk/>
            <pc:sldMk cId="2157425656" sldId="342"/>
            <ac:picMk id="8" creationId="{F64A5336-75E7-2E48-8DC7-C1BAD42F7E55}"/>
          </ac:picMkLst>
        </pc:picChg>
        <pc:picChg chg="add mod modCrop">
          <ac:chgData name="Fontolan Litell, Mariana" userId="772044fa-eadd-4e1d-be7c-074ab0628071" providerId="ADAL" clId="{AD7DB94A-BFE7-469C-A9E2-F51E43A891C3}" dt="2023-05-25T15:43:05.579" v="1267" actId="554"/>
          <ac:picMkLst>
            <pc:docMk/>
            <pc:sldMk cId="2157425656" sldId="342"/>
            <ac:picMk id="10" creationId="{2957CA80-1361-6DCA-9385-0C431779BBB5}"/>
          </ac:picMkLst>
        </pc:picChg>
      </pc:sldChg>
    </pc:docChg>
  </pc:docChgLst>
  <pc:docChgLst>
    <pc:chgData name="Fontolan Litell, Mariana" userId="772044fa-eadd-4e1d-be7c-074ab0628071" providerId="ADAL" clId="{B74B31F4-808E-4B2A-A0F7-98D8897BD6BC}"/>
    <pc:docChg chg="undo custSel addSld delSld modSld sldOrd">
      <pc:chgData name="Fontolan Litell, Mariana" userId="772044fa-eadd-4e1d-be7c-074ab0628071" providerId="ADAL" clId="{B74B31F4-808E-4B2A-A0F7-98D8897BD6BC}" dt="2023-05-09T19:46:21.044" v="1546" actId="1076"/>
      <pc:docMkLst>
        <pc:docMk/>
      </pc:docMkLst>
      <pc:sldChg chg="addSp modSp add mod">
        <pc:chgData name="Fontolan Litell, Mariana" userId="772044fa-eadd-4e1d-be7c-074ab0628071" providerId="ADAL" clId="{B74B31F4-808E-4B2A-A0F7-98D8897BD6BC}" dt="2023-05-08T20:42:33.060" v="493" actId="14100"/>
        <pc:sldMkLst>
          <pc:docMk/>
          <pc:sldMk cId="0" sldId="256"/>
        </pc:sldMkLst>
        <pc:spChg chg="add mod">
          <ac:chgData name="Fontolan Litell, Mariana" userId="772044fa-eadd-4e1d-be7c-074ab0628071" providerId="ADAL" clId="{B74B31F4-808E-4B2A-A0F7-98D8897BD6BC}" dt="2023-05-08T20:42:33.060" v="493" actId="14100"/>
          <ac:spMkLst>
            <pc:docMk/>
            <pc:sldMk cId="0" sldId="256"/>
            <ac:spMk id="2" creationId="{8CC9957D-9508-C324-99E7-AC68BD084DC7}"/>
          </ac:spMkLst>
        </pc:spChg>
        <pc:picChg chg="mod">
          <ac:chgData name="Fontolan Litell, Mariana" userId="772044fa-eadd-4e1d-be7c-074ab0628071" providerId="ADAL" clId="{B74B31F4-808E-4B2A-A0F7-98D8897BD6BC}" dt="2023-05-08T20:41:30.902" v="485" actId="1076"/>
          <ac:picMkLst>
            <pc:docMk/>
            <pc:sldMk cId="0" sldId="256"/>
            <ac:picMk id="151" creationId="{00000000-0000-0000-0000-000000000000}"/>
          </ac:picMkLst>
        </pc:picChg>
      </pc:sldChg>
      <pc:sldChg chg="addSp modSp add mod">
        <pc:chgData name="Fontolan Litell, Mariana" userId="772044fa-eadd-4e1d-be7c-074ab0628071" providerId="ADAL" clId="{B74B31F4-808E-4B2A-A0F7-98D8897BD6BC}" dt="2023-05-08T18:15:09.962" v="466" actId="1076"/>
        <pc:sldMkLst>
          <pc:docMk/>
          <pc:sldMk cId="0" sldId="265"/>
        </pc:sldMkLst>
        <pc:spChg chg="add mod">
          <ac:chgData name="Fontolan Litell, Mariana" userId="772044fa-eadd-4e1d-be7c-074ab0628071" providerId="ADAL" clId="{B74B31F4-808E-4B2A-A0F7-98D8897BD6BC}" dt="2023-05-08T18:15:09.962" v="466" actId="1076"/>
          <ac:spMkLst>
            <pc:docMk/>
            <pc:sldMk cId="0" sldId="265"/>
            <ac:spMk id="2" creationId="{F878FDEE-0FED-28EB-7D6F-7EC9FA715078}"/>
          </ac:spMkLst>
        </pc:spChg>
      </pc:sldChg>
      <pc:sldChg chg="addSp modSp add mod ord">
        <pc:chgData name="Fontolan Litell, Mariana" userId="772044fa-eadd-4e1d-be7c-074ab0628071" providerId="ADAL" clId="{B74B31F4-808E-4B2A-A0F7-98D8897BD6BC}" dt="2023-05-08T20:42:57.919" v="494" actId="14100"/>
        <pc:sldMkLst>
          <pc:docMk/>
          <pc:sldMk cId="0" sldId="274"/>
        </pc:sldMkLst>
        <pc:spChg chg="add mod">
          <ac:chgData name="Fontolan Litell, Mariana" userId="772044fa-eadd-4e1d-be7c-074ab0628071" providerId="ADAL" clId="{B74B31F4-808E-4B2A-A0F7-98D8897BD6BC}" dt="2023-05-08T18:15:25.084" v="469" actId="20577"/>
          <ac:spMkLst>
            <pc:docMk/>
            <pc:sldMk cId="0" sldId="274"/>
            <ac:spMk id="2" creationId="{9A6F5AA3-A04B-C77E-AE52-0892CAFC77E0}"/>
          </ac:spMkLst>
        </pc:spChg>
        <pc:spChg chg="add mod">
          <ac:chgData name="Fontolan Litell, Mariana" userId="772044fa-eadd-4e1d-be7c-074ab0628071" providerId="ADAL" clId="{B74B31F4-808E-4B2A-A0F7-98D8897BD6BC}" dt="2023-05-08T20:42:57.919" v="494" actId="14100"/>
          <ac:spMkLst>
            <pc:docMk/>
            <pc:sldMk cId="0" sldId="274"/>
            <ac:spMk id="3" creationId="{99EE81C8-604B-E7A2-B4C5-499CEC2EA1D7}"/>
          </ac:spMkLst>
        </pc:spChg>
      </pc:sldChg>
      <pc:sldChg chg="modSp mod ord">
        <pc:chgData name="Fontolan Litell, Mariana" userId="772044fa-eadd-4e1d-be7c-074ab0628071" providerId="ADAL" clId="{B74B31F4-808E-4B2A-A0F7-98D8897BD6BC}" dt="2023-05-09T19:33:18.998" v="1234"/>
        <pc:sldMkLst>
          <pc:docMk/>
          <pc:sldMk cId="482986362" sldId="279"/>
        </pc:sldMkLst>
        <pc:spChg chg="mod">
          <ac:chgData name="Fontolan Litell, Mariana" userId="772044fa-eadd-4e1d-be7c-074ab0628071" providerId="ADAL" clId="{B74B31F4-808E-4B2A-A0F7-98D8897BD6BC}" dt="2023-05-08T20:50:51.636" v="582" actId="1076"/>
          <ac:spMkLst>
            <pc:docMk/>
            <pc:sldMk cId="482986362" sldId="279"/>
            <ac:spMk id="2" creationId="{E554FEB0-8FBF-B84C-B7CE-761813A09701}"/>
          </ac:spMkLst>
        </pc:spChg>
      </pc:sldChg>
      <pc:sldChg chg="del">
        <pc:chgData name="Fontolan Litell, Mariana" userId="772044fa-eadd-4e1d-be7c-074ab0628071" providerId="ADAL" clId="{B74B31F4-808E-4B2A-A0F7-98D8897BD6BC}" dt="2023-05-08T17:36:56.599" v="386" actId="47"/>
        <pc:sldMkLst>
          <pc:docMk/>
          <pc:sldMk cId="1744304887" sldId="280"/>
        </pc:sldMkLst>
      </pc:sldChg>
      <pc:sldChg chg="addSp modSp add mod">
        <pc:chgData name="Fontolan Litell, Mariana" userId="772044fa-eadd-4e1d-be7c-074ab0628071" providerId="ADAL" clId="{B74B31F4-808E-4B2A-A0F7-98D8897BD6BC}" dt="2023-05-08T20:44:00.643" v="498" actId="14100"/>
        <pc:sldMkLst>
          <pc:docMk/>
          <pc:sldMk cId="0" sldId="281"/>
        </pc:sldMkLst>
        <pc:spChg chg="add mod">
          <ac:chgData name="Fontolan Litell, Mariana" userId="772044fa-eadd-4e1d-be7c-074ab0628071" providerId="ADAL" clId="{B74B31F4-808E-4B2A-A0F7-98D8897BD6BC}" dt="2023-05-08T20:44:00.643" v="498" actId="14100"/>
          <ac:spMkLst>
            <pc:docMk/>
            <pc:sldMk cId="0" sldId="281"/>
            <ac:spMk id="2" creationId="{FEDF14A9-D063-A324-14CD-DDB54EAD8AB2}"/>
          </ac:spMkLst>
        </pc:spChg>
      </pc:sldChg>
      <pc:sldChg chg="ord">
        <pc:chgData name="Fontolan Litell, Mariana" userId="772044fa-eadd-4e1d-be7c-074ab0628071" providerId="ADAL" clId="{B74B31F4-808E-4B2A-A0F7-98D8897BD6BC}" dt="2023-05-08T17:31:51.617" v="332"/>
        <pc:sldMkLst>
          <pc:docMk/>
          <pc:sldMk cId="2338860178" sldId="289"/>
        </pc:sldMkLst>
      </pc:sldChg>
      <pc:sldChg chg="ord">
        <pc:chgData name="Fontolan Litell, Mariana" userId="772044fa-eadd-4e1d-be7c-074ab0628071" providerId="ADAL" clId="{B74B31F4-808E-4B2A-A0F7-98D8897BD6BC}" dt="2023-05-08T17:16:04.720" v="41"/>
        <pc:sldMkLst>
          <pc:docMk/>
          <pc:sldMk cId="3622746816" sldId="292"/>
        </pc:sldMkLst>
      </pc:sldChg>
      <pc:sldChg chg="ord">
        <pc:chgData name="Fontolan Litell, Mariana" userId="772044fa-eadd-4e1d-be7c-074ab0628071" providerId="ADAL" clId="{B74B31F4-808E-4B2A-A0F7-98D8897BD6BC}" dt="2023-05-08T17:15:57.590" v="39"/>
        <pc:sldMkLst>
          <pc:docMk/>
          <pc:sldMk cId="2063465565" sldId="297"/>
        </pc:sldMkLst>
      </pc:sldChg>
      <pc:sldChg chg="ord">
        <pc:chgData name="Fontolan Litell, Mariana" userId="772044fa-eadd-4e1d-be7c-074ab0628071" providerId="ADAL" clId="{B74B31F4-808E-4B2A-A0F7-98D8897BD6BC}" dt="2023-05-08T17:16:15.160" v="43"/>
        <pc:sldMkLst>
          <pc:docMk/>
          <pc:sldMk cId="1984304362" sldId="298"/>
        </pc:sldMkLst>
      </pc:sldChg>
      <pc:sldChg chg="modSp">
        <pc:chgData name="Fontolan Litell, Mariana" userId="772044fa-eadd-4e1d-be7c-074ab0628071" providerId="ADAL" clId="{B74B31F4-808E-4B2A-A0F7-98D8897BD6BC}" dt="2023-05-09T19:32:26.115" v="1232" actId="20577"/>
        <pc:sldMkLst>
          <pc:docMk/>
          <pc:sldMk cId="2748482961" sldId="302"/>
        </pc:sldMkLst>
        <pc:graphicFrameChg chg="mod">
          <ac:chgData name="Fontolan Litell, Mariana" userId="772044fa-eadd-4e1d-be7c-074ab0628071" providerId="ADAL" clId="{B74B31F4-808E-4B2A-A0F7-98D8897BD6BC}" dt="2023-05-09T19:32:26.115" v="1232" actId="20577"/>
          <ac:graphicFrameMkLst>
            <pc:docMk/>
            <pc:sldMk cId="2748482961" sldId="302"/>
            <ac:graphicFrameMk id="10" creationId="{D4EFCA0C-565F-4C42-96B6-36920C60CD1E}"/>
          </ac:graphicFrameMkLst>
        </pc:graphicFrameChg>
      </pc:sldChg>
      <pc:sldChg chg="ord">
        <pc:chgData name="Fontolan Litell, Mariana" userId="772044fa-eadd-4e1d-be7c-074ab0628071" providerId="ADAL" clId="{B74B31F4-808E-4B2A-A0F7-98D8897BD6BC}" dt="2023-05-08T17:17:49.363" v="47"/>
        <pc:sldMkLst>
          <pc:docMk/>
          <pc:sldMk cId="2096064725" sldId="303"/>
        </pc:sldMkLst>
      </pc:sldChg>
      <pc:sldChg chg="addSp modSp mod ord">
        <pc:chgData name="Fontolan Litell, Mariana" userId="772044fa-eadd-4e1d-be7c-074ab0628071" providerId="ADAL" clId="{B74B31F4-808E-4B2A-A0F7-98D8897BD6BC}" dt="2023-05-08T18:16:51.308" v="481" actId="1076"/>
        <pc:sldMkLst>
          <pc:docMk/>
          <pc:sldMk cId="3880253696" sldId="305"/>
        </pc:sldMkLst>
        <pc:spChg chg="add mod">
          <ac:chgData name="Fontolan Litell, Mariana" userId="772044fa-eadd-4e1d-be7c-074ab0628071" providerId="ADAL" clId="{B74B31F4-808E-4B2A-A0F7-98D8897BD6BC}" dt="2023-05-08T17:29:00.068" v="235" actId="1076"/>
          <ac:spMkLst>
            <pc:docMk/>
            <pc:sldMk cId="3880253696" sldId="305"/>
            <ac:spMk id="3" creationId="{6B3AA789-611B-48B5-D515-F2D044B4AE0D}"/>
          </ac:spMkLst>
        </pc:spChg>
        <pc:spChg chg="mod">
          <ac:chgData name="Fontolan Litell, Mariana" userId="772044fa-eadd-4e1d-be7c-074ab0628071" providerId="ADAL" clId="{B74B31F4-808E-4B2A-A0F7-98D8897BD6BC}" dt="2023-05-08T18:16:32.294" v="478" actId="1076"/>
          <ac:spMkLst>
            <pc:docMk/>
            <pc:sldMk cId="3880253696" sldId="305"/>
            <ac:spMk id="7" creationId="{47CE8BCB-7439-48CE-8D82-8AC5CB916DF9}"/>
          </ac:spMkLst>
        </pc:spChg>
        <pc:picChg chg="mod">
          <ac:chgData name="Fontolan Litell, Mariana" userId="772044fa-eadd-4e1d-be7c-074ab0628071" providerId="ADAL" clId="{B74B31F4-808E-4B2A-A0F7-98D8897BD6BC}" dt="2023-05-08T18:16:51.308" v="481" actId="1076"/>
          <ac:picMkLst>
            <pc:docMk/>
            <pc:sldMk cId="3880253696" sldId="305"/>
            <ac:picMk id="6" creationId="{D62F4A7A-6F48-48C2-8A42-22BB06302269}"/>
          </ac:picMkLst>
        </pc:picChg>
        <pc:picChg chg="mod">
          <ac:chgData name="Fontolan Litell, Mariana" userId="772044fa-eadd-4e1d-be7c-074ab0628071" providerId="ADAL" clId="{B74B31F4-808E-4B2A-A0F7-98D8897BD6BC}" dt="2023-05-08T18:16:37.582" v="479" actId="1076"/>
          <ac:picMkLst>
            <pc:docMk/>
            <pc:sldMk cId="3880253696" sldId="305"/>
            <ac:picMk id="11" creationId="{66D90B51-0D27-45FA-8944-357786F751BA}"/>
          </ac:picMkLst>
        </pc:picChg>
      </pc:sldChg>
      <pc:sldChg chg="ord">
        <pc:chgData name="Fontolan Litell, Mariana" userId="772044fa-eadd-4e1d-be7c-074ab0628071" providerId="ADAL" clId="{B74B31F4-808E-4B2A-A0F7-98D8897BD6BC}" dt="2023-05-08T17:25:13.491" v="138"/>
        <pc:sldMkLst>
          <pc:docMk/>
          <pc:sldMk cId="3705125857" sldId="307"/>
        </pc:sldMkLst>
      </pc:sldChg>
      <pc:sldChg chg="ord">
        <pc:chgData name="Fontolan Litell, Mariana" userId="772044fa-eadd-4e1d-be7c-074ab0628071" providerId="ADAL" clId="{B74B31F4-808E-4B2A-A0F7-98D8897BD6BC}" dt="2023-05-08T17:22:27.232" v="128"/>
        <pc:sldMkLst>
          <pc:docMk/>
          <pc:sldMk cId="1921205539" sldId="313"/>
        </pc:sldMkLst>
      </pc:sldChg>
      <pc:sldChg chg="ord">
        <pc:chgData name="Fontolan Litell, Mariana" userId="772044fa-eadd-4e1d-be7c-074ab0628071" providerId="ADAL" clId="{B74B31F4-808E-4B2A-A0F7-98D8897BD6BC}" dt="2023-05-08T17:22:40.116" v="130"/>
        <pc:sldMkLst>
          <pc:docMk/>
          <pc:sldMk cId="2799726386" sldId="315"/>
        </pc:sldMkLst>
      </pc:sldChg>
      <pc:sldChg chg="modSp mod ord">
        <pc:chgData name="Fontolan Litell, Mariana" userId="772044fa-eadd-4e1d-be7c-074ab0628071" providerId="ADAL" clId="{B74B31F4-808E-4B2A-A0F7-98D8897BD6BC}" dt="2023-05-08T17:34:59.615" v="383"/>
        <pc:sldMkLst>
          <pc:docMk/>
          <pc:sldMk cId="274133208" sldId="324"/>
        </pc:sldMkLst>
        <pc:spChg chg="mod">
          <ac:chgData name="Fontolan Litell, Mariana" userId="772044fa-eadd-4e1d-be7c-074ab0628071" providerId="ADAL" clId="{B74B31F4-808E-4B2A-A0F7-98D8897BD6BC}" dt="2023-05-08T17:21:48.396" v="126" actId="14100"/>
          <ac:spMkLst>
            <pc:docMk/>
            <pc:sldMk cId="274133208" sldId="324"/>
            <ac:spMk id="10" creationId="{FF5C1077-DA40-6FCE-9FEA-DD35E0B2ECFB}"/>
          </ac:spMkLst>
        </pc:spChg>
        <pc:spChg chg="mod">
          <ac:chgData name="Fontolan Litell, Mariana" userId="772044fa-eadd-4e1d-be7c-074ab0628071" providerId="ADAL" clId="{B74B31F4-808E-4B2A-A0F7-98D8897BD6BC}" dt="2023-05-08T17:21:16.563" v="125" actId="1076"/>
          <ac:spMkLst>
            <pc:docMk/>
            <pc:sldMk cId="274133208" sldId="324"/>
            <ac:spMk id="25" creationId="{EFCEB024-4D4E-0ADC-73F6-03042357108A}"/>
          </ac:spMkLst>
        </pc:spChg>
        <pc:picChg chg="mod">
          <ac:chgData name="Fontolan Litell, Mariana" userId="772044fa-eadd-4e1d-be7c-074ab0628071" providerId="ADAL" clId="{B74B31F4-808E-4B2A-A0F7-98D8897BD6BC}" dt="2023-05-08T17:19:25.015" v="49" actId="1076"/>
          <ac:picMkLst>
            <pc:docMk/>
            <pc:sldMk cId="274133208" sldId="324"/>
            <ac:picMk id="17" creationId="{99430E32-68D8-8919-A772-0686F6282413}"/>
          </ac:picMkLst>
        </pc:picChg>
      </pc:sldChg>
      <pc:sldChg chg="modSp mod">
        <pc:chgData name="Fontolan Litell, Mariana" userId="772044fa-eadd-4e1d-be7c-074ab0628071" providerId="ADAL" clId="{B74B31F4-808E-4B2A-A0F7-98D8897BD6BC}" dt="2023-05-08T17:06:30.428" v="31"/>
        <pc:sldMkLst>
          <pc:docMk/>
          <pc:sldMk cId="2460894572" sldId="325"/>
        </pc:sldMkLst>
        <pc:spChg chg="mod">
          <ac:chgData name="Fontolan Litell, Mariana" userId="772044fa-eadd-4e1d-be7c-074ab0628071" providerId="ADAL" clId="{B74B31F4-808E-4B2A-A0F7-98D8897BD6BC}" dt="2023-05-08T17:06:17.829" v="30" actId="947"/>
          <ac:spMkLst>
            <pc:docMk/>
            <pc:sldMk cId="2460894572" sldId="325"/>
            <ac:spMk id="10" creationId="{821DE875-8FF4-4B4F-B47E-4C758E9A25C1}"/>
          </ac:spMkLst>
        </pc:spChg>
        <pc:spChg chg="mod">
          <ac:chgData name="Fontolan Litell, Mariana" userId="772044fa-eadd-4e1d-be7c-074ab0628071" providerId="ADAL" clId="{B74B31F4-808E-4B2A-A0F7-98D8897BD6BC}" dt="2023-05-08T17:06:30.428" v="31"/>
          <ac:spMkLst>
            <pc:docMk/>
            <pc:sldMk cId="2460894572" sldId="325"/>
            <ac:spMk id="11" creationId="{BFEDEA95-57B8-6342-8219-1164EABE94C4}"/>
          </ac:spMkLst>
        </pc:spChg>
      </pc:sldChg>
      <pc:sldChg chg="modSp mod">
        <pc:chgData name="Fontolan Litell, Mariana" userId="772044fa-eadd-4e1d-be7c-074ab0628071" providerId="ADAL" clId="{B74B31F4-808E-4B2A-A0F7-98D8897BD6BC}" dt="2023-05-09T19:42:54.172" v="1545" actId="27636"/>
        <pc:sldMkLst>
          <pc:docMk/>
          <pc:sldMk cId="2929158442" sldId="326"/>
        </pc:sldMkLst>
        <pc:spChg chg="mod">
          <ac:chgData name="Fontolan Litell, Mariana" userId="772044fa-eadd-4e1d-be7c-074ab0628071" providerId="ADAL" clId="{B74B31F4-808E-4B2A-A0F7-98D8897BD6BC}" dt="2023-05-09T19:38:43.389" v="1331" actId="1076"/>
          <ac:spMkLst>
            <pc:docMk/>
            <pc:sldMk cId="2929158442" sldId="326"/>
            <ac:spMk id="2" creationId="{B82697D6-4C55-B740-95F5-E58EA9F08613}"/>
          </ac:spMkLst>
        </pc:spChg>
        <pc:spChg chg="mod">
          <ac:chgData name="Fontolan Litell, Mariana" userId="772044fa-eadd-4e1d-be7c-074ab0628071" providerId="ADAL" clId="{B74B31F4-808E-4B2A-A0F7-98D8897BD6BC}" dt="2023-05-09T19:42:54.172" v="1545" actId="27636"/>
          <ac:spMkLst>
            <pc:docMk/>
            <pc:sldMk cId="2929158442" sldId="326"/>
            <ac:spMk id="3" creationId="{6D9549CD-DF2F-1744-AA5B-4AB10C2ED281}"/>
          </ac:spMkLst>
        </pc:spChg>
        <pc:picChg chg="mod">
          <ac:chgData name="Fontolan Litell, Mariana" userId="772044fa-eadd-4e1d-be7c-074ab0628071" providerId="ADAL" clId="{B74B31F4-808E-4B2A-A0F7-98D8897BD6BC}" dt="2023-05-09T19:38:37.033" v="1330" actId="14100"/>
          <ac:picMkLst>
            <pc:docMk/>
            <pc:sldMk cId="2929158442" sldId="326"/>
            <ac:picMk id="6" creationId="{ED7AF1D8-8B9F-E4B0-C00C-2087AB3C81E0}"/>
          </ac:picMkLst>
        </pc:picChg>
      </pc:sldChg>
      <pc:sldChg chg="modSp mod">
        <pc:chgData name="Fontolan Litell, Mariana" userId="772044fa-eadd-4e1d-be7c-074ab0628071" providerId="ADAL" clId="{B74B31F4-808E-4B2A-A0F7-98D8897BD6BC}" dt="2023-05-09T19:15:48.418" v="702" actId="1076"/>
        <pc:sldMkLst>
          <pc:docMk/>
          <pc:sldMk cId="2946216441" sldId="327"/>
        </pc:sldMkLst>
        <pc:spChg chg="mod">
          <ac:chgData name="Fontolan Litell, Mariana" userId="772044fa-eadd-4e1d-be7c-074ab0628071" providerId="ADAL" clId="{B74B31F4-808E-4B2A-A0F7-98D8897BD6BC}" dt="2023-05-09T19:14:52.298" v="653" actId="20577"/>
          <ac:spMkLst>
            <pc:docMk/>
            <pc:sldMk cId="2946216441" sldId="327"/>
            <ac:spMk id="3" creationId="{A9E53608-24EA-1945-A239-1547B0976AFC}"/>
          </ac:spMkLst>
        </pc:spChg>
        <pc:spChg chg="mod">
          <ac:chgData name="Fontolan Litell, Mariana" userId="772044fa-eadd-4e1d-be7c-074ab0628071" providerId="ADAL" clId="{B74B31F4-808E-4B2A-A0F7-98D8897BD6BC}" dt="2023-05-09T19:15:48.418" v="702" actId="1076"/>
          <ac:spMkLst>
            <pc:docMk/>
            <pc:sldMk cId="2946216441" sldId="327"/>
            <ac:spMk id="10" creationId="{80378D16-1D59-9848-8989-CFF05D81BAAC}"/>
          </ac:spMkLst>
        </pc:spChg>
        <pc:graphicFrameChg chg="modGraphic">
          <ac:chgData name="Fontolan Litell, Mariana" userId="772044fa-eadd-4e1d-be7c-074ab0628071" providerId="ADAL" clId="{B74B31F4-808E-4B2A-A0F7-98D8897BD6BC}" dt="2023-05-09T19:15:24.111" v="701" actId="5793"/>
          <ac:graphicFrameMkLst>
            <pc:docMk/>
            <pc:sldMk cId="2946216441" sldId="327"/>
            <ac:graphicFrameMk id="14" creationId="{06C051B5-B6E2-AD40-ACD8-FBE631018E21}"/>
          </ac:graphicFrameMkLst>
        </pc:graphicFrameChg>
      </pc:sldChg>
      <pc:sldChg chg="modSp mod ord">
        <pc:chgData name="Fontolan Litell, Mariana" userId="772044fa-eadd-4e1d-be7c-074ab0628071" providerId="ADAL" clId="{B74B31F4-808E-4B2A-A0F7-98D8897BD6BC}" dt="2023-05-08T18:17:03.248" v="482" actId="14100"/>
        <pc:sldMkLst>
          <pc:docMk/>
          <pc:sldMk cId="2193117859" sldId="330"/>
        </pc:sldMkLst>
        <pc:spChg chg="mod">
          <ac:chgData name="Fontolan Litell, Mariana" userId="772044fa-eadd-4e1d-be7c-074ab0628071" providerId="ADAL" clId="{B74B31F4-808E-4B2A-A0F7-98D8897BD6BC}" dt="2023-05-08T17:27:47.175" v="224" actId="1076"/>
          <ac:spMkLst>
            <pc:docMk/>
            <pc:sldMk cId="2193117859" sldId="330"/>
            <ac:spMk id="2" creationId="{15B497C0-14F2-8CF6-93EE-790103D16E81}"/>
          </ac:spMkLst>
        </pc:spChg>
        <pc:spChg chg="mod">
          <ac:chgData name="Fontolan Litell, Mariana" userId="772044fa-eadd-4e1d-be7c-074ab0628071" providerId="ADAL" clId="{B74B31F4-808E-4B2A-A0F7-98D8897BD6BC}" dt="2023-05-08T18:17:03.248" v="482" actId="14100"/>
          <ac:spMkLst>
            <pc:docMk/>
            <pc:sldMk cId="2193117859" sldId="330"/>
            <ac:spMk id="6" creationId="{8F0ECE5B-5E09-5547-9DB1-0E2D84057AD7}"/>
          </ac:spMkLst>
        </pc:spChg>
      </pc:sldChg>
      <pc:sldChg chg="addSp modSp add mod">
        <pc:chgData name="Fontolan Litell, Mariana" userId="772044fa-eadd-4e1d-be7c-074ab0628071" providerId="ADAL" clId="{B74B31F4-808E-4B2A-A0F7-98D8897BD6BC}" dt="2023-05-08T20:43:19.253" v="496" actId="14100"/>
        <pc:sldMkLst>
          <pc:docMk/>
          <pc:sldMk cId="0" sldId="331"/>
        </pc:sldMkLst>
        <pc:spChg chg="add mod">
          <ac:chgData name="Fontolan Litell, Mariana" userId="772044fa-eadd-4e1d-be7c-074ab0628071" providerId="ADAL" clId="{B74B31F4-808E-4B2A-A0F7-98D8897BD6BC}" dt="2023-05-08T20:43:19.253" v="496" actId="14100"/>
          <ac:spMkLst>
            <pc:docMk/>
            <pc:sldMk cId="0" sldId="331"/>
            <ac:spMk id="2" creationId="{419568D1-1176-CD57-D1BC-046DF482203D}"/>
          </ac:spMkLst>
        </pc:spChg>
      </pc:sldChg>
      <pc:sldChg chg="addSp modSp add mod">
        <pc:chgData name="Fontolan Litell, Mariana" userId="772044fa-eadd-4e1d-be7c-074ab0628071" providerId="ADAL" clId="{B74B31F4-808E-4B2A-A0F7-98D8897BD6BC}" dt="2023-05-08T20:43:50.769" v="497" actId="14100"/>
        <pc:sldMkLst>
          <pc:docMk/>
          <pc:sldMk cId="0" sldId="332"/>
        </pc:sldMkLst>
        <pc:spChg chg="add mod">
          <ac:chgData name="Fontolan Litell, Mariana" userId="772044fa-eadd-4e1d-be7c-074ab0628071" providerId="ADAL" clId="{B74B31F4-808E-4B2A-A0F7-98D8897BD6BC}" dt="2023-05-08T20:43:50.769" v="497" actId="14100"/>
          <ac:spMkLst>
            <pc:docMk/>
            <pc:sldMk cId="0" sldId="332"/>
            <ac:spMk id="2" creationId="{C57DCC56-F9F3-6E34-74AD-7DEF1230AEB4}"/>
          </ac:spMkLst>
        </pc:spChg>
      </pc:sldChg>
      <pc:sldChg chg="addSp delSp modSp add mod setBg delDesignElem">
        <pc:chgData name="Fontolan Litell, Mariana" userId="772044fa-eadd-4e1d-be7c-074ab0628071" providerId="ADAL" clId="{B74B31F4-808E-4B2A-A0F7-98D8897BD6BC}" dt="2023-05-09T19:46:21.044" v="1546" actId="1076"/>
        <pc:sldMkLst>
          <pc:docMk/>
          <pc:sldMk cId="307292569" sldId="333"/>
        </pc:sldMkLst>
        <pc:spChg chg="mod">
          <ac:chgData name="Fontolan Litell, Mariana" userId="772044fa-eadd-4e1d-be7c-074ab0628071" providerId="ADAL" clId="{B74B31F4-808E-4B2A-A0F7-98D8897BD6BC}" dt="2023-05-08T17:38:03.832" v="409" actId="1036"/>
          <ac:spMkLst>
            <pc:docMk/>
            <pc:sldMk cId="307292569" sldId="333"/>
            <ac:spMk id="5" creationId="{FDA7DA71-991F-519B-AFE8-5CF5912292F7}"/>
          </ac:spMkLst>
        </pc:spChg>
        <pc:spChg chg="mod">
          <ac:chgData name="Fontolan Litell, Mariana" userId="772044fa-eadd-4e1d-be7c-074ab0628071" providerId="ADAL" clId="{B74B31F4-808E-4B2A-A0F7-98D8897BD6BC}" dt="2023-05-09T19:46:21.044" v="1546" actId="1076"/>
          <ac:spMkLst>
            <pc:docMk/>
            <pc:sldMk cId="307292569" sldId="333"/>
            <ac:spMk id="9" creationId="{E50666CD-DBEC-4142-B4D5-24CF8EA2CDD7}"/>
          </ac:spMkLst>
        </pc:spChg>
        <pc:spChg chg="del">
          <ac:chgData name="Fontolan Litell, Mariana" userId="772044fa-eadd-4e1d-be7c-074ab0628071" providerId="ADAL" clId="{B74B31F4-808E-4B2A-A0F7-98D8897BD6BC}" dt="2023-05-08T17:36:46.503" v="385"/>
          <ac:spMkLst>
            <pc:docMk/>
            <pc:sldMk cId="307292569" sldId="333"/>
            <ac:spMk id="14" creationId="{5E39A796-BE83-48B1-B33F-35C4A32AAB57}"/>
          </ac:spMkLst>
        </pc:spChg>
        <pc:spChg chg="del">
          <ac:chgData name="Fontolan Litell, Mariana" userId="772044fa-eadd-4e1d-be7c-074ab0628071" providerId="ADAL" clId="{B74B31F4-808E-4B2A-A0F7-98D8897BD6BC}" dt="2023-05-08T17:36:46.503" v="385"/>
          <ac:spMkLst>
            <pc:docMk/>
            <pc:sldMk cId="307292569" sldId="333"/>
            <ac:spMk id="16" creationId="{72F84B47-E267-4194-8194-831DB7B5547F}"/>
          </ac:spMkLst>
        </pc:spChg>
        <pc:spChg chg="mod">
          <ac:chgData name="Fontolan Litell, Mariana" userId="772044fa-eadd-4e1d-be7c-074ab0628071" providerId="ADAL" clId="{B74B31F4-808E-4B2A-A0F7-98D8897BD6BC}" dt="2023-05-08T18:17:16.429" v="483" actId="1076"/>
          <ac:spMkLst>
            <pc:docMk/>
            <pc:sldMk cId="307292569" sldId="333"/>
            <ac:spMk id="18" creationId="{B1309439-3ABD-9747-AC2E-FBCEADC9AB94}"/>
          </ac:spMkLst>
        </pc:spChg>
        <pc:spChg chg="add del">
          <ac:chgData name="Fontolan Litell, Mariana" userId="772044fa-eadd-4e1d-be7c-074ab0628071" providerId="ADAL" clId="{B74B31F4-808E-4B2A-A0F7-98D8897BD6BC}" dt="2023-05-08T17:37:36.225" v="398" actId="26606"/>
          <ac:spMkLst>
            <pc:docMk/>
            <pc:sldMk cId="307292569" sldId="333"/>
            <ac:spMk id="20" creationId="{B9FF99BD-075F-4761-A995-6FC574BD25EA}"/>
          </ac:spMkLst>
        </pc:spChg>
        <pc:spChg chg="add del">
          <ac:chgData name="Fontolan Litell, Mariana" userId="772044fa-eadd-4e1d-be7c-074ab0628071" providerId="ADAL" clId="{B74B31F4-808E-4B2A-A0F7-98D8897BD6BC}" dt="2023-05-08T17:37:36.225" v="398" actId="26606"/>
          <ac:spMkLst>
            <pc:docMk/>
            <pc:sldMk cId="307292569" sldId="333"/>
            <ac:spMk id="21" creationId="{A7B21A54-9BA3-4EA9-B460-5A829ADD9051}"/>
          </ac:spMkLst>
        </pc:spChg>
        <pc:spChg chg="add del">
          <ac:chgData name="Fontolan Litell, Mariana" userId="772044fa-eadd-4e1d-be7c-074ab0628071" providerId="ADAL" clId="{B74B31F4-808E-4B2A-A0F7-98D8897BD6BC}" dt="2023-05-08T17:37:31.758" v="389" actId="26606"/>
          <ac:spMkLst>
            <pc:docMk/>
            <pc:sldMk cId="307292569" sldId="333"/>
            <ac:spMk id="23" creationId="{01D0AF59-99C3-4251-AB9A-C966C6AD4400}"/>
          </ac:spMkLst>
        </pc:spChg>
        <pc:spChg chg="add del">
          <ac:chgData name="Fontolan Litell, Mariana" userId="772044fa-eadd-4e1d-be7c-074ab0628071" providerId="ADAL" clId="{B74B31F4-808E-4B2A-A0F7-98D8897BD6BC}" dt="2023-05-08T17:37:31.758" v="389" actId="26606"/>
          <ac:spMkLst>
            <pc:docMk/>
            <pc:sldMk cId="307292569" sldId="333"/>
            <ac:spMk id="25" creationId="{1855405F-37A2-4869-9154-F8BE3BECE6C3}"/>
          </ac:spMkLst>
        </pc:spChg>
        <pc:spChg chg="add del">
          <ac:chgData name="Fontolan Litell, Mariana" userId="772044fa-eadd-4e1d-be7c-074ab0628071" providerId="ADAL" clId="{B74B31F4-808E-4B2A-A0F7-98D8897BD6BC}" dt="2023-05-08T17:37:36.225" v="398" actId="26606"/>
          <ac:spMkLst>
            <pc:docMk/>
            <pc:sldMk cId="307292569" sldId="333"/>
            <ac:spMk id="27" creationId="{6FA8F714-B9D8-488A-8CCA-E9948FF913A9}"/>
          </ac:spMkLst>
        </pc:spChg>
        <pc:spChg chg="add del">
          <ac:chgData name="Fontolan Litell, Mariana" userId="772044fa-eadd-4e1d-be7c-074ab0628071" providerId="ADAL" clId="{B74B31F4-808E-4B2A-A0F7-98D8897BD6BC}" dt="2023-05-08T17:37:32.911" v="392" actId="26606"/>
          <ac:spMkLst>
            <pc:docMk/>
            <pc:sldMk cId="307292569" sldId="333"/>
            <ac:spMk id="28" creationId="{86FF76B9-219D-4469-AF87-0236D29032F1}"/>
          </ac:spMkLst>
        </pc:spChg>
        <pc:spChg chg="add del">
          <ac:chgData name="Fontolan Litell, Mariana" userId="772044fa-eadd-4e1d-be7c-074ab0628071" providerId="ADAL" clId="{B74B31F4-808E-4B2A-A0F7-98D8897BD6BC}" dt="2023-05-08T17:37:32.911" v="392" actId="26606"/>
          <ac:spMkLst>
            <pc:docMk/>
            <pc:sldMk cId="307292569" sldId="333"/>
            <ac:spMk id="29" creationId="{2E80C965-DB6D-4F81-9E9E-B027384D0BD6}"/>
          </ac:spMkLst>
        </pc:spChg>
        <pc:spChg chg="add del">
          <ac:chgData name="Fontolan Litell, Mariana" userId="772044fa-eadd-4e1d-be7c-074ab0628071" providerId="ADAL" clId="{B74B31F4-808E-4B2A-A0F7-98D8897BD6BC}" dt="2023-05-08T17:37:32.911" v="392" actId="26606"/>
          <ac:spMkLst>
            <pc:docMk/>
            <pc:sldMk cId="307292569" sldId="333"/>
            <ac:spMk id="31" creationId="{633C5E46-DAC5-4661-9C87-22B08E2A512F}"/>
          </ac:spMkLst>
        </pc:spChg>
        <pc:spChg chg="add del">
          <ac:chgData name="Fontolan Litell, Mariana" userId="772044fa-eadd-4e1d-be7c-074ab0628071" providerId="ADAL" clId="{B74B31F4-808E-4B2A-A0F7-98D8897BD6BC}" dt="2023-05-08T17:37:36.935" v="401" actId="26606"/>
          <ac:spMkLst>
            <pc:docMk/>
            <pc:sldMk cId="307292569" sldId="333"/>
            <ac:spMk id="32" creationId="{69D184B2-2226-4E31-BCCB-444330767440}"/>
          </ac:spMkLst>
        </pc:spChg>
        <pc:spChg chg="add del">
          <ac:chgData name="Fontolan Litell, Mariana" userId="772044fa-eadd-4e1d-be7c-074ab0628071" providerId="ADAL" clId="{B74B31F4-808E-4B2A-A0F7-98D8897BD6BC}" dt="2023-05-08T17:37:36.935" v="401" actId="26606"/>
          <ac:spMkLst>
            <pc:docMk/>
            <pc:sldMk cId="307292569" sldId="333"/>
            <ac:spMk id="33" creationId="{1AC4D4E3-486A-464A-8EC8-D44881097267}"/>
          </ac:spMkLst>
        </pc:spChg>
        <pc:spChg chg="add del">
          <ac:chgData name="Fontolan Litell, Mariana" userId="772044fa-eadd-4e1d-be7c-074ab0628071" providerId="ADAL" clId="{B74B31F4-808E-4B2A-A0F7-98D8897BD6BC}" dt="2023-05-08T17:37:36.935" v="401" actId="26606"/>
          <ac:spMkLst>
            <pc:docMk/>
            <pc:sldMk cId="307292569" sldId="333"/>
            <ac:spMk id="34" creationId="{864DE13E-58EB-4475-B79C-0D4FC651239B}"/>
          </ac:spMkLst>
        </pc:spChg>
        <pc:spChg chg="add del">
          <ac:chgData name="Fontolan Litell, Mariana" userId="772044fa-eadd-4e1d-be7c-074ab0628071" providerId="ADAL" clId="{B74B31F4-808E-4B2A-A0F7-98D8897BD6BC}" dt="2023-05-08T17:37:41.722" v="404" actId="26606"/>
          <ac:spMkLst>
            <pc:docMk/>
            <pc:sldMk cId="307292569" sldId="333"/>
            <ac:spMk id="36" creationId="{22F15A2D-2324-487D-A02A-BF46C5C580EB}"/>
          </ac:spMkLst>
        </pc:spChg>
        <pc:spChg chg="add del">
          <ac:chgData name="Fontolan Litell, Mariana" userId="772044fa-eadd-4e1d-be7c-074ab0628071" providerId="ADAL" clId="{B74B31F4-808E-4B2A-A0F7-98D8897BD6BC}" dt="2023-05-08T17:37:41.722" v="404" actId="26606"/>
          <ac:spMkLst>
            <pc:docMk/>
            <pc:sldMk cId="307292569" sldId="333"/>
            <ac:spMk id="37" creationId="{17A7F34E-D418-47E2-9F86-2C45BBC31210}"/>
          </ac:spMkLst>
        </pc:spChg>
        <pc:spChg chg="add del">
          <ac:chgData name="Fontolan Litell, Mariana" userId="772044fa-eadd-4e1d-be7c-074ab0628071" providerId="ADAL" clId="{B74B31F4-808E-4B2A-A0F7-98D8897BD6BC}" dt="2023-05-08T17:37:41.722" v="404" actId="26606"/>
          <ac:spMkLst>
            <pc:docMk/>
            <pc:sldMk cId="307292569" sldId="333"/>
            <ac:spMk id="38" creationId="{2AEAFA59-923A-4F54-8B49-44C970BCC323}"/>
          </ac:spMkLst>
        </pc:spChg>
        <pc:grpChg chg="add del">
          <ac:chgData name="Fontolan Litell, Mariana" userId="772044fa-eadd-4e1d-be7c-074ab0628071" providerId="ADAL" clId="{B74B31F4-808E-4B2A-A0F7-98D8897BD6BC}" dt="2023-05-08T17:37:32.911" v="392" actId="26606"/>
          <ac:grpSpMkLst>
            <pc:docMk/>
            <pc:sldMk cId="307292569" sldId="333"/>
            <ac:grpSpMk id="30" creationId="{DB88BD78-87E1-424D-B479-C37D8E41B12E}"/>
          </ac:grpSpMkLst>
        </pc:grpChg>
        <pc:picChg chg="mod">
          <ac:chgData name="Fontolan Litell, Mariana" userId="772044fa-eadd-4e1d-be7c-074ab0628071" providerId="ADAL" clId="{B74B31F4-808E-4B2A-A0F7-98D8897BD6BC}" dt="2023-05-08T17:37:57.499" v="406" actId="1076"/>
          <ac:picMkLst>
            <pc:docMk/>
            <pc:sldMk cId="307292569" sldId="333"/>
            <ac:picMk id="11" creationId="{517B66E0-51C9-4C1F-BAA0-C1110E12E38C}"/>
          </ac:picMkLst>
        </pc:picChg>
        <pc:cxnChg chg="mod">
          <ac:chgData name="Fontolan Litell, Mariana" userId="772044fa-eadd-4e1d-be7c-074ab0628071" providerId="ADAL" clId="{B74B31F4-808E-4B2A-A0F7-98D8897BD6BC}" dt="2023-05-08T17:37:41.722" v="404" actId="26606"/>
          <ac:cxnSpMkLst>
            <pc:docMk/>
            <pc:sldMk cId="307292569" sldId="333"/>
            <ac:cxnSpMk id="3" creationId="{7352AE87-37AC-D27F-8078-2E58FB3181F8}"/>
          </ac:cxnSpMkLst>
        </pc:cxnChg>
      </pc:sldChg>
      <pc:sldChg chg="addSp delSp modSp new del mod">
        <pc:chgData name="Fontolan Litell, Mariana" userId="772044fa-eadd-4e1d-be7c-074ab0628071" providerId="ADAL" clId="{B74B31F4-808E-4B2A-A0F7-98D8897BD6BC}" dt="2023-05-08T20:43:07.392" v="495" actId="47"/>
        <pc:sldMkLst>
          <pc:docMk/>
          <pc:sldMk cId="2884713394" sldId="334"/>
        </pc:sldMkLst>
        <pc:spChg chg="add del mod">
          <ac:chgData name="Fontolan Litell, Mariana" userId="772044fa-eadd-4e1d-be7c-074ab0628071" providerId="ADAL" clId="{B74B31F4-808E-4B2A-A0F7-98D8897BD6BC}" dt="2023-05-08T20:41:55.553" v="488"/>
          <ac:spMkLst>
            <pc:docMk/>
            <pc:sldMk cId="2884713394" sldId="334"/>
            <ac:spMk id="4" creationId="{F31B5BEC-5E0A-5344-CD7E-184D83D14275}"/>
          </ac:spMkLst>
        </pc:spChg>
        <pc:spChg chg="add mod">
          <ac:chgData name="Fontolan Litell, Mariana" userId="772044fa-eadd-4e1d-be7c-074ab0628071" providerId="ADAL" clId="{B74B31F4-808E-4B2A-A0F7-98D8897BD6BC}" dt="2023-05-08T20:42:21.570" v="491" actId="14100"/>
          <ac:spMkLst>
            <pc:docMk/>
            <pc:sldMk cId="2884713394" sldId="334"/>
            <ac:spMk id="6" creationId="{7C2D2660-8734-A031-7958-62DB2CD2231C}"/>
          </ac:spMkLst>
        </pc:spChg>
        <pc:picChg chg="add del mod">
          <ac:chgData name="Fontolan Litell, Mariana" userId="772044fa-eadd-4e1d-be7c-074ab0628071" providerId="ADAL" clId="{B74B31F4-808E-4B2A-A0F7-98D8897BD6BC}" dt="2023-05-08T20:41:55.553" v="488"/>
          <ac:picMkLst>
            <pc:docMk/>
            <pc:sldMk cId="2884713394" sldId="334"/>
            <ac:picMk id="3" creationId="{E1C710D1-DE76-4B03-BD3A-20D97CFAF4B0}"/>
          </ac:picMkLst>
        </pc:picChg>
        <pc:picChg chg="add mod">
          <ac:chgData name="Fontolan Litell, Mariana" userId="772044fa-eadd-4e1d-be7c-074ab0628071" providerId="ADAL" clId="{B74B31F4-808E-4B2A-A0F7-98D8897BD6BC}" dt="2023-05-08T20:42:03.428" v="489"/>
          <ac:picMkLst>
            <pc:docMk/>
            <pc:sldMk cId="2884713394" sldId="334"/>
            <ac:picMk id="5" creationId="{2C21F1F5-1EA8-CD79-0783-F4C0B7EF544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AA3E5-4F89-4A1A-936B-673DAA083545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1BC159-9BFA-49F5-9BDD-FA99CD96C2F2}">
      <dgm:prSet/>
      <dgm:spPr/>
      <dgm:t>
        <a:bodyPr/>
        <a:lstStyle/>
        <a:p>
          <a:r>
            <a:rPr lang="en-US"/>
            <a:t>Wednesday May 31st</a:t>
          </a:r>
        </a:p>
      </dgm:t>
    </dgm:pt>
    <dgm:pt modelId="{E2D0C5FC-5BBE-4D60-8A6A-A84000741C7F}" type="parTrans" cxnId="{F8B80352-BC9B-46F8-B850-C0739E40C7DD}">
      <dgm:prSet/>
      <dgm:spPr/>
      <dgm:t>
        <a:bodyPr/>
        <a:lstStyle/>
        <a:p>
          <a:endParaRPr lang="en-US"/>
        </a:p>
      </dgm:t>
    </dgm:pt>
    <dgm:pt modelId="{C8A7D3E4-F914-4121-8134-C4BB162EDA3A}" type="sibTrans" cxnId="{F8B80352-BC9B-46F8-B850-C0739E40C7DD}">
      <dgm:prSet/>
      <dgm:spPr/>
      <dgm:t>
        <a:bodyPr/>
        <a:lstStyle/>
        <a:p>
          <a:endParaRPr lang="en-US"/>
        </a:p>
      </dgm:t>
    </dgm:pt>
    <dgm:pt modelId="{51EA03C0-CE20-4121-9138-41F873C38D36}">
      <dgm:prSet/>
      <dgm:spPr/>
      <dgm:t>
        <a:bodyPr/>
        <a:lstStyle/>
        <a:p>
          <a:r>
            <a:rPr lang="en-US" b="0" i="0" baseline="0" dirty="0"/>
            <a:t>An Overview of the YOPP-SH 2022 Winter Special Observing Period- David Bromwich</a:t>
          </a:r>
          <a:endParaRPr lang="en-US" dirty="0"/>
        </a:p>
      </dgm:t>
    </dgm:pt>
    <dgm:pt modelId="{CA129199-A945-4E76-BA4A-D9670CC30EAB}" type="parTrans" cxnId="{EA45056B-CB5F-49BB-A700-C3C4576FE51B}">
      <dgm:prSet/>
      <dgm:spPr/>
      <dgm:t>
        <a:bodyPr/>
        <a:lstStyle/>
        <a:p>
          <a:endParaRPr lang="en-US"/>
        </a:p>
      </dgm:t>
    </dgm:pt>
    <dgm:pt modelId="{1AC79362-24DB-42D2-977C-02A45B953F27}" type="sibTrans" cxnId="{EA45056B-CB5F-49BB-A700-C3C4576FE51B}">
      <dgm:prSet/>
      <dgm:spPr/>
      <dgm:t>
        <a:bodyPr/>
        <a:lstStyle/>
        <a:p>
          <a:endParaRPr lang="en-US"/>
        </a:p>
      </dgm:t>
    </dgm:pt>
    <dgm:pt modelId="{1C82EFAF-7F4F-4746-86C1-526398B69F86}">
      <dgm:prSet/>
      <dgm:spPr/>
      <dgm:t>
        <a:bodyPr/>
        <a:lstStyle/>
        <a:p>
          <a:r>
            <a:rPr lang="en-US"/>
            <a:t>Friday June 2</a:t>
          </a:r>
          <a:r>
            <a:rPr lang="en-US" baseline="30000"/>
            <a:t>nd</a:t>
          </a:r>
          <a:endParaRPr lang="en-US"/>
        </a:p>
      </dgm:t>
    </dgm:pt>
    <dgm:pt modelId="{B379E10F-7481-4AAC-A098-58351030D519}" type="parTrans" cxnId="{CD693268-9934-4DCC-AA77-77FE9B9E7460}">
      <dgm:prSet/>
      <dgm:spPr/>
      <dgm:t>
        <a:bodyPr/>
        <a:lstStyle/>
        <a:p>
          <a:endParaRPr lang="en-US"/>
        </a:p>
      </dgm:t>
    </dgm:pt>
    <dgm:pt modelId="{906415B9-4166-4C43-BCF6-5DD4E2995C90}" type="sibTrans" cxnId="{CD693268-9934-4DCC-AA77-77FE9B9E7460}">
      <dgm:prSet/>
      <dgm:spPr/>
      <dgm:t>
        <a:bodyPr/>
        <a:lstStyle/>
        <a:p>
          <a:endParaRPr lang="en-US"/>
        </a:p>
      </dgm:t>
    </dgm:pt>
    <dgm:pt modelId="{836CA363-F4B9-4382-B422-1356F3D0DE5F}">
      <dgm:prSet/>
      <dgm:spPr/>
      <dgm:t>
        <a:bodyPr/>
        <a:lstStyle/>
        <a:p>
          <a:r>
            <a:rPr lang="en-US" b="0" i="0" baseline="0" dirty="0"/>
            <a:t>Observational Analysis of an Atmospheric River Impacting the Antarctic Peninsula During the Winter YOPP-SH Special Observing Period - Marianna </a:t>
          </a:r>
          <a:r>
            <a:rPr lang="en-US" b="0" i="0" baseline="0" dirty="0" err="1"/>
            <a:t>Fontolan</a:t>
          </a:r>
          <a:r>
            <a:rPr lang="en-US" b="0" i="0" baseline="0" dirty="0"/>
            <a:t> </a:t>
          </a:r>
          <a:r>
            <a:rPr lang="en-US" b="0" i="0" baseline="0" dirty="0" err="1"/>
            <a:t>Litell</a:t>
          </a:r>
          <a:endParaRPr lang="en-US" dirty="0"/>
        </a:p>
      </dgm:t>
    </dgm:pt>
    <dgm:pt modelId="{8757B5E1-20EB-42A1-9B59-E92EDED6A5AB}" type="parTrans" cxnId="{7357AA97-971D-42FC-9DCF-0BBA5BA05D4F}">
      <dgm:prSet/>
      <dgm:spPr/>
      <dgm:t>
        <a:bodyPr/>
        <a:lstStyle/>
        <a:p>
          <a:endParaRPr lang="en-US"/>
        </a:p>
      </dgm:t>
    </dgm:pt>
    <dgm:pt modelId="{2266C32A-AEE1-4BE1-9F40-32B679A9BC05}" type="sibTrans" cxnId="{7357AA97-971D-42FC-9DCF-0BBA5BA05D4F}">
      <dgm:prSet/>
      <dgm:spPr/>
      <dgm:t>
        <a:bodyPr/>
        <a:lstStyle/>
        <a:p>
          <a:endParaRPr lang="en-US"/>
        </a:p>
      </dgm:t>
    </dgm:pt>
    <dgm:pt modelId="{61F34FF8-70D6-40C4-B2B4-475E169AA8DD}">
      <dgm:prSet/>
      <dgm:spPr/>
      <dgm:t>
        <a:bodyPr/>
        <a:lstStyle/>
        <a:p>
          <a:r>
            <a:rPr lang="en-US" b="0" i="0" baseline="0" dirty="0"/>
            <a:t>Polar WRF Modeling of a May 2022 Atmospheric River Impact on the Antarctic Peninsula</a:t>
          </a:r>
          <a:r>
            <a:rPr lang="en-US" dirty="0"/>
            <a:t> - </a:t>
          </a:r>
          <a:r>
            <a:rPr lang="en-US" b="0" i="0" baseline="0" dirty="0"/>
            <a:t>Keith M. Hines </a:t>
          </a:r>
          <a:endParaRPr lang="en-US" dirty="0"/>
        </a:p>
      </dgm:t>
    </dgm:pt>
    <dgm:pt modelId="{B3A9F8D8-5EAF-4B9D-B837-DE7FCEFF8B33}" type="parTrans" cxnId="{1309491D-0C6B-48BA-8C51-23EEC8503B89}">
      <dgm:prSet/>
      <dgm:spPr/>
      <dgm:t>
        <a:bodyPr/>
        <a:lstStyle/>
        <a:p>
          <a:endParaRPr lang="en-US"/>
        </a:p>
      </dgm:t>
    </dgm:pt>
    <dgm:pt modelId="{A9C37510-30D7-4B54-858D-A36868C62D89}" type="sibTrans" cxnId="{1309491D-0C6B-48BA-8C51-23EEC8503B89}">
      <dgm:prSet/>
      <dgm:spPr/>
      <dgm:t>
        <a:bodyPr/>
        <a:lstStyle/>
        <a:p>
          <a:endParaRPr lang="en-US"/>
        </a:p>
      </dgm:t>
    </dgm:pt>
    <dgm:pt modelId="{8A789309-63FD-48BC-9C1A-239ADE3A4E59}">
      <dgm:prSet/>
      <dgm:spPr/>
      <dgm:t>
        <a:bodyPr/>
        <a:lstStyle/>
        <a:p>
          <a:r>
            <a:rPr lang="en-US" b="0" i="0" baseline="0" dirty="0"/>
            <a:t>Polar WRF Forecast Performance for Antarctica and the Southern Ocean - David H. Bromwich</a:t>
          </a:r>
          <a:endParaRPr lang="en-US" dirty="0"/>
        </a:p>
      </dgm:t>
    </dgm:pt>
    <dgm:pt modelId="{AB90825D-A7AE-461C-B7C2-A41035BC6504}" type="parTrans" cxnId="{786C2B71-8CD8-4C2D-87C4-F4AE119B68FE}">
      <dgm:prSet/>
      <dgm:spPr/>
      <dgm:t>
        <a:bodyPr/>
        <a:lstStyle/>
        <a:p>
          <a:endParaRPr lang="en-US"/>
        </a:p>
      </dgm:t>
    </dgm:pt>
    <dgm:pt modelId="{F9950960-4FF6-40EB-837F-6FA58A958706}" type="sibTrans" cxnId="{786C2B71-8CD8-4C2D-87C4-F4AE119B68FE}">
      <dgm:prSet/>
      <dgm:spPr/>
      <dgm:t>
        <a:bodyPr/>
        <a:lstStyle/>
        <a:p>
          <a:endParaRPr lang="en-US"/>
        </a:p>
      </dgm:t>
    </dgm:pt>
    <dgm:pt modelId="{167555EC-7211-424E-8EEF-C40837F96D8A}">
      <dgm:prSet/>
      <dgm:spPr/>
      <dgm:t>
        <a:bodyPr/>
        <a:lstStyle/>
        <a:p>
          <a:r>
            <a:rPr lang="en-US" b="0" i="0" baseline="0" dirty="0"/>
            <a:t>The AMPS Winter YOPP-SH Forecast Data Impact Study - Jordan Powers</a:t>
          </a:r>
          <a:endParaRPr lang="en-US" dirty="0"/>
        </a:p>
      </dgm:t>
    </dgm:pt>
    <dgm:pt modelId="{CC4F11FF-A07E-4CD7-88FF-357FF639B62F}" type="parTrans" cxnId="{51A3CAAB-69C3-446B-B40F-0AE53C0527CF}">
      <dgm:prSet/>
      <dgm:spPr/>
      <dgm:t>
        <a:bodyPr/>
        <a:lstStyle/>
        <a:p>
          <a:endParaRPr lang="en-US"/>
        </a:p>
      </dgm:t>
    </dgm:pt>
    <dgm:pt modelId="{8AF8F3B4-0B22-4F27-A412-464EC26998EE}" type="sibTrans" cxnId="{51A3CAAB-69C3-446B-B40F-0AE53C0527CF}">
      <dgm:prSet/>
      <dgm:spPr/>
      <dgm:t>
        <a:bodyPr/>
        <a:lstStyle/>
        <a:p>
          <a:endParaRPr lang="en-US"/>
        </a:p>
      </dgm:t>
    </dgm:pt>
    <dgm:pt modelId="{0DF6654B-143A-482D-8EF3-DA58F2E20D82}" type="pres">
      <dgm:prSet presAssocID="{AFEAA3E5-4F89-4A1A-936B-673DAA083545}" presName="linear" presStyleCnt="0">
        <dgm:presLayoutVars>
          <dgm:dir/>
          <dgm:animLvl val="lvl"/>
          <dgm:resizeHandles val="exact"/>
        </dgm:presLayoutVars>
      </dgm:prSet>
      <dgm:spPr/>
    </dgm:pt>
    <dgm:pt modelId="{18B369FA-7311-444C-9028-AB4A98692A09}" type="pres">
      <dgm:prSet presAssocID="{C31BC159-9BFA-49F5-9BDD-FA99CD96C2F2}" presName="parentLin" presStyleCnt="0"/>
      <dgm:spPr/>
    </dgm:pt>
    <dgm:pt modelId="{3C65AF60-E70A-46A4-B256-13CF8F85777B}" type="pres">
      <dgm:prSet presAssocID="{C31BC159-9BFA-49F5-9BDD-FA99CD96C2F2}" presName="parentLeftMargin" presStyleLbl="node1" presStyleIdx="0" presStyleCnt="2"/>
      <dgm:spPr/>
    </dgm:pt>
    <dgm:pt modelId="{7AD9741F-3069-4601-9BF3-65C8F2529934}" type="pres">
      <dgm:prSet presAssocID="{C31BC159-9BFA-49F5-9BDD-FA99CD96C2F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DF4A62F-41C0-46BF-8851-21699B371CA8}" type="pres">
      <dgm:prSet presAssocID="{C31BC159-9BFA-49F5-9BDD-FA99CD96C2F2}" presName="negativeSpace" presStyleCnt="0"/>
      <dgm:spPr/>
    </dgm:pt>
    <dgm:pt modelId="{433A27A6-331D-4391-98F4-E5B0C4D219D1}" type="pres">
      <dgm:prSet presAssocID="{C31BC159-9BFA-49F5-9BDD-FA99CD96C2F2}" presName="childText" presStyleLbl="conFgAcc1" presStyleIdx="0" presStyleCnt="2">
        <dgm:presLayoutVars>
          <dgm:bulletEnabled val="1"/>
        </dgm:presLayoutVars>
      </dgm:prSet>
      <dgm:spPr/>
    </dgm:pt>
    <dgm:pt modelId="{26937AE5-A80B-4C60-A444-7962D78F56E6}" type="pres">
      <dgm:prSet presAssocID="{C8A7D3E4-F914-4121-8134-C4BB162EDA3A}" presName="spaceBetweenRectangles" presStyleCnt="0"/>
      <dgm:spPr/>
    </dgm:pt>
    <dgm:pt modelId="{5EA50E53-FEFB-48D2-98EA-365203224F5B}" type="pres">
      <dgm:prSet presAssocID="{1C82EFAF-7F4F-4746-86C1-526398B69F86}" presName="parentLin" presStyleCnt="0"/>
      <dgm:spPr/>
    </dgm:pt>
    <dgm:pt modelId="{13F11708-D283-48B4-96E2-521F3137E181}" type="pres">
      <dgm:prSet presAssocID="{1C82EFAF-7F4F-4746-86C1-526398B69F86}" presName="parentLeftMargin" presStyleLbl="node1" presStyleIdx="0" presStyleCnt="2"/>
      <dgm:spPr/>
    </dgm:pt>
    <dgm:pt modelId="{23955364-45C9-4E5F-AFB0-F3326FD8F64B}" type="pres">
      <dgm:prSet presAssocID="{1C82EFAF-7F4F-4746-86C1-526398B69F8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9B78DB6-94DB-4E8B-BB25-2C8ED2694F14}" type="pres">
      <dgm:prSet presAssocID="{1C82EFAF-7F4F-4746-86C1-526398B69F86}" presName="negativeSpace" presStyleCnt="0"/>
      <dgm:spPr/>
    </dgm:pt>
    <dgm:pt modelId="{B791450A-CD60-4A70-A124-CE87FDC42625}" type="pres">
      <dgm:prSet presAssocID="{1C82EFAF-7F4F-4746-86C1-526398B69F8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8804C1B-3350-415B-A78C-D5CCA3D7A821}" type="presOf" srcId="{1C82EFAF-7F4F-4746-86C1-526398B69F86}" destId="{13F11708-D283-48B4-96E2-521F3137E181}" srcOrd="0" destOrd="0" presId="urn:microsoft.com/office/officeart/2005/8/layout/list1"/>
    <dgm:cxn modelId="{1309491D-0C6B-48BA-8C51-23EEC8503B89}" srcId="{1C82EFAF-7F4F-4746-86C1-526398B69F86}" destId="{61F34FF8-70D6-40C4-B2B4-475E169AA8DD}" srcOrd="1" destOrd="0" parTransId="{B3A9F8D8-5EAF-4B9D-B837-DE7FCEFF8B33}" sibTransId="{A9C37510-30D7-4B54-858D-A36868C62D89}"/>
    <dgm:cxn modelId="{E9911727-C3CE-40E7-8795-EBDCAFBA91F3}" type="presOf" srcId="{167555EC-7211-424E-8EEF-C40837F96D8A}" destId="{B791450A-CD60-4A70-A124-CE87FDC42625}" srcOrd="0" destOrd="3" presId="urn:microsoft.com/office/officeart/2005/8/layout/list1"/>
    <dgm:cxn modelId="{52EA0A44-6B08-44CE-AC73-2BFD6795EE3D}" type="presOf" srcId="{836CA363-F4B9-4382-B422-1356F3D0DE5F}" destId="{B791450A-CD60-4A70-A124-CE87FDC42625}" srcOrd="0" destOrd="0" presId="urn:microsoft.com/office/officeart/2005/8/layout/list1"/>
    <dgm:cxn modelId="{CD693268-9934-4DCC-AA77-77FE9B9E7460}" srcId="{AFEAA3E5-4F89-4A1A-936B-673DAA083545}" destId="{1C82EFAF-7F4F-4746-86C1-526398B69F86}" srcOrd="1" destOrd="0" parTransId="{B379E10F-7481-4AAC-A098-58351030D519}" sibTransId="{906415B9-4166-4C43-BCF6-5DD4E2995C90}"/>
    <dgm:cxn modelId="{EA45056B-CB5F-49BB-A700-C3C4576FE51B}" srcId="{C31BC159-9BFA-49F5-9BDD-FA99CD96C2F2}" destId="{51EA03C0-CE20-4121-9138-41F873C38D36}" srcOrd="0" destOrd="0" parTransId="{CA129199-A945-4E76-BA4A-D9670CC30EAB}" sibTransId="{1AC79362-24DB-42D2-977C-02A45B953F27}"/>
    <dgm:cxn modelId="{F5C8846B-B53A-41D0-87A3-A9875F5C459A}" type="presOf" srcId="{1C82EFAF-7F4F-4746-86C1-526398B69F86}" destId="{23955364-45C9-4E5F-AFB0-F3326FD8F64B}" srcOrd="1" destOrd="0" presId="urn:microsoft.com/office/officeart/2005/8/layout/list1"/>
    <dgm:cxn modelId="{786C2B71-8CD8-4C2D-87C4-F4AE119B68FE}" srcId="{1C82EFAF-7F4F-4746-86C1-526398B69F86}" destId="{8A789309-63FD-48BC-9C1A-239ADE3A4E59}" srcOrd="2" destOrd="0" parTransId="{AB90825D-A7AE-461C-B7C2-A41035BC6504}" sibTransId="{F9950960-4FF6-40EB-837F-6FA58A958706}"/>
    <dgm:cxn modelId="{F8B80352-BC9B-46F8-B850-C0739E40C7DD}" srcId="{AFEAA3E5-4F89-4A1A-936B-673DAA083545}" destId="{C31BC159-9BFA-49F5-9BDD-FA99CD96C2F2}" srcOrd="0" destOrd="0" parTransId="{E2D0C5FC-5BBE-4D60-8A6A-A84000741C7F}" sibTransId="{C8A7D3E4-F914-4121-8134-C4BB162EDA3A}"/>
    <dgm:cxn modelId="{CE34FF7A-2EF1-4AFB-A2AF-FB8E4FEC7BE3}" type="presOf" srcId="{51EA03C0-CE20-4121-9138-41F873C38D36}" destId="{433A27A6-331D-4391-98F4-E5B0C4D219D1}" srcOrd="0" destOrd="0" presId="urn:microsoft.com/office/officeart/2005/8/layout/list1"/>
    <dgm:cxn modelId="{7357AA97-971D-42FC-9DCF-0BBA5BA05D4F}" srcId="{1C82EFAF-7F4F-4746-86C1-526398B69F86}" destId="{836CA363-F4B9-4382-B422-1356F3D0DE5F}" srcOrd="0" destOrd="0" parTransId="{8757B5E1-20EB-42A1-9B59-E92EDED6A5AB}" sibTransId="{2266C32A-AEE1-4BE1-9F40-32B679A9BC05}"/>
    <dgm:cxn modelId="{1315FDA3-AD91-4253-9D56-C396EDF4DE29}" type="presOf" srcId="{C31BC159-9BFA-49F5-9BDD-FA99CD96C2F2}" destId="{7AD9741F-3069-4601-9BF3-65C8F2529934}" srcOrd="1" destOrd="0" presId="urn:microsoft.com/office/officeart/2005/8/layout/list1"/>
    <dgm:cxn modelId="{7CC021A6-EB80-46DC-8033-1BFA740B4AE6}" type="presOf" srcId="{C31BC159-9BFA-49F5-9BDD-FA99CD96C2F2}" destId="{3C65AF60-E70A-46A4-B256-13CF8F85777B}" srcOrd="0" destOrd="0" presId="urn:microsoft.com/office/officeart/2005/8/layout/list1"/>
    <dgm:cxn modelId="{51A3CAAB-69C3-446B-B40F-0AE53C0527CF}" srcId="{1C82EFAF-7F4F-4746-86C1-526398B69F86}" destId="{167555EC-7211-424E-8EEF-C40837F96D8A}" srcOrd="3" destOrd="0" parTransId="{CC4F11FF-A07E-4CD7-88FF-357FF639B62F}" sibTransId="{8AF8F3B4-0B22-4F27-A412-464EC26998EE}"/>
    <dgm:cxn modelId="{CF22E9BB-658F-43DE-915E-0400DBD74269}" type="presOf" srcId="{AFEAA3E5-4F89-4A1A-936B-673DAA083545}" destId="{0DF6654B-143A-482D-8EF3-DA58F2E20D82}" srcOrd="0" destOrd="0" presId="urn:microsoft.com/office/officeart/2005/8/layout/list1"/>
    <dgm:cxn modelId="{409268BD-5F8A-4CD3-A3B1-4C299E999348}" type="presOf" srcId="{61F34FF8-70D6-40C4-B2B4-475E169AA8DD}" destId="{B791450A-CD60-4A70-A124-CE87FDC42625}" srcOrd="0" destOrd="1" presId="urn:microsoft.com/office/officeart/2005/8/layout/list1"/>
    <dgm:cxn modelId="{91E9B2D3-2E27-4426-A8BB-75FB873F15E7}" type="presOf" srcId="{8A789309-63FD-48BC-9C1A-239ADE3A4E59}" destId="{B791450A-CD60-4A70-A124-CE87FDC42625}" srcOrd="0" destOrd="2" presId="urn:microsoft.com/office/officeart/2005/8/layout/list1"/>
    <dgm:cxn modelId="{91850382-4B59-475A-A96B-19AE0CF43860}" type="presParOf" srcId="{0DF6654B-143A-482D-8EF3-DA58F2E20D82}" destId="{18B369FA-7311-444C-9028-AB4A98692A09}" srcOrd="0" destOrd="0" presId="urn:microsoft.com/office/officeart/2005/8/layout/list1"/>
    <dgm:cxn modelId="{3416C020-F2EA-4DEC-878E-F3D7C6033813}" type="presParOf" srcId="{18B369FA-7311-444C-9028-AB4A98692A09}" destId="{3C65AF60-E70A-46A4-B256-13CF8F85777B}" srcOrd="0" destOrd="0" presId="urn:microsoft.com/office/officeart/2005/8/layout/list1"/>
    <dgm:cxn modelId="{31D99E43-F7DD-4600-8083-9EC4F0D66AA7}" type="presParOf" srcId="{18B369FA-7311-444C-9028-AB4A98692A09}" destId="{7AD9741F-3069-4601-9BF3-65C8F2529934}" srcOrd="1" destOrd="0" presId="urn:microsoft.com/office/officeart/2005/8/layout/list1"/>
    <dgm:cxn modelId="{0DD8A131-49FF-41D8-8308-537BE49F5896}" type="presParOf" srcId="{0DF6654B-143A-482D-8EF3-DA58F2E20D82}" destId="{6DF4A62F-41C0-46BF-8851-21699B371CA8}" srcOrd="1" destOrd="0" presId="urn:microsoft.com/office/officeart/2005/8/layout/list1"/>
    <dgm:cxn modelId="{FC43599E-FA49-41C0-AE10-066A800DE21F}" type="presParOf" srcId="{0DF6654B-143A-482D-8EF3-DA58F2E20D82}" destId="{433A27A6-331D-4391-98F4-E5B0C4D219D1}" srcOrd="2" destOrd="0" presId="urn:microsoft.com/office/officeart/2005/8/layout/list1"/>
    <dgm:cxn modelId="{ED9F2988-533F-4330-AA27-20CE17050A69}" type="presParOf" srcId="{0DF6654B-143A-482D-8EF3-DA58F2E20D82}" destId="{26937AE5-A80B-4C60-A444-7962D78F56E6}" srcOrd="3" destOrd="0" presId="urn:microsoft.com/office/officeart/2005/8/layout/list1"/>
    <dgm:cxn modelId="{8311AA92-A833-4BD1-8ED7-1DD4F0C0B75A}" type="presParOf" srcId="{0DF6654B-143A-482D-8EF3-DA58F2E20D82}" destId="{5EA50E53-FEFB-48D2-98EA-365203224F5B}" srcOrd="4" destOrd="0" presId="urn:microsoft.com/office/officeart/2005/8/layout/list1"/>
    <dgm:cxn modelId="{6F22E5B3-893A-4016-9B76-1C0038AA1E0D}" type="presParOf" srcId="{5EA50E53-FEFB-48D2-98EA-365203224F5B}" destId="{13F11708-D283-48B4-96E2-521F3137E181}" srcOrd="0" destOrd="0" presId="urn:microsoft.com/office/officeart/2005/8/layout/list1"/>
    <dgm:cxn modelId="{0DBA6927-3AB6-4E74-8340-CCCD912DA0B5}" type="presParOf" srcId="{5EA50E53-FEFB-48D2-98EA-365203224F5B}" destId="{23955364-45C9-4E5F-AFB0-F3326FD8F64B}" srcOrd="1" destOrd="0" presId="urn:microsoft.com/office/officeart/2005/8/layout/list1"/>
    <dgm:cxn modelId="{A7F1756F-6816-478C-B4C2-240F3CAB6E7F}" type="presParOf" srcId="{0DF6654B-143A-482D-8EF3-DA58F2E20D82}" destId="{69B78DB6-94DB-4E8B-BB25-2C8ED2694F14}" srcOrd="5" destOrd="0" presId="urn:microsoft.com/office/officeart/2005/8/layout/list1"/>
    <dgm:cxn modelId="{26E88B22-052E-42A5-9236-DA62AEDDEA66}" type="presParOf" srcId="{0DF6654B-143A-482D-8EF3-DA58F2E20D82}" destId="{B791450A-CD60-4A70-A124-CE87FDC4262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49FCAB-6BF8-4388-9E5B-6231C6FF830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45CF022-D34F-4272-95D1-8E96250C497E}">
      <dgm:prSet custT="1"/>
      <dgm:spPr/>
      <dgm:t>
        <a:bodyPr/>
        <a:lstStyle/>
        <a:p>
          <a:r>
            <a:rPr lang="en-US" sz="2000" b="1" dirty="0"/>
            <a:t>The Winter Special Observing Period with the embedded Targeted Observing Periods was a big international achievement.  More than 1100 additional radiosondes were released. </a:t>
          </a:r>
        </a:p>
      </dgm:t>
    </dgm:pt>
    <dgm:pt modelId="{C68C1790-CBDC-4D0F-914F-542E13131DA5}" type="parTrans" cxnId="{F1B5744B-AFBA-4113-8700-AA081AC57B06}">
      <dgm:prSet/>
      <dgm:spPr/>
      <dgm:t>
        <a:bodyPr/>
        <a:lstStyle/>
        <a:p>
          <a:endParaRPr lang="en-US" sz="2000"/>
        </a:p>
      </dgm:t>
    </dgm:pt>
    <dgm:pt modelId="{8BAB9023-A3DF-4BCB-9932-D0E72B9E7C02}" type="sibTrans" cxnId="{F1B5744B-AFBA-4113-8700-AA081AC57B06}">
      <dgm:prSet/>
      <dgm:spPr/>
      <dgm:t>
        <a:bodyPr/>
        <a:lstStyle/>
        <a:p>
          <a:endParaRPr lang="en-US" sz="2000"/>
        </a:p>
      </dgm:t>
    </dgm:pt>
    <dgm:pt modelId="{E04CA60F-7DE7-465D-B0AF-1EF6BBE40A88}">
      <dgm:prSet custT="1"/>
      <dgm:spPr/>
      <dgm:t>
        <a:bodyPr/>
        <a:lstStyle/>
        <a:p>
          <a:r>
            <a:rPr lang="en-US" sz="2000" b="1" dirty="0"/>
            <a:t>Investigations of the processes governing mixed phased clouds and precipitation are ongoing – see </a:t>
          </a:r>
          <a:r>
            <a:rPr lang="en-US" sz="2000" b="1" dirty="0" err="1"/>
            <a:t>Litell</a:t>
          </a:r>
          <a:r>
            <a:rPr lang="en-US" sz="2000" b="1" dirty="0"/>
            <a:t> et al. and Hines et al. talks on Friday.</a:t>
          </a:r>
        </a:p>
      </dgm:t>
    </dgm:pt>
    <dgm:pt modelId="{E4096B9D-F56D-4359-8C2D-BA2114C21874}" type="parTrans" cxnId="{14FEC673-248C-4E6B-A5B9-047DE68D4C32}">
      <dgm:prSet/>
      <dgm:spPr/>
      <dgm:t>
        <a:bodyPr/>
        <a:lstStyle/>
        <a:p>
          <a:endParaRPr lang="en-US" sz="2000"/>
        </a:p>
      </dgm:t>
    </dgm:pt>
    <dgm:pt modelId="{6884DE8F-E8DB-4350-9941-4B12E9D40335}" type="sibTrans" cxnId="{14FEC673-248C-4E6B-A5B9-047DE68D4C32}">
      <dgm:prSet/>
      <dgm:spPr/>
      <dgm:t>
        <a:bodyPr/>
        <a:lstStyle/>
        <a:p>
          <a:endParaRPr lang="en-US" sz="2000"/>
        </a:p>
      </dgm:t>
    </dgm:pt>
    <dgm:pt modelId="{314BF558-FDD0-4E61-B681-68F7DAF1C504}">
      <dgm:prSet custT="1"/>
      <dgm:spPr/>
      <dgm:t>
        <a:bodyPr/>
        <a:lstStyle/>
        <a:p>
          <a:r>
            <a:rPr lang="en-US" sz="2000" b="1" dirty="0"/>
            <a:t>Numerical data denial experiments are exploring the forecast improvement resulting from the additional TOP radiosondes – see Powers et al. talk on Friday. </a:t>
          </a:r>
        </a:p>
      </dgm:t>
    </dgm:pt>
    <dgm:pt modelId="{1A341C58-03A2-4694-BE61-545F20FE09AD}" type="parTrans" cxnId="{88484155-FEDB-47DA-93ED-DB09A27D09AA}">
      <dgm:prSet/>
      <dgm:spPr/>
      <dgm:t>
        <a:bodyPr/>
        <a:lstStyle/>
        <a:p>
          <a:endParaRPr lang="en-US" sz="2000"/>
        </a:p>
      </dgm:t>
    </dgm:pt>
    <dgm:pt modelId="{35CB0683-FD0E-45B0-A8AF-1C4DF7DE1867}" type="sibTrans" cxnId="{88484155-FEDB-47DA-93ED-DB09A27D09AA}">
      <dgm:prSet/>
      <dgm:spPr/>
      <dgm:t>
        <a:bodyPr/>
        <a:lstStyle/>
        <a:p>
          <a:endParaRPr lang="en-US" sz="2000"/>
        </a:p>
      </dgm:t>
    </dgm:pt>
    <dgm:pt modelId="{002C8D5E-90DD-C340-9D8B-4E38F876DE23}" type="pres">
      <dgm:prSet presAssocID="{CF49FCAB-6BF8-4388-9E5B-6231C6FF8301}" presName="linear" presStyleCnt="0">
        <dgm:presLayoutVars>
          <dgm:animLvl val="lvl"/>
          <dgm:resizeHandles val="exact"/>
        </dgm:presLayoutVars>
      </dgm:prSet>
      <dgm:spPr/>
    </dgm:pt>
    <dgm:pt modelId="{C41C6B9F-BAA9-EF44-B298-47788751AA10}" type="pres">
      <dgm:prSet presAssocID="{C45CF022-D34F-4272-95D1-8E96250C497E}" presName="parentText" presStyleLbl="node1" presStyleIdx="0" presStyleCnt="3" custScaleY="172755">
        <dgm:presLayoutVars>
          <dgm:chMax val="0"/>
          <dgm:bulletEnabled val="1"/>
        </dgm:presLayoutVars>
      </dgm:prSet>
      <dgm:spPr/>
    </dgm:pt>
    <dgm:pt modelId="{B0556FDF-D278-C840-81E4-57D69430F417}" type="pres">
      <dgm:prSet presAssocID="{8BAB9023-A3DF-4BCB-9932-D0E72B9E7C02}" presName="spacer" presStyleCnt="0"/>
      <dgm:spPr/>
    </dgm:pt>
    <dgm:pt modelId="{3BD67B72-8E04-B946-AE1A-91023D164B20}" type="pres">
      <dgm:prSet presAssocID="{E04CA60F-7DE7-465D-B0AF-1EF6BBE40A88}" presName="parentText" presStyleLbl="node1" presStyleIdx="1" presStyleCnt="3" custScaleY="93617">
        <dgm:presLayoutVars>
          <dgm:chMax val="0"/>
          <dgm:bulletEnabled val="1"/>
        </dgm:presLayoutVars>
      </dgm:prSet>
      <dgm:spPr/>
    </dgm:pt>
    <dgm:pt modelId="{B6D99796-929B-E741-9E73-684A5E80513C}" type="pres">
      <dgm:prSet presAssocID="{6884DE8F-E8DB-4350-9941-4B12E9D40335}" presName="spacer" presStyleCnt="0"/>
      <dgm:spPr/>
    </dgm:pt>
    <dgm:pt modelId="{D30D9228-E5C5-714E-BBD5-55F57A06AD4E}" type="pres">
      <dgm:prSet presAssocID="{314BF558-FDD0-4E61-B681-68F7DAF1C504}" presName="parentText" presStyleLbl="node1" presStyleIdx="2" presStyleCnt="3" custScaleY="85049">
        <dgm:presLayoutVars>
          <dgm:chMax val="0"/>
          <dgm:bulletEnabled val="1"/>
        </dgm:presLayoutVars>
      </dgm:prSet>
      <dgm:spPr/>
    </dgm:pt>
  </dgm:ptLst>
  <dgm:cxnLst>
    <dgm:cxn modelId="{B78CF00D-CAA6-E341-B5AE-0DCC9F6D8217}" type="presOf" srcId="{E04CA60F-7DE7-465D-B0AF-1EF6BBE40A88}" destId="{3BD67B72-8E04-B946-AE1A-91023D164B20}" srcOrd="0" destOrd="0" presId="urn:microsoft.com/office/officeart/2005/8/layout/vList2"/>
    <dgm:cxn modelId="{7AE3C23D-D3BB-7E40-966B-56A162FA9274}" type="presOf" srcId="{314BF558-FDD0-4E61-B681-68F7DAF1C504}" destId="{D30D9228-E5C5-714E-BBD5-55F57A06AD4E}" srcOrd="0" destOrd="0" presId="urn:microsoft.com/office/officeart/2005/8/layout/vList2"/>
    <dgm:cxn modelId="{F1B5744B-AFBA-4113-8700-AA081AC57B06}" srcId="{CF49FCAB-6BF8-4388-9E5B-6231C6FF8301}" destId="{C45CF022-D34F-4272-95D1-8E96250C497E}" srcOrd="0" destOrd="0" parTransId="{C68C1790-CBDC-4D0F-914F-542E13131DA5}" sibTransId="{8BAB9023-A3DF-4BCB-9932-D0E72B9E7C02}"/>
    <dgm:cxn modelId="{E7E6634C-A1C2-504A-A30B-89415CDE8180}" type="presOf" srcId="{CF49FCAB-6BF8-4388-9E5B-6231C6FF8301}" destId="{002C8D5E-90DD-C340-9D8B-4E38F876DE23}" srcOrd="0" destOrd="0" presId="urn:microsoft.com/office/officeart/2005/8/layout/vList2"/>
    <dgm:cxn modelId="{14FEC673-248C-4E6B-A5B9-047DE68D4C32}" srcId="{CF49FCAB-6BF8-4388-9E5B-6231C6FF8301}" destId="{E04CA60F-7DE7-465D-B0AF-1EF6BBE40A88}" srcOrd="1" destOrd="0" parTransId="{E4096B9D-F56D-4359-8C2D-BA2114C21874}" sibTransId="{6884DE8F-E8DB-4350-9941-4B12E9D40335}"/>
    <dgm:cxn modelId="{88484155-FEDB-47DA-93ED-DB09A27D09AA}" srcId="{CF49FCAB-6BF8-4388-9E5B-6231C6FF8301}" destId="{314BF558-FDD0-4E61-B681-68F7DAF1C504}" srcOrd="2" destOrd="0" parTransId="{1A341C58-03A2-4694-BE61-545F20FE09AD}" sibTransId="{35CB0683-FD0E-45B0-A8AF-1C4DF7DE1867}"/>
    <dgm:cxn modelId="{9684D177-13D9-F84B-9C3B-6C2C2951F367}" type="presOf" srcId="{C45CF022-D34F-4272-95D1-8E96250C497E}" destId="{C41C6B9F-BAA9-EF44-B298-47788751AA10}" srcOrd="0" destOrd="0" presId="urn:microsoft.com/office/officeart/2005/8/layout/vList2"/>
    <dgm:cxn modelId="{CDC7CD50-47B9-3940-A2C2-CEACFC468932}" type="presParOf" srcId="{002C8D5E-90DD-C340-9D8B-4E38F876DE23}" destId="{C41C6B9F-BAA9-EF44-B298-47788751AA10}" srcOrd="0" destOrd="0" presId="urn:microsoft.com/office/officeart/2005/8/layout/vList2"/>
    <dgm:cxn modelId="{57B9F7B7-C40F-CB42-8F13-ADBE97A37373}" type="presParOf" srcId="{002C8D5E-90DD-C340-9D8B-4E38F876DE23}" destId="{B0556FDF-D278-C840-81E4-57D69430F417}" srcOrd="1" destOrd="0" presId="urn:microsoft.com/office/officeart/2005/8/layout/vList2"/>
    <dgm:cxn modelId="{9711D256-2834-6747-93D8-34EF95823C42}" type="presParOf" srcId="{002C8D5E-90DD-C340-9D8B-4E38F876DE23}" destId="{3BD67B72-8E04-B946-AE1A-91023D164B20}" srcOrd="2" destOrd="0" presId="urn:microsoft.com/office/officeart/2005/8/layout/vList2"/>
    <dgm:cxn modelId="{62FC8AED-A924-4849-9116-9991A54A15C9}" type="presParOf" srcId="{002C8D5E-90DD-C340-9D8B-4E38F876DE23}" destId="{B6D99796-929B-E741-9E73-684A5E80513C}" srcOrd="3" destOrd="0" presId="urn:microsoft.com/office/officeart/2005/8/layout/vList2"/>
    <dgm:cxn modelId="{7BC11078-0B7F-E946-BBF1-E09A26687723}" type="presParOf" srcId="{002C8D5E-90DD-C340-9D8B-4E38F876DE23}" destId="{D30D9228-E5C5-714E-BBD5-55F57A06AD4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A27A6-331D-4391-98F4-E5B0C4D219D1}">
      <dsp:nvSpPr>
        <dsp:cNvPr id="0" name=""/>
        <dsp:cNvSpPr/>
      </dsp:nvSpPr>
      <dsp:spPr>
        <a:xfrm>
          <a:off x="0" y="461209"/>
          <a:ext cx="6666833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95732" rIns="51742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baseline="0" dirty="0"/>
            <a:t>An Overview of the YOPP-SH 2022 Winter Special Observing Period- David Bromwich</a:t>
          </a:r>
          <a:endParaRPr lang="en-US" sz="1900" kern="1200" dirty="0"/>
        </a:p>
      </dsp:txBody>
      <dsp:txXfrm>
        <a:off x="0" y="461209"/>
        <a:ext cx="6666833" cy="1077300"/>
      </dsp:txXfrm>
    </dsp:sp>
    <dsp:sp modelId="{7AD9741F-3069-4601-9BF3-65C8F2529934}">
      <dsp:nvSpPr>
        <dsp:cNvPr id="0" name=""/>
        <dsp:cNvSpPr/>
      </dsp:nvSpPr>
      <dsp:spPr>
        <a:xfrm>
          <a:off x="333341" y="180769"/>
          <a:ext cx="4666783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Wednesday May 31st</a:t>
          </a:r>
        </a:p>
      </dsp:txBody>
      <dsp:txXfrm>
        <a:off x="360721" y="208149"/>
        <a:ext cx="4612023" cy="506120"/>
      </dsp:txXfrm>
    </dsp:sp>
    <dsp:sp modelId="{B791450A-CD60-4A70-A124-CE87FDC42625}">
      <dsp:nvSpPr>
        <dsp:cNvPr id="0" name=""/>
        <dsp:cNvSpPr/>
      </dsp:nvSpPr>
      <dsp:spPr>
        <a:xfrm>
          <a:off x="0" y="1921550"/>
          <a:ext cx="6666833" cy="335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95732" rIns="51742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baseline="0" dirty="0"/>
            <a:t>Observational Analysis of an Atmospheric River Impacting the Antarctic Peninsula During the Winter YOPP-SH Special Observing Period - Marianna </a:t>
          </a:r>
          <a:r>
            <a:rPr lang="en-US" sz="1900" b="0" i="0" kern="1200" baseline="0" dirty="0" err="1"/>
            <a:t>Fontolan</a:t>
          </a:r>
          <a:r>
            <a:rPr lang="en-US" sz="1900" b="0" i="0" kern="1200" baseline="0" dirty="0"/>
            <a:t> </a:t>
          </a:r>
          <a:r>
            <a:rPr lang="en-US" sz="1900" b="0" i="0" kern="1200" baseline="0" dirty="0" err="1"/>
            <a:t>Litell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baseline="0" dirty="0"/>
            <a:t>Polar WRF Modeling of a May 2022 Atmospheric River Impact on the Antarctic Peninsula</a:t>
          </a:r>
          <a:r>
            <a:rPr lang="en-US" sz="1900" kern="1200" dirty="0"/>
            <a:t> - </a:t>
          </a:r>
          <a:r>
            <a:rPr lang="en-US" sz="1900" b="0" i="0" kern="1200" baseline="0" dirty="0"/>
            <a:t>Keith M. Hines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baseline="0" dirty="0"/>
            <a:t>Polar WRF Forecast Performance for Antarctica and the Southern Ocean - David H. Bromwich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baseline="0" dirty="0"/>
            <a:t>The AMPS Winter YOPP-SH Forecast Data Impact Study - Jordan Powers</a:t>
          </a:r>
          <a:endParaRPr lang="en-US" sz="1900" kern="1200" dirty="0"/>
        </a:p>
      </dsp:txBody>
      <dsp:txXfrm>
        <a:off x="0" y="1921550"/>
        <a:ext cx="6666833" cy="3351600"/>
      </dsp:txXfrm>
    </dsp:sp>
    <dsp:sp modelId="{23955364-45C9-4E5F-AFB0-F3326FD8F64B}">
      <dsp:nvSpPr>
        <dsp:cNvPr id="0" name=""/>
        <dsp:cNvSpPr/>
      </dsp:nvSpPr>
      <dsp:spPr>
        <a:xfrm>
          <a:off x="333341" y="1641110"/>
          <a:ext cx="4666783" cy="56088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Friday June 2</a:t>
          </a:r>
          <a:r>
            <a:rPr lang="en-US" sz="1900" kern="1200" baseline="30000"/>
            <a:t>nd</a:t>
          </a:r>
          <a:endParaRPr lang="en-US" sz="1900" kern="1200"/>
        </a:p>
      </dsp:txBody>
      <dsp:txXfrm>
        <a:off x="360721" y="1668490"/>
        <a:ext cx="4612023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1C6B9F-BAA9-EF44-B298-47788751AA10}">
      <dsp:nvSpPr>
        <dsp:cNvPr id="0" name=""/>
        <dsp:cNvSpPr/>
      </dsp:nvSpPr>
      <dsp:spPr>
        <a:xfrm>
          <a:off x="0" y="698252"/>
          <a:ext cx="6900512" cy="197837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The Winter Special Observing Period with the embedded Targeted Observing Periods was a big international achievement.  More than 1100 additional radiosondes were released. </a:t>
          </a:r>
        </a:p>
      </dsp:txBody>
      <dsp:txXfrm>
        <a:off x="96576" y="794828"/>
        <a:ext cx="6707360" cy="1785220"/>
      </dsp:txXfrm>
    </dsp:sp>
    <dsp:sp modelId="{3BD67B72-8E04-B946-AE1A-91023D164B20}">
      <dsp:nvSpPr>
        <dsp:cNvPr id="0" name=""/>
        <dsp:cNvSpPr/>
      </dsp:nvSpPr>
      <dsp:spPr>
        <a:xfrm>
          <a:off x="0" y="2734224"/>
          <a:ext cx="6900512" cy="1072092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Investigations of the processes governing mixed phased clouds and precipitation are ongoing – see </a:t>
          </a:r>
          <a:r>
            <a:rPr lang="en-US" sz="2000" b="1" kern="1200" dirty="0" err="1"/>
            <a:t>Litell</a:t>
          </a:r>
          <a:r>
            <a:rPr lang="en-US" sz="2000" b="1" kern="1200" dirty="0"/>
            <a:t> et al. and Hines et al. talks on Friday.</a:t>
          </a:r>
        </a:p>
      </dsp:txBody>
      <dsp:txXfrm>
        <a:off x="52335" y="2786559"/>
        <a:ext cx="6795842" cy="967422"/>
      </dsp:txXfrm>
    </dsp:sp>
    <dsp:sp modelId="{D30D9228-E5C5-714E-BBD5-55F57A06AD4E}">
      <dsp:nvSpPr>
        <dsp:cNvPr id="0" name=""/>
        <dsp:cNvSpPr/>
      </dsp:nvSpPr>
      <dsp:spPr>
        <a:xfrm>
          <a:off x="0" y="3863916"/>
          <a:ext cx="6900512" cy="973972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Numerical data denial experiments are exploring the forecast improvement resulting from the additional TOP radiosondes – see Powers et al. talk on Friday. </a:t>
          </a:r>
        </a:p>
      </dsp:txBody>
      <dsp:txXfrm>
        <a:off x="47545" y="3911461"/>
        <a:ext cx="6805422" cy="878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AFD9D-0AE4-9149-8622-9A7F44E2D117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3629A-5CE9-AC4C-9A45-580C5B3DF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0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3629A-5CE9-AC4C-9A45-580C5B3DF3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16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3629A-5CE9-AC4C-9A45-580C5B3DF3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09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 </a:t>
            </a:r>
            <a:r>
              <a:rPr lang="en-US" err="1"/>
              <a:t>Lubin’s</a:t>
            </a:r>
            <a:r>
              <a:rPr lang="en-US"/>
              <a:t> group is working on get more observation at station Palmer. Surface energy balance will be the target variable.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3629A-5CE9-AC4C-9A45-580C5B3DF3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94DCF-3FF0-A148-B708-341DBB3BD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2C0232-6529-8C4F-9C2B-9C2267AEE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31CBE-CAE4-184E-A51A-4D6EEF59C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C3B3-0BCF-BC4A-8935-0B60B2E541AA}" type="datetime1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138B9-3629-F740-8419-DF37A51A4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03C15-74FD-854A-B36D-BDE2859B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7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FB1C-DF5E-C24E-86A2-570D5A6D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2B187-03BC-CF4A-9FD8-A61EA6EA0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3D3D4-8F9A-604E-B9C2-001B0048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C37C-B642-C641-A12D-5E07430612CC}" type="datetime1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EC0C8-7899-CE47-9E10-05D08556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F4687-B0F8-154F-A8C4-81C4009EE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35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D10C1-7183-F844-8055-43D544902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3F3EE-3DA5-0E45-A22C-98CC0D075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9E00D-FB79-7C40-B510-BC77C8A7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255C2-08DB-3C44-9E5D-57123FE0927D}" type="datetime1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F33F9-BA08-4345-B106-50579EFD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205AF-D5C4-BC40-B533-C97FD3D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4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5538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4F3C4-5249-204B-BCA5-E7C9871E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B52E4-1B2C-5443-B4A5-4C9EA13F7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47272-9FBD-C940-A4B5-C1AA4817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B24B-14EA-E445-A1AC-61187F80ED45}" type="datetime1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2F1DA-201C-4444-8328-6FA0E98D9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364E2-5F37-F145-B2C3-5CE040F2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7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F890-BC93-F744-8CEE-770DB930B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A1FB6-37C9-6243-8EE2-4C6A98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EDCDA-DC3D-3B47-AB92-C31CCD3CE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5DD3-4984-CA4C-8B02-544D8742E68A}" type="datetime1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CD383-0249-F246-B9A7-DCE4B43D2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2600A-630D-194D-97BD-BEB4792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7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98AD-6221-1E4C-8CB7-F62CE735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C94BB-0982-6742-9CB2-97207C94B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08972-D2ED-F248-9CA3-83AE30615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EDEBD-A1DA-7547-A430-9AC9A01DB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E72A-F2D7-C845-BB5F-C963D6EE1A0A}" type="datetime1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43620-7517-B743-8736-5A4142CE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E4FEE-3479-2544-8BE9-4F564195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9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F3F93-B76B-2A47-836A-6F926C47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BFC78-227F-AC4E-95E9-089AEC7B2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6C3F3-B28D-DC49-A1C7-488060627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F82C7-1940-6342-883F-A39133E5D7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33B02-B410-1B43-AC33-AAB963C39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6E2B2-064E-F340-A2D1-4E5339A94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5F07-0C77-BB46-9F08-B1BC7C8D3277}" type="datetime1">
              <a:rPr lang="en-US" smtClean="0"/>
              <a:t>5/29/2023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BC2836-5487-BA4B-BFB1-4C78B3BB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5B062-D8F1-9943-A3F7-D677D48F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9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30702-9768-1447-BAAA-ABD10F5B3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DDB02-1A00-3E4D-A038-D6F7B7E6C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A2FD-6233-9849-92D0-890D5A1D6DA7}" type="datetime1">
              <a:rPr lang="en-US" smtClean="0"/>
              <a:t>5/29/2023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09235-0278-4348-8CD5-D6D0EC6D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0EC21-6FE5-1642-B932-C8BD2698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1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E7C61-D2A1-E24E-B358-A6E8DE769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D8A0D-6539-D84E-AD94-E5AC3D0C2DA9}" type="datetime1">
              <a:rPr lang="en-US" smtClean="0"/>
              <a:t>5/29/2023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09785-757E-6341-9129-F65267B3D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1B541-E98A-3C40-9A36-EAE42442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B529-FC71-F045-97F5-AFF082DF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1A815-A10E-4448-B0C7-FFEF0D525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C8310-929E-0B41-A48A-0F0CA17FB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EE8F1-9FFF-F74F-A237-46CEF246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034B6-A116-F043-9B1E-CEF33CF43E64}" type="datetime1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D5E1D-012B-3348-9D97-C102C68F3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C382E-2E7C-494E-BB93-717EDCF2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EBB30-5A7B-B64A-835B-E9940F7F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4D06AD-190A-F44A-A647-EC256D6205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E92EB-E259-F444-986E-5071EE6FB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D78A9-88BA-E44C-B54A-8546D6410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F4B-B2C4-EC40-AA96-92DCF139D713}" type="datetime1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5572E-18EA-7249-8BE3-F697DE93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0EA0B-6CE5-C94A-BD5E-DCD055D9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8CEBF7-C9AD-1641-94E4-813B7B3B0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67431-A07F-C141-AC0A-9BDBF05C8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FD14A-5AEA-5542-A838-04E853776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9CAEA-5BAF-8C4E-8975-B61ECC3109B9}" type="datetime1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27011-B653-B340-9D5F-8C8969067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F48BD-F228-974A-874B-E1D74331F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ACEB4-0474-E84A-B1A4-D6F0D98F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9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2.xml"/><Relationship Id="rId7" Type="http://schemas.openxmlformats.org/officeDocument/2006/relationships/hyperlink" Target="mailto:bromwich.1@osu.edu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cw3e.ucsd.edu/arscale_antarctica/__;!!KGKeukY!nhq1oIRdzSSouJBrm_9U-ZwcuyvziUQo82Tvf4YjCSvDYf-f3u-IfproXeVMX0VDAg$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snow, nature&#10;&#10;Description automatically generated">
            <a:extLst>
              <a:ext uri="{FF2B5EF4-FFF2-40B4-BE49-F238E27FC236}">
                <a16:creationId xmlns:a16="http://schemas.microsoft.com/office/drawing/2014/main" id="{F2912633-4ECF-C18B-43C3-C800577A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48"/>
          <a:stretch/>
        </p:blipFill>
        <p:spPr>
          <a:xfrm>
            <a:off x="-22432" y="0"/>
            <a:ext cx="12214432" cy="6876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30C18-9D2E-5949-82AA-C49AC15DED52}"/>
              </a:ext>
            </a:extLst>
          </p:cNvPr>
          <p:cNvSpPr txBox="1"/>
          <p:nvPr/>
        </p:nvSpPr>
        <p:spPr>
          <a:xfrm>
            <a:off x="584199" y="1378191"/>
            <a:ext cx="1076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/>
              <a:t>An Overview of YOPP-SH 2022 Winter Special Observing Period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EB066-CB2D-0248-8F82-19C478B4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391" y="5415744"/>
            <a:ext cx="3918839" cy="848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518268-775F-A341-9BBB-13561E6BF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664" y="5164775"/>
            <a:ext cx="1724135" cy="1162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5AFF8-700B-C346-B48F-B3CB31179C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00" r="37182" b="-5556"/>
          <a:stretch/>
        </p:blipFill>
        <p:spPr>
          <a:xfrm>
            <a:off x="6588905" y="5528993"/>
            <a:ext cx="2656495" cy="7337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1DE875-8FF4-4B4F-B47E-4C758E9A25C1}"/>
              </a:ext>
            </a:extLst>
          </p:cNvPr>
          <p:cNvSpPr/>
          <p:nvPr/>
        </p:nvSpPr>
        <p:spPr>
          <a:xfrm>
            <a:off x="3363438" y="3024837"/>
            <a:ext cx="5054204" cy="101566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David H. Bromwich</a:t>
            </a:r>
            <a:r>
              <a:rPr lang="en-US" sz="2000" baseline="30000" dirty="0"/>
              <a:t>1 </a:t>
            </a:r>
            <a:r>
              <a:rPr lang="en-US" sz="2000" dirty="0"/>
              <a:t>, YOPP-SH Community, Mariana F. </a:t>
            </a:r>
            <a:r>
              <a:rPr lang="en-US" sz="2000" dirty="0" err="1"/>
              <a:t>Litell</a:t>
            </a:r>
            <a:r>
              <a:rPr lang="en-US" sz="2000" dirty="0"/>
              <a:t>, Jordan G. Powers, Kevin W. Manning  </a:t>
            </a:r>
            <a:endParaRPr lang="en-US" sz="2000" baseline="30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EDEA95-57B8-6342-8219-1164EABE94C4}"/>
              </a:ext>
            </a:extLst>
          </p:cNvPr>
          <p:cNvSpPr/>
          <p:nvPr/>
        </p:nvSpPr>
        <p:spPr>
          <a:xfrm>
            <a:off x="2849564" y="4160085"/>
            <a:ext cx="6081952" cy="92333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aseline="30000"/>
              <a:t>1</a:t>
            </a:r>
            <a:r>
              <a:rPr lang="en-US"/>
              <a:t>Lead, YOPP-SH Task Team</a:t>
            </a:r>
          </a:p>
          <a:p>
            <a:pPr algn="ctr"/>
            <a:r>
              <a:rPr lang="en-US"/>
              <a:t>Byrd Polar and Climate Research Center </a:t>
            </a:r>
          </a:p>
          <a:p>
            <a:pPr algn="ctr"/>
            <a:r>
              <a:rPr lang="en-US"/>
              <a:t>The Ohio State University Columbus, Ohio , USA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F83A0E-BDD7-854B-89DE-92C7BDBC5640}"/>
              </a:ext>
            </a:extLst>
          </p:cNvPr>
          <p:cNvCxnSpPr/>
          <p:nvPr/>
        </p:nvCxnSpPr>
        <p:spPr>
          <a:xfrm>
            <a:off x="772160" y="2265680"/>
            <a:ext cx="10236760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FB55B1-42F1-0940-8DD9-EEF5D0C0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C9B0A7-43B5-3D44-8721-C26A2B171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16" y="9045"/>
            <a:ext cx="1025923" cy="1124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F296BB-EFA4-F848-A403-CDDDDE355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6497" y="63140"/>
            <a:ext cx="1294605" cy="1015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8C7FD3-AB56-EA4A-B6F1-7DC910F688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5646" b="-5556"/>
          <a:stretch/>
        </p:blipFill>
        <p:spPr>
          <a:xfrm>
            <a:off x="398613" y="5282025"/>
            <a:ext cx="1165112" cy="1074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EB57EC-9FC6-75FF-4D4A-6732D4D2F336}"/>
              </a:ext>
            </a:extLst>
          </p:cNvPr>
          <p:cNvSpPr txBox="1"/>
          <p:nvPr/>
        </p:nvSpPr>
        <p:spPr>
          <a:xfrm>
            <a:off x="6797253" y="6507569"/>
            <a:ext cx="539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Picture source: Rothera Station – Jonathan </a:t>
            </a:r>
            <a:r>
              <a:rPr lang="en-US" dirty="0" err="1">
                <a:solidFill>
                  <a:srgbClr val="FF0000"/>
                </a:solidFill>
              </a:rPr>
              <a:t>Witherstone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9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4F38F-DB3B-6847-AA2E-C77A25AC24BA}"/>
              </a:ext>
            </a:extLst>
          </p:cNvPr>
          <p:cNvSpPr txBox="1"/>
          <p:nvPr/>
        </p:nvSpPr>
        <p:spPr>
          <a:xfrm>
            <a:off x="836676" y="415290"/>
            <a:ext cx="10515600" cy="504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two target regions are the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Ross Sea-East Antarctica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greater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Antarctic Peninsula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Further investigation on weather and climate phenomena over the high-latitude Southern Hemisphere continues, including topics like major coastal cyclones, atmospheric rivers, and cloud impacts. </a:t>
            </a:r>
          </a:p>
          <a:p>
            <a:pPr marL="28575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Also, the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of extra radiosonde observations on weather forecasts 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are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being identified and quantified, and better predictions of extreme weather will be delivered for scientists and operational activities in Antarctica.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38D83-AC94-7B45-9FCA-FF3CF9C8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758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0EACEB4-0474-E84A-B1A4-D6F0D98F42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C7D18E-04DC-3546-8AB4-92BB9B2F8587}"/>
              </a:ext>
            </a:extLst>
          </p:cNvPr>
          <p:cNvSpPr txBox="1"/>
          <p:nvPr/>
        </p:nvSpPr>
        <p:spPr>
          <a:xfrm>
            <a:off x="985972" y="6143982"/>
            <a:ext cx="231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(Bromwich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911399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5F98F-CA29-2642-B4B5-B302A91D7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9991"/>
            <a:ext cx="2743200" cy="365125"/>
          </a:xfrm>
        </p:spPr>
        <p:txBody>
          <a:bodyPr/>
          <a:lstStyle/>
          <a:p>
            <a:fld id="{D0EACEB4-0474-E84A-B1A4-D6F0D98F4263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4CBEF1-9D55-5549-9B62-3571D36BED66}"/>
              </a:ext>
            </a:extLst>
          </p:cNvPr>
          <p:cNvSpPr txBox="1"/>
          <p:nvPr/>
        </p:nvSpPr>
        <p:spPr>
          <a:xfrm>
            <a:off x="7955207" y="1534590"/>
            <a:ext cx="3982792" cy="4347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Collaborative observation plans are supported by various institutions to collect information on cloud cover, height, phase, etc. 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observations of clouds are valuable for investigations on weather events, such as atmospheric rivers, extreme precipitation, foehn warming, and surface melting (e.g., </a:t>
            </a:r>
            <a:r>
              <a:rPr lang="en-US" sz="2200" err="1">
                <a:latin typeface="Calibri" panose="020F0502020204030204" pitchFamily="34" charset="0"/>
                <a:cs typeface="Calibri" panose="020F0502020204030204" pitchFamily="34" charset="0"/>
              </a:rPr>
              <a:t>Gorodetskaya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., 2020</a:t>
            </a:r>
            <a:r>
              <a:rPr lang="en-US" sz="22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</a:t>
            </a:r>
            <a:r>
              <a:rPr lang="en-US" sz="2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2B800-5524-794F-8C0F-6F92B8F810F1}"/>
              </a:ext>
            </a:extLst>
          </p:cNvPr>
          <p:cNvSpPr txBox="1"/>
          <p:nvPr/>
        </p:nvSpPr>
        <p:spPr>
          <a:xfrm>
            <a:off x="207134" y="174104"/>
            <a:ext cx="85972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>
                <a:solidFill>
                  <a:srgbClr val="002060"/>
                </a:solidFill>
              </a:rPr>
              <a:t>Enhanced Cloud Measurements – Antarctic Peninsula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0F22912-4AFA-4741-B229-F842DA4E977F}"/>
              </a:ext>
            </a:extLst>
          </p:cNvPr>
          <p:cNvGraphicFramePr>
            <a:graphicFrameLocks noGrp="1"/>
          </p:cNvGraphicFramePr>
          <p:nvPr/>
        </p:nvGraphicFramePr>
        <p:xfrm>
          <a:off x="296572" y="1019681"/>
          <a:ext cx="7658635" cy="537716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29935">
                  <a:extLst>
                    <a:ext uri="{9D8B030D-6E8A-4147-A177-3AD203B41FA5}">
                      <a16:colId xmlns:a16="http://schemas.microsoft.com/office/drawing/2014/main" val="1096444039"/>
                    </a:ext>
                  </a:extLst>
                </a:gridCol>
                <a:gridCol w="1946974">
                  <a:extLst>
                    <a:ext uri="{9D8B030D-6E8A-4147-A177-3AD203B41FA5}">
                      <a16:colId xmlns:a16="http://schemas.microsoft.com/office/drawing/2014/main" val="376343185"/>
                    </a:ext>
                  </a:extLst>
                </a:gridCol>
                <a:gridCol w="1126533">
                  <a:extLst>
                    <a:ext uri="{9D8B030D-6E8A-4147-A177-3AD203B41FA5}">
                      <a16:colId xmlns:a16="http://schemas.microsoft.com/office/drawing/2014/main" val="2689377187"/>
                    </a:ext>
                  </a:extLst>
                </a:gridCol>
                <a:gridCol w="879685">
                  <a:extLst>
                    <a:ext uri="{9D8B030D-6E8A-4147-A177-3AD203B41FA5}">
                      <a16:colId xmlns:a16="http://schemas.microsoft.com/office/drawing/2014/main" val="2995489010"/>
                    </a:ext>
                  </a:extLst>
                </a:gridCol>
                <a:gridCol w="2275508">
                  <a:extLst>
                    <a:ext uri="{9D8B030D-6E8A-4147-A177-3AD203B41FA5}">
                      <a16:colId xmlns:a16="http://schemas.microsoft.com/office/drawing/2014/main" val="4175218325"/>
                    </a:ext>
                  </a:extLst>
                </a:gridCol>
              </a:tblGrid>
              <a:tr h="2404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Instrument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</a:tabLst>
                      </a:pPr>
                      <a:r>
                        <a:rPr lang="en-US" sz="1300">
                          <a:effectLst/>
                        </a:rPr>
                        <a:t>Measurements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Duration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1300">
                          <a:effectLst/>
                        </a:rPr>
                        <a:t>Site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Products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extLst>
                  <a:ext uri="{0D108BD9-81ED-4DB2-BD59-A6C34878D82A}">
                    <a16:rowId xmlns:a16="http://schemas.microsoft.com/office/drawing/2014/main" val="148142507"/>
                  </a:ext>
                </a:extLst>
              </a:tr>
              <a:tr h="4144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Multifilter radiometer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</a:tabLst>
                      </a:pPr>
                      <a:r>
                        <a:rPr lang="en-US" sz="1300">
                          <a:effectLst/>
                        </a:rPr>
                        <a:t>Direct, diffuse, and global irradiance at 12 wavelengths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Continuous 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1300">
                          <a:effectLst/>
                        </a:rPr>
                        <a:t>E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Global and direct UV-VIS Irradiance 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extLst>
                  <a:ext uri="{0D108BD9-81ED-4DB2-BD59-A6C34878D82A}">
                    <a16:rowId xmlns:a16="http://schemas.microsoft.com/office/drawing/2014/main" val="3808782195"/>
                  </a:ext>
                </a:extLst>
              </a:tr>
              <a:tr h="582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Spectro-</a:t>
                      </a:r>
                      <a:br>
                        <a:rPr lang="en-US" sz="1300">
                          <a:effectLst/>
                        </a:rPr>
                      </a:br>
                      <a:r>
                        <a:rPr lang="en-US" sz="1300">
                          <a:effectLst/>
                        </a:rPr>
                        <a:t>radiometer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</a:tabLst>
                      </a:pPr>
                      <a:r>
                        <a:rPr lang="en-US" sz="1300">
                          <a:effectLst/>
                        </a:rPr>
                        <a:t>Downwelling global shortwave irradiance 280 – 700 nm 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Continuous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1300">
                          <a:effectLst/>
                        </a:rPr>
                        <a:t>E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Global irradiance </a:t>
                      </a:r>
                      <a:br>
                        <a:rPr lang="en-US" sz="1300">
                          <a:effectLst/>
                        </a:rPr>
                      </a:br>
                      <a:r>
                        <a:rPr lang="en-US" sz="1300">
                          <a:effectLst/>
                        </a:rPr>
                        <a:t>280 – 700 nm 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extLst>
                  <a:ext uri="{0D108BD9-81ED-4DB2-BD59-A6C34878D82A}">
                    <a16:rowId xmlns:a16="http://schemas.microsoft.com/office/drawing/2014/main" val="643414432"/>
                  </a:ext>
                </a:extLst>
              </a:tr>
              <a:tr h="4112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Photometer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</a:tabLst>
                      </a:pPr>
                      <a:r>
                        <a:rPr lang="en-US" sz="1300">
                          <a:effectLst/>
                        </a:rPr>
                        <a:t>Spectral Direct Irradiance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Continuous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1300">
                          <a:effectLst/>
                        </a:rPr>
                        <a:t>R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pt-PT" sz="1300">
                          <a:effectLst/>
                        </a:rPr>
                        <a:t>Aerosol Optical Depth, H2O column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extLst>
                  <a:ext uri="{0D108BD9-81ED-4DB2-BD59-A6C34878D82A}">
                    <a16:rowId xmlns:a16="http://schemas.microsoft.com/office/drawing/2014/main" val="30729133"/>
                  </a:ext>
                </a:extLst>
              </a:tr>
              <a:tr h="4144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Balloon-Borne Radiosondes 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</a:tabLst>
                      </a:pPr>
                      <a:r>
                        <a:rPr lang="en-US" sz="1300">
                          <a:effectLst/>
                        </a:rPr>
                        <a:t>Various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Summers, TOP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1300">
                          <a:effectLst/>
                        </a:rPr>
                        <a:t>E</a:t>
                      </a:r>
                      <a:r>
                        <a:rPr lang="en-US" sz="1300" baseline="30000">
                          <a:effectLst/>
                        </a:rPr>
                        <a:t>b</a:t>
                      </a:r>
                      <a:r>
                        <a:rPr lang="en-US" sz="1300">
                          <a:effectLst/>
                        </a:rPr>
                        <a:t>, R, </a:t>
                      </a:r>
                      <a:br>
                        <a:rPr lang="en-US" sz="1300">
                          <a:effectLst/>
                        </a:rPr>
                      </a:br>
                      <a:r>
                        <a:rPr lang="en-US" sz="1300">
                          <a:effectLst/>
                        </a:rPr>
                        <a:t>M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Pressure, temperature, humidity, winds, </a:t>
                      </a:r>
                      <a:r>
                        <a:rPr lang="en-US" sz="1300" err="1">
                          <a:effectLst/>
                        </a:rPr>
                        <a:t>UWC</a:t>
                      </a:r>
                      <a:r>
                        <a:rPr lang="en-US" sz="1300" baseline="30000" err="1">
                          <a:effectLst/>
                        </a:rPr>
                        <a:t>b</a:t>
                      </a:r>
                      <a:r>
                        <a:rPr lang="en-US" sz="1300">
                          <a:effectLst/>
                        </a:rPr>
                        <a:t>, 0 to 30 km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extLst>
                  <a:ext uri="{0D108BD9-81ED-4DB2-BD59-A6C34878D82A}">
                    <a16:rowId xmlns:a16="http://schemas.microsoft.com/office/drawing/2014/main" val="3807754644"/>
                  </a:ext>
                </a:extLst>
              </a:tr>
              <a:tr h="4144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Universal Water Content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</a:tabLst>
                      </a:pPr>
                      <a:r>
                        <a:rPr lang="en-US" sz="1300">
                          <a:effectLst/>
                        </a:rPr>
                        <a:t>Supercooled liquid water and total water.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Summers, TOP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1300">
                          <a:effectLst/>
                        </a:rPr>
                        <a:t>E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Profiles of total water, ice water, and super-cooled liquid water.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extLst>
                  <a:ext uri="{0D108BD9-81ED-4DB2-BD59-A6C34878D82A}">
                    <a16:rowId xmlns:a16="http://schemas.microsoft.com/office/drawing/2014/main" val="3523047683"/>
                  </a:ext>
                </a:extLst>
              </a:tr>
              <a:tr h="4112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Micropulse Lidar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</a:tabLst>
                      </a:pPr>
                      <a:r>
                        <a:rPr lang="en-US" sz="1300">
                          <a:effectLst/>
                        </a:rPr>
                        <a:t>Backscatter and depolarization ratio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Continuous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1300">
                          <a:effectLst/>
                        </a:rPr>
                        <a:t>E, R, ship</a:t>
                      </a:r>
                      <a:r>
                        <a:rPr lang="en-US" sz="1300" baseline="30000">
                          <a:effectLst/>
                        </a:rPr>
                        <a:t>b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Cloud height, thermodynamic phase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extLst>
                  <a:ext uri="{0D108BD9-81ED-4DB2-BD59-A6C34878D82A}">
                    <a16:rowId xmlns:a16="http://schemas.microsoft.com/office/drawing/2014/main" val="272987489"/>
                  </a:ext>
                </a:extLst>
              </a:tr>
              <a:tr h="4112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Pyranometer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</a:tabLst>
                      </a:pPr>
                      <a:r>
                        <a:rPr lang="en-US" sz="1300">
                          <a:effectLst/>
                        </a:rPr>
                        <a:t>Solar Irradiance </a:t>
                      </a:r>
                      <a:br>
                        <a:rPr lang="en-US" sz="1300">
                          <a:effectLst/>
                        </a:rPr>
                      </a:br>
                      <a:r>
                        <a:rPr lang="en-US" sz="1300">
                          <a:effectLst/>
                        </a:rPr>
                        <a:t>(300-4000 nm)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Continuous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1300">
                          <a:effectLst/>
                        </a:rPr>
                        <a:t>E, R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Solar all-sky flux and cloud radiative forcing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extLst>
                  <a:ext uri="{0D108BD9-81ED-4DB2-BD59-A6C34878D82A}">
                    <a16:rowId xmlns:a16="http://schemas.microsoft.com/office/drawing/2014/main" val="607859673"/>
                  </a:ext>
                </a:extLst>
              </a:tr>
              <a:tr h="4112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Pyrgeometer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</a:tabLst>
                      </a:pPr>
                      <a:r>
                        <a:rPr lang="en-US" sz="1300">
                          <a:effectLst/>
                        </a:rPr>
                        <a:t>Infrared irradiance </a:t>
                      </a:r>
                      <a:br>
                        <a:rPr lang="en-US" sz="1300">
                          <a:effectLst/>
                        </a:rPr>
                      </a:br>
                      <a:r>
                        <a:rPr lang="en-US" sz="1300">
                          <a:effectLst/>
                        </a:rPr>
                        <a:t>(4000-55000 nm)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Continuous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1300">
                          <a:effectLst/>
                        </a:rPr>
                        <a:t>E, R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IR all-sky flux and cloud radiative forcing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extLst>
                  <a:ext uri="{0D108BD9-81ED-4DB2-BD59-A6C34878D82A}">
                    <a16:rowId xmlns:a16="http://schemas.microsoft.com/office/drawing/2014/main" val="1977844405"/>
                  </a:ext>
                </a:extLst>
              </a:tr>
              <a:tr h="2404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All-sky camera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</a:tabLst>
                      </a:pPr>
                      <a:r>
                        <a:rPr lang="en-US" sz="1300">
                          <a:effectLst/>
                        </a:rPr>
                        <a:t>Visible imagery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Continuous 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1300">
                          <a:effectLst/>
                        </a:rPr>
                        <a:t>E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Cloud fraction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extLst>
                  <a:ext uri="{0D108BD9-81ED-4DB2-BD59-A6C34878D82A}">
                    <a16:rowId xmlns:a16="http://schemas.microsoft.com/office/drawing/2014/main" val="497384116"/>
                  </a:ext>
                </a:extLst>
              </a:tr>
              <a:tr h="4144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BAS instrumented aircraft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</a:tabLst>
                      </a:pPr>
                      <a:r>
                        <a:rPr lang="en-US" sz="1300">
                          <a:effectLst/>
                        </a:rPr>
                        <a:t>Various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During campaigns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1300">
                          <a:effectLst/>
                        </a:rPr>
                        <a:t>aircraft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</a:tabLst>
                      </a:pPr>
                      <a:r>
                        <a:rPr lang="en-US" sz="1300">
                          <a:effectLst/>
                        </a:rPr>
                        <a:t>cloud and aerosol properties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91" marR="37291" marT="37291" marB="37291"/>
                </a:tc>
                <a:extLst>
                  <a:ext uri="{0D108BD9-81ED-4DB2-BD59-A6C34878D82A}">
                    <a16:rowId xmlns:a16="http://schemas.microsoft.com/office/drawing/2014/main" val="270098476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5DA1533-8AEF-034B-8197-99BC096E06A9}"/>
              </a:ext>
            </a:extLst>
          </p:cNvPr>
          <p:cNvSpPr txBox="1"/>
          <p:nvPr/>
        </p:nvSpPr>
        <p:spPr>
          <a:xfrm>
            <a:off x="296572" y="6396843"/>
            <a:ext cx="6845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100" baseline="30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Complemented</a:t>
            </a:r>
            <a:r>
              <a:rPr lang="en-US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by radiosondes at nearby King Sejong Station. </a:t>
            </a:r>
            <a:r>
              <a:rPr lang="en-US" sz="1100" baseline="30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1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Instrumentation</a:t>
            </a:r>
            <a:r>
              <a:rPr lang="en-US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is planned to be moved from </a:t>
            </a:r>
            <a:r>
              <a:rPr lang="en-US" sz="1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Rothera</a:t>
            </a:r>
            <a:r>
              <a:rPr lang="en-US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the ship during the ship cruise, after which it will be returned to </a:t>
            </a:r>
            <a:r>
              <a:rPr lang="en-US" sz="1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Rothera</a:t>
            </a:r>
            <a:r>
              <a:rPr lang="en-US" sz="1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1B14C0-6D0C-894C-85AA-10E748DB469F}"/>
              </a:ext>
            </a:extLst>
          </p:cNvPr>
          <p:cNvSpPr txBox="1"/>
          <p:nvPr/>
        </p:nvSpPr>
        <p:spPr>
          <a:xfrm>
            <a:off x="207134" y="666007"/>
            <a:ext cx="454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 region for example (still in progress)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1E374E-F591-A94F-8C0D-AA19A1BAD088}"/>
              </a:ext>
            </a:extLst>
          </p:cNvPr>
          <p:cNvSpPr txBox="1"/>
          <p:nvPr/>
        </p:nvSpPr>
        <p:spPr>
          <a:xfrm>
            <a:off x="9041258" y="66382"/>
            <a:ext cx="335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Information from Penny Rowe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8FEDD9-BF08-F44F-850D-16684AD50A30}"/>
              </a:ext>
            </a:extLst>
          </p:cNvPr>
          <p:cNvSpPr txBox="1"/>
          <p:nvPr/>
        </p:nvSpPr>
        <p:spPr>
          <a:xfrm>
            <a:off x="4034554" y="707466"/>
            <a:ext cx="373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E – Escudero; R – </a:t>
            </a:r>
            <a:r>
              <a:rPr lang="en-US" sz="1400" b="1" err="1"/>
              <a:t>Rothera</a:t>
            </a:r>
            <a:r>
              <a:rPr lang="en-US" sz="1400" b="1"/>
              <a:t>, M- </a:t>
            </a:r>
            <a:r>
              <a:rPr lang="en-US" sz="1400" b="1" err="1"/>
              <a:t>Marambio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264658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B2553-3C4B-0E46-92ED-4F48DD39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ACEB4-0474-E84A-B1A4-D6F0D98F4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EDFD62-9775-EF4C-B11F-6E2F91D7A8F6}"/>
              </a:ext>
            </a:extLst>
          </p:cNvPr>
          <p:cNvSpPr txBox="1"/>
          <p:nvPr/>
        </p:nvSpPr>
        <p:spPr>
          <a:xfrm>
            <a:off x="231828" y="0"/>
            <a:ext cx="9791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 Atmospheric Water Cycle Measurements at Davis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7B005-0B98-5B44-ACD6-693696FC4DCD}"/>
              </a:ext>
            </a:extLst>
          </p:cNvPr>
          <p:cNvSpPr txBox="1"/>
          <p:nvPr/>
        </p:nvSpPr>
        <p:spPr>
          <a:xfrm>
            <a:off x="8977745" y="2439899"/>
            <a:ext cx="3160945" cy="257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observations at Davis planned by AAD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Clouds, precipitation, wind,  radiative fluxes,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93C86D-A1D3-EF41-8982-A812D9705916}"/>
              </a:ext>
            </a:extLst>
          </p:cNvPr>
          <p:cNvSpPr txBox="1"/>
          <p:nvPr/>
        </p:nvSpPr>
        <p:spPr>
          <a:xfrm>
            <a:off x="4870603" y="6356455"/>
            <a:ext cx="422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provided by Simon Alexander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E912AEB-E688-CD48-994D-B66DD71C84C6}"/>
              </a:ext>
            </a:extLst>
          </p:cNvPr>
          <p:cNvGraphicFramePr>
            <a:graphicFrameLocks noGrp="1"/>
          </p:cNvGraphicFramePr>
          <p:nvPr/>
        </p:nvGraphicFramePr>
        <p:xfrm>
          <a:off x="357293" y="595116"/>
          <a:ext cx="8620452" cy="5760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7440">
                  <a:extLst>
                    <a:ext uri="{9D8B030D-6E8A-4147-A177-3AD203B41FA5}">
                      <a16:colId xmlns:a16="http://schemas.microsoft.com/office/drawing/2014/main" val="1226961866"/>
                    </a:ext>
                  </a:extLst>
                </a:gridCol>
                <a:gridCol w="1980767">
                  <a:extLst>
                    <a:ext uri="{9D8B030D-6E8A-4147-A177-3AD203B41FA5}">
                      <a16:colId xmlns:a16="http://schemas.microsoft.com/office/drawing/2014/main" val="850310788"/>
                    </a:ext>
                  </a:extLst>
                </a:gridCol>
                <a:gridCol w="1539196">
                  <a:extLst>
                    <a:ext uri="{9D8B030D-6E8A-4147-A177-3AD203B41FA5}">
                      <a16:colId xmlns:a16="http://schemas.microsoft.com/office/drawing/2014/main" val="4018780461"/>
                    </a:ext>
                  </a:extLst>
                </a:gridCol>
                <a:gridCol w="820062">
                  <a:extLst>
                    <a:ext uri="{9D8B030D-6E8A-4147-A177-3AD203B41FA5}">
                      <a16:colId xmlns:a16="http://schemas.microsoft.com/office/drawing/2014/main" val="3895503910"/>
                    </a:ext>
                  </a:extLst>
                </a:gridCol>
                <a:gridCol w="2552987">
                  <a:extLst>
                    <a:ext uri="{9D8B030D-6E8A-4147-A177-3AD203B41FA5}">
                      <a16:colId xmlns:a16="http://schemas.microsoft.com/office/drawing/2014/main" val="3025897250"/>
                    </a:ext>
                  </a:extLst>
                </a:gridCol>
              </a:tblGrid>
              <a:tr h="304684"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</a:rPr>
                        <a:t>Instrument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</a:rPr>
                        <a:t>Measurements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</a:rPr>
                        <a:t>Duration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</a:rPr>
                        <a:t>Site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</a:rPr>
                        <a:t>Products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433544"/>
                  </a:ext>
                </a:extLst>
              </a:tr>
              <a:tr h="752407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VHF clear-air wind-profiling radar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Horizontal and vertical winds from 1500m to the lower stratosphere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Continuous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Davis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Zonal, Meridional and Vertical wind speeds, 6-minute resolution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extLst>
                  <a:ext uri="{0D108BD9-81ED-4DB2-BD59-A6C34878D82A}">
                    <a16:rowId xmlns:a16="http://schemas.microsoft.com/office/drawing/2014/main" val="1986848262"/>
                  </a:ext>
                </a:extLst>
              </a:tr>
              <a:tr h="831272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Micro Rain Radar PRO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Vertical profiles of (K-band) radar reflectivity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Continuous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Davis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Vertical profiles of precipitation reflectivity and vertical motion; snowfall rate (derived product)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205189"/>
                  </a:ext>
                </a:extLst>
              </a:tr>
              <a:tr h="498764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Vaisala ceilometer CT25K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Vertical profiles of lidar backscatter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Continuous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Davis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Cloud base height, cloud backscatter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extLst>
                  <a:ext uri="{0D108BD9-81ED-4DB2-BD59-A6C34878D82A}">
                    <a16:rowId xmlns:a16="http://schemas.microsoft.com/office/drawing/2014/main" val="1476141450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Parsivel disdrometer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Drop size distributions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Continuous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Davis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Precipitation intensity, drop size distributions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57076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Pyranometer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Solar irradiance (300-4000nm)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Continuous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Davis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Solar all-sky flux and cloud radiative forcing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extLst>
                  <a:ext uri="{0D108BD9-81ED-4DB2-BD59-A6C34878D82A}">
                    <a16:rowId xmlns:a16="http://schemas.microsoft.com/office/drawing/2014/main" val="207256174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Pyrgeometer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Infrared irradiance (4000-55000nm)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Continuous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Davis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IR all-sky flux and cloud radiative forcing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360044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All-sky camera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Visible cloud imagery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Continuous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Davis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Cloud fraction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extLst>
                  <a:ext uri="{0D108BD9-81ED-4DB2-BD59-A6C34878D82A}">
                    <a16:rowId xmlns:a16="http://schemas.microsoft.com/office/drawing/2014/main" val="33683502"/>
                  </a:ext>
                </a:extLst>
              </a:tr>
              <a:tr h="354713">
                <a:tc>
                  <a:txBody>
                    <a:bodyPr/>
                    <a:lstStyle/>
                    <a:p>
                      <a:r>
                        <a:rPr lang="en-US" sz="1500" err="1">
                          <a:solidFill>
                            <a:schemeClr val="tx1"/>
                          </a:solidFill>
                          <a:effectLst/>
                        </a:rPr>
                        <a:t>Picarro</a:t>
                      </a: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 water </a:t>
                      </a:r>
                      <a:r>
                        <a:rPr lang="en-US" sz="1500" err="1">
                          <a:solidFill>
                            <a:schemeClr val="tx1"/>
                          </a:solidFill>
                          <a:effectLst/>
                        </a:rPr>
                        <a:t>vapour</a:t>
                      </a: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 isotope sensor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Isotopes of water present in precipitation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Continuous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Davis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Isotopes of water present in precipitation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extLst>
                  <a:ext uri="{0D108BD9-81ED-4DB2-BD59-A6C34878D82A}">
                    <a16:rowId xmlns:a16="http://schemas.microsoft.com/office/drawing/2014/main" val="1547908067"/>
                  </a:ext>
                </a:extLst>
              </a:tr>
              <a:tr h="527124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Radiosondes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Various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Continuous (2x daily), plus 1 extra per day during SOPs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Davis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</a:rPr>
                        <a:t>P, T, RH, zonal &amp; meridional wind speeds</a:t>
                      </a:r>
                      <a:endParaRPr lang="en-US" sz="15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717" marR="61717" marT="0" marB="0"/>
                </a:tc>
                <a:extLst>
                  <a:ext uri="{0D108BD9-81ED-4DB2-BD59-A6C34878D82A}">
                    <a16:rowId xmlns:a16="http://schemas.microsoft.com/office/drawing/2014/main" val="4096016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926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6A7E8-9824-42A1-9490-85B128B8A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ACEB4-0474-E84A-B1A4-D6F0D98F4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1300C-3E37-4CB2-B16B-AB8DDD3911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5774" y="261730"/>
            <a:ext cx="6877878" cy="5463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F9164-91C8-42AE-80AB-D3DF063EF0C4}"/>
              </a:ext>
            </a:extLst>
          </p:cNvPr>
          <p:cNvSpPr txBox="1"/>
          <p:nvPr/>
        </p:nvSpPr>
        <p:spPr>
          <a:xfrm>
            <a:off x="8189843" y="717042"/>
            <a:ext cx="287572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Forecasts of total Antarctic sea ice area for the 2021-2022 melting season (submitted before 1</a:t>
            </a:r>
            <a:r>
              <a:rPr kumimoji="0" lang="en-GB" sz="2300" b="0" i="1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st</a:t>
            </a:r>
            <a:r>
              <a:rPr kumimoji="0" lang="en-GB" sz="2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December 2021) contributed by 15 groups. Verifying observations are in black</a:t>
            </a:r>
            <a:r>
              <a:rPr kumimoji="0" lang="en-GB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GB" sz="2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Courtesy of Francois </a:t>
            </a:r>
            <a:r>
              <a:rPr kumimoji="0" lang="en-GB" sz="23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Massonnet</a:t>
            </a:r>
            <a:r>
              <a:rPr kumimoji="0" lang="en-GB" sz="2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and colleagues.</a:t>
            </a: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kumimoji="0" lang="en-GB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examining the sea ice area forecasts for the growth season, May-August 2022</a:t>
            </a:r>
            <a:endParaRPr kumimoji="0" lang="en-US" sz="23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E26821-3D47-4FA1-9FEE-78295E976E2B}"/>
              </a:ext>
            </a:extLst>
          </p:cNvPr>
          <p:cNvSpPr txBox="1"/>
          <p:nvPr/>
        </p:nvSpPr>
        <p:spPr>
          <a:xfrm>
            <a:off x="8189843" y="105609"/>
            <a:ext cx="2875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SIPN-South</a:t>
            </a:r>
          </a:p>
        </p:txBody>
      </p:sp>
    </p:spTree>
    <p:extLst>
      <p:ext uri="{BB962C8B-B14F-4D97-AF65-F5344CB8AC3E}">
        <p14:creationId xmlns:p14="http://schemas.microsoft.com/office/powerpoint/2010/main" val="3485985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mall Graphics pres 1_Zeichenfläche 1 Kopie 10.ai" descr="small Graphics pres 1_Zeichenfläche 1 Kopie 10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01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7DCC56-F9F3-6E34-74AD-7DEF1230AEB4}"/>
              </a:ext>
            </a:extLst>
          </p:cNvPr>
          <p:cNvSpPr txBox="1"/>
          <p:nvPr/>
        </p:nvSpPr>
        <p:spPr>
          <a:xfrm>
            <a:off x="0" y="6345128"/>
            <a:ext cx="401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31313"/>
              </a:solidFill>
              <a:latin typeface="Open Sans" panose="020B0606030504020204" pitchFamily="34" charset="0"/>
            </a:endParaRPr>
          </a:p>
          <a:p>
            <a:r>
              <a:rPr lang="en-US" sz="1400" dirty="0">
                <a:solidFill>
                  <a:srgbClr val="131313"/>
                </a:solidFill>
                <a:latin typeface="Open Sans" panose="020B0606030504020204" pitchFamily="34" charset="0"/>
              </a:rPr>
              <a:t>Courtesy of Martin </a:t>
            </a:r>
            <a:r>
              <a:rPr lang="en-US" sz="1400" dirty="0" err="1">
                <a:solidFill>
                  <a:srgbClr val="131313"/>
                </a:solidFill>
                <a:latin typeface="Open Sans" panose="020B0606030504020204" pitchFamily="34" charset="0"/>
              </a:rPr>
              <a:t>Kuenstig</a:t>
            </a:r>
            <a:r>
              <a:rPr lang="en-US" sz="1400" dirty="0">
                <a:solidFill>
                  <a:srgbClr val="131313"/>
                </a:solidFill>
                <a:latin typeface="Open Sans" panose="020B0606030504020204" pitchFamily="34" charset="0"/>
              </a:rPr>
              <a:t> graphic designer 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F60DA7-9581-4235-189A-6F167F5EE672}"/>
              </a:ext>
            </a:extLst>
          </p:cNvPr>
          <p:cNvSpPr txBox="1"/>
          <p:nvPr/>
        </p:nvSpPr>
        <p:spPr>
          <a:xfrm>
            <a:off x="10274103" y="0"/>
            <a:ext cx="191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WMO PPP Booklet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19D3A-A478-60E6-23AF-157A0E390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YOPP-SH presentations at WAMC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AEBDF-9F7F-E99A-F591-8B274537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0EACEB4-0474-E84A-B1A4-D6F0D98F4263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FC1A504-C0EE-5243-E490-F6816D44B7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945369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716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4DAAF3-65EF-9045-AA3E-B8F0F4DAC06C}"/>
              </a:ext>
            </a:extLst>
          </p:cNvPr>
          <p:cNvSpPr/>
          <p:nvPr/>
        </p:nvSpPr>
        <p:spPr>
          <a:xfrm>
            <a:off x="173052" y="1781372"/>
            <a:ext cx="6510939" cy="428239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>
                <a:cs typeface="Times New Roman" panose="02020603050405020304" pitchFamily="18" charset="0"/>
              </a:rPr>
              <a:t>Approach</a:t>
            </a:r>
            <a:r>
              <a:rPr lang="en-US" sz="2400" b="1" dirty="0">
                <a:cs typeface="Times New Roman" panose="02020603050405020304" pitchFamily="18" charset="0"/>
              </a:rPr>
              <a:t>: </a:t>
            </a:r>
            <a:r>
              <a:rPr lang="en-US" sz="2400" dirty="0">
                <a:cs typeface="Times New Roman" panose="02020603050405020304" pitchFamily="18" charset="0"/>
              </a:rPr>
              <a:t>Conduct Model Forecast Experiments by Varying the Observations.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200" dirty="0">
                <a:cs typeface="Times New Roman" panose="02020603050405020304" pitchFamily="18" charset="0"/>
              </a:rPr>
              <a:t>Add YOPP-SH Winter TOP soundings in model initialization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Do the additional YOPP-SH observations improve the forecasts significantly?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cs typeface="Times New Roman" panose="02020603050405020304" pitchFamily="18" charset="0"/>
              </a:rPr>
              <a:t>Framework</a:t>
            </a:r>
            <a:r>
              <a:rPr lang="en-US" sz="2400" b="1" dirty="0">
                <a:cs typeface="Times New Roman" panose="02020603050405020304" pitchFamily="18" charset="0"/>
              </a:rPr>
              <a:t>: </a:t>
            </a:r>
            <a:r>
              <a:rPr lang="en-US" sz="2400" dirty="0">
                <a:cs typeface="Times New Roman" panose="02020603050405020304" pitchFamily="18" charset="0"/>
              </a:rPr>
              <a:t>AMPS WRF Domains – 24-km (Southern Ocean) &amp; 8-km (Antarctica) grids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6A4987-FD92-F244-BD6B-E88F2347CC75}"/>
              </a:ext>
            </a:extLst>
          </p:cNvPr>
          <p:cNvCxnSpPr/>
          <p:nvPr/>
        </p:nvCxnSpPr>
        <p:spPr>
          <a:xfrm>
            <a:off x="7010400" y="0"/>
            <a:ext cx="0" cy="685800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D2190BD-8079-0944-92FB-A69027F9E0F0}"/>
              </a:ext>
            </a:extLst>
          </p:cNvPr>
          <p:cNvSpPr txBox="1"/>
          <p:nvPr/>
        </p:nvSpPr>
        <p:spPr>
          <a:xfrm>
            <a:off x="414087" y="694796"/>
            <a:ext cx="65109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solidFill>
                  <a:srgbClr val="002060"/>
                </a:solidFill>
              </a:rPr>
              <a:t>Data Denial Experiments – OSU &amp; NCAR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EAC20E-9C2C-234C-82CE-E85AC532B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09" t="1623" r="4321" b="48398"/>
          <a:stretch/>
        </p:blipFill>
        <p:spPr>
          <a:xfrm>
            <a:off x="7181144" y="21572"/>
            <a:ext cx="4837804" cy="55201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15AC75-C1AF-E541-885E-BE8209DBD370}"/>
              </a:ext>
            </a:extLst>
          </p:cNvPr>
          <p:cNvSpPr txBox="1"/>
          <p:nvPr/>
        </p:nvSpPr>
        <p:spPr>
          <a:xfrm>
            <a:off x="7181144" y="5481483"/>
            <a:ext cx="50295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</a:rPr>
              <a:t>Two sets of WRF experimental forecasts </a:t>
            </a:r>
            <a:endParaRPr lang="en-US" sz="1600" b="1" dirty="0"/>
          </a:p>
          <a:p>
            <a:r>
              <a:rPr lang="en-US" sz="1600" b="1" dirty="0" err="1">
                <a:solidFill>
                  <a:srgbClr val="C00000"/>
                </a:solidFill>
                <a:effectLst/>
              </a:rPr>
              <a:t>NoTOP</a:t>
            </a:r>
            <a:r>
              <a:rPr lang="en-US" sz="1600" dirty="0">
                <a:effectLst/>
              </a:rPr>
              <a:t>: assimilation of the standard observational dataset of the routine soundings and other data available to AMPS</a:t>
            </a:r>
            <a:endParaRPr lang="en-US" sz="1600" dirty="0"/>
          </a:p>
          <a:p>
            <a:r>
              <a:rPr lang="en-US" sz="1600" b="1" dirty="0">
                <a:solidFill>
                  <a:srgbClr val="C00000"/>
                </a:solidFill>
              </a:rPr>
              <a:t>T</a:t>
            </a:r>
            <a:r>
              <a:rPr lang="en-US" sz="1600" b="1" dirty="0">
                <a:solidFill>
                  <a:srgbClr val="C00000"/>
                </a:solidFill>
                <a:effectLst/>
              </a:rPr>
              <a:t>OP</a:t>
            </a:r>
            <a:r>
              <a:rPr lang="en-US" sz="1600" dirty="0">
                <a:effectLst/>
              </a:rPr>
              <a:t>: reflecting the addition of the TOP extra sounding data to </a:t>
            </a:r>
            <a:r>
              <a:rPr lang="en-US" sz="1600" dirty="0" err="1">
                <a:effectLst/>
              </a:rPr>
              <a:t>NoTOP</a:t>
            </a:r>
            <a:r>
              <a:rPr lang="en-US" sz="1600" dirty="0">
                <a:effectLst/>
              </a:rPr>
              <a:t>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38860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6708-A71A-BFAF-7706-E29538EB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71" y="0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/>
              <a:t>Antarctic YOPP-SH Data Impact Study</a:t>
            </a:r>
          </a:p>
        </p:txBody>
      </p:sp>
      <p:pic>
        <p:nvPicPr>
          <p:cNvPr id="1032" name="Picture 8" descr="A screenshot of a map&#10;&#10;Description automatically generated with low confidence">
            <a:extLst>
              <a:ext uri="{FF2B5EF4-FFF2-40B4-BE49-F238E27FC236}">
                <a16:creationId xmlns:a16="http://schemas.microsoft.com/office/drawing/2014/main" id="{FBCFD9BF-3D36-6BC3-AAAC-EF3591CF9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9390" y="2898384"/>
            <a:ext cx="2832069" cy="28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DB52F8-74A9-B01A-CBAA-BFFD74DFF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76" y="2898384"/>
            <a:ext cx="2832069" cy="28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7AE7C66-A731-7ECA-B6F7-6F2E491EE1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493" y="2898384"/>
            <a:ext cx="2832069" cy="28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C7CB37B-E4CB-99D5-7D5D-9FA749136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4598" y="2898384"/>
            <a:ext cx="2832069" cy="28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2B876-46B2-6F5B-6BBA-538149A3A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0EACEB4-0474-E84A-B1A4-D6F0D98F4263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5938A8-4F2D-244E-AE0F-48E12996D519}"/>
              </a:ext>
            </a:extLst>
          </p:cNvPr>
          <p:cNvSpPr txBox="1"/>
          <p:nvPr/>
        </p:nvSpPr>
        <p:spPr>
          <a:xfrm>
            <a:off x="594124" y="1135416"/>
            <a:ext cx="1100070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Cycling assimilation impact on integrated vapor transport (IVT kg m</a:t>
            </a:r>
            <a:r>
              <a:rPr lang="en-US" sz="2800" b="1" baseline="30000" dirty="0"/>
              <a:t>-1</a:t>
            </a:r>
            <a:r>
              <a:rPr lang="en-US" sz="2800" b="1" dirty="0"/>
              <a:t> s</a:t>
            </a:r>
            <a:r>
              <a:rPr lang="en-US" sz="2800" b="1" baseline="30000" dirty="0"/>
              <a:t>-1</a:t>
            </a:r>
            <a:r>
              <a:rPr lang="en-US" sz="2800" b="1" dirty="0"/>
              <a:t>) </a:t>
            </a:r>
          </a:p>
          <a:p>
            <a:pPr algn="ctr"/>
            <a:r>
              <a:rPr lang="en-US" sz="2400" dirty="0"/>
              <a:t>TOP1 difference between extra radiosondes added and only routine radiosondes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C1D4F-147B-24D2-A7C7-30A3E726B77B}"/>
              </a:ext>
            </a:extLst>
          </p:cNvPr>
          <p:cNvSpPr txBox="1"/>
          <p:nvPr/>
        </p:nvSpPr>
        <p:spPr>
          <a:xfrm>
            <a:off x="1074498" y="2521945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292DF-67F0-6711-FFF0-6D4607FB9B1D}"/>
              </a:ext>
            </a:extLst>
          </p:cNvPr>
          <p:cNvSpPr txBox="1"/>
          <p:nvPr/>
        </p:nvSpPr>
        <p:spPr>
          <a:xfrm>
            <a:off x="6876313" y="2521945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AAF4C-E001-0AC8-5736-D83C2796B7AD}"/>
              </a:ext>
            </a:extLst>
          </p:cNvPr>
          <p:cNvSpPr txBox="1"/>
          <p:nvPr/>
        </p:nvSpPr>
        <p:spPr>
          <a:xfrm>
            <a:off x="3906567" y="2521945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B3EE1-A447-7F95-4CDF-8018F51B5DD1}"/>
              </a:ext>
            </a:extLst>
          </p:cNvPr>
          <p:cNvSpPr txBox="1"/>
          <p:nvPr/>
        </p:nvSpPr>
        <p:spPr>
          <a:xfrm>
            <a:off x="9975784" y="2521945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CB6C1-E9E2-9110-8C00-B45DEFE389AE}"/>
              </a:ext>
            </a:extLst>
          </p:cNvPr>
          <p:cNvSpPr txBox="1"/>
          <p:nvPr/>
        </p:nvSpPr>
        <p:spPr>
          <a:xfrm>
            <a:off x="922469" y="5752943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-136, +291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B3CC2F-2151-421E-FA5D-BFAF4BC936E2}"/>
              </a:ext>
            </a:extLst>
          </p:cNvPr>
          <p:cNvSpPr txBox="1"/>
          <p:nvPr/>
        </p:nvSpPr>
        <p:spPr>
          <a:xfrm>
            <a:off x="6724284" y="5752943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-170, +150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80E0F-80AA-D4CF-37CA-1CF407DFA399}"/>
              </a:ext>
            </a:extLst>
          </p:cNvPr>
          <p:cNvSpPr txBox="1"/>
          <p:nvPr/>
        </p:nvSpPr>
        <p:spPr>
          <a:xfrm>
            <a:off x="3754538" y="5752943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-102, +172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64666-0636-C2A9-FD30-15C7870E9529}"/>
              </a:ext>
            </a:extLst>
          </p:cNvPr>
          <p:cNvSpPr txBox="1"/>
          <p:nvPr/>
        </p:nvSpPr>
        <p:spPr>
          <a:xfrm>
            <a:off x="9823755" y="5752943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-482, +278</a:t>
            </a:r>
          </a:p>
        </p:txBody>
      </p:sp>
    </p:spTree>
    <p:extLst>
      <p:ext uri="{BB962C8B-B14F-4D97-AF65-F5344CB8AC3E}">
        <p14:creationId xmlns:p14="http://schemas.microsoft.com/office/powerpoint/2010/main" val="340735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C2F88-BE1C-0326-C03A-EF93EDFB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544" y="-41339"/>
            <a:ext cx="10515600" cy="1325563"/>
          </a:xfrm>
        </p:spPr>
        <p:txBody>
          <a:bodyPr/>
          <a:lstStyle/>
          <a:p>
            <a:r>
              <a:rPr lang="en-US" sz="4400" b="1" dirty="0"/>
              <a:t>Antarctic YOPP-SH Data Impact Study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FC8ED-912C-A501-1E12-8467FF52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18</a:t>
            </a:fld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88E477A-A258-4E75-537D-E83CB5D45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93446"/>
            <a:ext cx="4368803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BFD6EB5-3FC3-DD76-AD05-D419F4D6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44" y="2193446"/>
            <a:ext cx="4357626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CA39E-70DE-639A-4F25-6E2CF72AEEB1}"/>
              </a:ext>
            </a:extLst>
          </p:cNvPr>
          <p:cNvSpPr txBox="1"/>
          <p:nvPr/>
        </p:nvSpPr>
        <p:spPr>
          <a:xfrm>
            <a:off x="-4929" y="963905"/>
            <a:ext cx="121969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Cycling assimilation impact on forecast integrated vapor transport (IVT kg m</a:t>
            </a:r>
            <a:r>
              <a:rPr lang="en-US" sz="2800" b="1" baseline="30000" dirty="0"/>
              <a:t>-1</a:t>
            </a:r>
            <a:r>
              <a:rPr lang="en-US" sz="2800" b="1" dirty="0"/>
              <a:t> s</a:t>
            </a:r>
            <a:r>
              <a:rPr lang="en-US" sz="2800" b="1" baseline="30000" dirty="0"/>
              <a:t>-1</a:t>
            </a:r>
            <a:r>
              <a:rPr lang="en-US" sz="2800" b="1" dirty="0"/>
              <a:t>)</a:t>
            </a:r>
          </a:p>
          <a:p>
            <a:pPr algn="ctr"/>
            <a:r>
              <a:rPr lang="en-US" sz="2800" dirty="0"/>
              <a:t>TOP1</a:t>
            </a:r>
            <a:r>
              <a:rPr lang="en-US" sz="28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58342-B568-3B8C-0B9E-1AE0D462ABDC}"/>
              </a:ext>
            </a:extLst>
          </p:cNvPr>
          <p:cNvSpPr txBox="1"/>
          <p:nvPr/>
        </p:nvSpPr>
        <p:spPr>
          <a:xfrm>
            <a:off x="2384594" y="1869397"/>
            <a:ext cx="219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17 - Forecast IVT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AADD5-6B1F-A8DE-3521-4BA252DB8D01}"/>
              </a:ext>
            </a:extLst>
          </p:cNvPr>
          <p:cNvSpPr txBox="1"/>
          <p:nvPr/>
        </p:nvSpPr>
        <p:spPr>
          <a:xfrm>
            <a:off x="7595579" y="6488668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-430,215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14C15-9E7A-A783-C39D-9B557D330F40}"/>
              </a:ext>
            </a:extLst>
          </p:cNvPr>
          <p:cNvSpPr txBox="1"/>
          <p:nvPr/>
        </p:nvSpPr>
        <p:spPr>
          <a:xfrm>
            <a:off x="6705707" y="1869397"/>
            <a:ext cx="314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May 17 - Cycling DA difference  </a:t>
            </a:r>
          </a:p>
        </p:txBody>
      </p:sp>
    </p:spTree>
    <p:extLst>
      <p:ext uri="{BB962C8B-B14F-4D97-AF65-F5344CB8AC3E}">
        <p14:creationId xmlns:p14="http://schemas.microsoft.com/office/powerpoint/2010/main" val="2787390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map, screenshot, diagram&#10;&#10;Description automatically generated">
            <a:extLst>
              <a:ext uri="{FF2B5EF4-FFF2-40B4-BE49-F238E27FC236}">
                <a16:creationId xmlns:a16="http://schemas.microsoft.com/office/drawing/2014/main" id="{AC7895A5-9DA2-88E8-54C6-D298891E1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34"/>
          <a:stretch/>
        </p:blipFill>
        <p:spPr>
          <a:xfrm>
            <a:off x="4063456" y="2806012"/>
            <a:ext cx="3742151" cy="32918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00F45-EED0-1C25-7FCB-6A7A5A76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Picture 7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F64A5336-75E7-2E48-8DC7-C1BAD42F7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4"/>
          <a:stretch/>
        </p:blipFill>
        <p:spPr>
          <a:xfrm>
            <a:off x="7939193" y="2806012"/>
            <a:ext cx="3742151" cy="3291840"/>
          </a:xfrm>
          <a:prstGeom prst="rect">
            <a:avLst/>
          </a:prstGeom>
        </p:spPr>
      </p:pic>
      <p:pic>
        <p:nvPicPr>
          <p:cNvPr id="10" name="Picture 9" descr="A picture containing text, map, screenshot, diagram&#10;&#10;Description automatically generated">
            <a:extLst>
              <a:ext uri="{FF2B5EF4-FFF2-40B4-BE49-F238E27FC236}">
                <a16:creationId xmlns:a16="http://schemas.microsoft.com/office/drawing/2014/main" id="{2957CA80-1361-6DCA-9385-0C431779B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39"/>
          <a:stretch/>
        </p:blipFill>
        <p:spPr>
          <a:xfrm>
            <a:off x="178981" y="2806012"/>
            <a:ext cx="3750889" cy="3291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00293-D1AE-AB9B-9674-0BC625C5C207}"/>
              </a:ext>
            </a:extLst>
          </p:cNvPr>
          <p:cNvSpPr txBox="1"/>
          <p:nvPr/>
        </p:nvSpPr>
        <p:spPr>
          <a:xfrm>
            <a:off x="869411" y="1025377"/>
            <a:ext cx="101302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SLP Mean Absolute Error (MAE)</a:t>
            </a:r>
          </a:p>
          <a:p>
            <a:pPr algn="ctr"/>
            <a:r>
              <a:rPr lang="en-US" sz="2400" dirty="0"/>
              <a:t>ERA5 minus TOP1 forecast experiments – averaged over 8 forecasts</a:t>
            </a:r>
          </a:p>
          <a:p>
            <a:pPr algn="ctr"/>
            <a:r>
              <a:rPr lang="en-US" sz="2400" dirty="0"/>
              <a:t>Difference between extra radiosondes added and only routine radiosondes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C4FE77-53DA-467B-D6CC-BB562BBEF804}"/>
              </a:ext>
            </a:extLst>
          </p:cNvPr>
          <p:cNvSpPr txBox="1"/>
          <p:nvPr/>
        </p:nvSpPr>
        <p:spPr>
          <a:xfrm>
            <a:off x="583477" y="2354955"/>
            <a:ext cx="293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ERA5 – Extra at 108h forecast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C93292-8620-10DD-62B7-E64CB578E3A1}"/>
              </a:ext>
            </a:extLst>
          </p:cNvPr>
          <p:cNvSpPr txBox="1"/>
          <p:nvPr/>
        </p:nvSpPr>
        <p:spPr>
          <a:xfrm>
            <a:off x="3929870" y="2354955"/>
            <a:ext cx="363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ERA5 – Only routine at 108h forecast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01AF0-5BCB-6C8B-66BB-9A16A3F6B03A}"/>
              </a:ext>
            </a:extLst>
          </p:cNvPr>
          <p:cNvSpPr txBox="1"/>
          <p:nvPr/>
        </p:nvSpPr>
        <p:spPr>
          <a:xfrm>
            <a:off x="835270" y="5970173"/>
            <a:ext cx="194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= 6.20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E3BCDE-7847-9E78-B2B3-4257C57E2403}"/>
              </a:ext>
            </a:extLst>
          </p:cNvPr>
          <p:cNvSpPr txBox="1"/>
          <p:nvPr/>
        </p:nvSpPr>
        <p:spPr>
          <a:xfrm>
            <a:off x="4794722" y="5970173"/>
            <a:ext cx="194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= 6.20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B3062F-F5BC-2E34-85F4-719CDB8567D1}"/>
              </a:ext>
            </a:extLst>
          </p:cNvPr>
          <p:cNvSpPr txBox="1"/>
          <p:nvPr/>
        </p:nvSpPr>
        <p:spPr>
          <a:xfrm>
            <a:off x="8821023" y="5970173"/>
            <a:ext cx="197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  = 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7F7D9A-C0DF-534C-C69B-AD675CE14760}"/>
              </a:ext>
            </a:extLst>
          </p:cNvPr>
          <p:cNvSpPr txBox="1"/>
          <p:nvPr/>
        </p:nvSpPr>
        <p:spPr>
          <a:xfrm>
            <a:off x="8213809" y="2354955"/>
            <a:ext cx="265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Difference: Extra - Routine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75FC59-C3A1-1085-9C37-809073901F98}"/>
              </a:ext>
            </a:extLst>
          </p:cNvPr>
          <p:cNvSpPr txBox="1">
            <a:spLocks/>
          </p:cNvSpPr>
          <p:nvPr/>
        </p:nvSpPr>
        <p:spPr>
          <a:xfrm>
            <a:off x="1304544" y="-413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Antarctic YOPP-SH Data Impact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25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97D6-4C55-B740-95F5-E58EA9F0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0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i="1"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549CD-DF2F-1744-AA5B-4AB10C2ED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" y="223281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Introduction</a:t>
            </a:r>
          </a:p>
          <a:p>
            <a:r>
              <a:rPr lang="en-US" sz="2200" dirty="0"/>
              <a:t>Winter Special Observing Period</a:t>
            </a:r>
          </a:p>
          <a:p>
            <a:pPr lvl="1"/>
            <a:r>
              <a:rPr lang="en-US" sz="1800" dirty="0"/>
              <a:t>Additional radiosonde collection during the TOPS</a:t>
            </a:r>
          </a:p>
          <a:p>
            <a:pPr lvl="1"/>
            <a:r>
              <a:rPr lang="en-US" sz="1800" dirty="0"/>
              <a:t>Process-related observations </a:t>
            </a:r>
          </a:p>
          <a:p>
            <a:pPr lvl="1"/>
            <a:r>
              <a:rPr lang="en-US" sz="1800" dirty="0"/>
              <a:t>Sea Ice Prediction Network (SIPN) South </a:t>
            </a:r>
          </a:p>
          <a:p>
            <a:pPr lvl="1"/>
            <a:r>
              <a:rPr lang="en-US" sz="1800" dirty="0" err="1"/>
              <a:t>YOPPsiteMIP</a:t>
            </a:r>
            <a:endParaRPr lang="en-US" sz="1800" dirty="0"/>
          </a:p>
          <a:p>
            <a:pPr lvl="1"/>
            <a:r>
              <a:rPr lang="en-US" sz="1800" dirty="0"/>
              <a:t>Antarctic YOPP-SH data impact study</a:t>
            </a:r>
          </a:p>
          <a:p>
            <a:r>
              <a:rPr lang="en-US" sz="2200" dirty="0"/>
              <a:t>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7AF1D8-8B9F-E4B0-C00C-2087AB3C8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70" r="2877" b="-1"/>
          <a:stretch/>
        </p:blipFill>
        <p:spPr>
          <a:xfrm>
            <a:off x="4883670" y="10"/>
            <a:ext cx="730680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5EDA1-D022-E04C-AED1-2A86108C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0EACEB4-0474-E84A-B1A4-D6F0D98F426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364A0-ED86-6467-08C2-7527B3004B77}"/>
              </a:ext>
            </a:extLst>
          </p:cNvPr>
          <p:cNvSpPr txBox="1"/>
          <p:nvPr/>
        </p:nvSpPr>
        <p:spPr>
          <a:xfrm>
            <a:off x="9978885" y="0"/>
            <a:ext cx="2275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Picture source: McMurdo Station – Stephen </a:t>
            </a:r>
            <a:r>
              <a:rPr lang="en-US" dirty="0" err="1">
                <a:solidFill>
                  <a:srgbClr val="FF0000"/>
                </a:solidFill>
              </a:rPr>
              <a:t>Allinger</a:t>
            </a:r>
            <a:r>
              <a:rPr lang="en-US" dirty="0">
                <a:solidFill>
                  <a:srgbClr val="FF0000"/>
                </a:solidFill>
              </a:rPr>
              <a:t> and Katie </a:t>
            </a:r>
            <a:r>
              <a:rPr lang="en-US" dirty="0" err="1">
                <a:solidFill>
                  <a:srgbClr val="FF0000"/>
                </a:solidFill>
              </a:rPr>
              <a:t>Koster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58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29CDC30-3A93-064D-AA5C-AC27EC2450D5}"/>
              </a:ext>
            </a:extLst>
          </p:cNvPr>
          <p:cNvSpPr txBox="1"/>
          <p:nvPr/>
        </p:nvSpPr>
        <p:spPr>
          <a:xfrm>
            <a:off x="570468" y="2692491"/>
            <a:ext cx="3638023" cy="716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u="sng" kern="1200">
                <a:solidFill>
                  <a:schemeClr val="tx1"/>
                </a:solidFill>
                <a:ea typeface="+mj-ea"/>
                <a:cs typeface="+mj-cs"/>
              </a:rPr>
              <a:t>Su</a:t>
            </a:r>
            <a:r>
              <a:rPr lang="en-US" sz="3400" b="1" u="sng">
                <a:ea typeface="+mj-ea"/>
                <a:cs typeface="+mj-cs"/>
              </a:rPr>
              <a:t>mmary</a:t>
            </a:r>
            <a:endParaRPr lang="en-US" sz="3400" b="1" u="sng" kern="1200">
              <a:solidFill>
                <a:schemeClr val="tx1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b="1" i="1" u="sng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b="1" i="1" u="sng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b="1" i="1" u="sng"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63062-C2C3-4140-9BB1-0D0743EE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0EACEB4-0474-E84A-B1A4-D6F0D98F4263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D4EFCA0C-565F-4C42-96B6-36920C60C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617604"/>
              </p:ext>
            </p:extLst>
          </p:nvPr>
        </p:nvGraphicFramePr>
        <p:xfrm>
          <a:off x="4468684" y="640821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83F3A7-304B-8649-A3F4-582993D87E1F}"/>
              </a:ext>
            </a:extLst>
          </p:cNvPr>
          <p:cNvSpPr txBox="1"/>
          <p:nvPr/>
        </p:nvSpPr>
        <p:spPr>
          <a:xfrm>
            <a:off x="532219" y="3449109"/>
            <a:ext cx="371451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i="1"/>
              <a:t>Contact: David Bromwich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i="1">
                <a:hlinkClick r:id="rId7"/>
              </a:rPr>
              <a:t>bromwich.1@osu.edu</a:t>
            </a:r>
            <a:r>
              <a:rPr lang="en-US" i="1"/>
              <a:t> for more information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A4052-5879-FD4F-BF1C-53DE1A907B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064" y="595116"/>
            <a:ext cx="661719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82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591F2B-A538-074E-A086-C3A161F4823C}"/>
              </a:ext>
            </a:extLst>
          </p:cNvPr>
          <p:cNvSpPr/>
          <p:nvPr/>
        </p:nvSpPr>
        <p:spPr>
          <a:xfrm>
            <a:off x="3758460" y="2697704"/>
            <a:ext cx="4295294" cy="923330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2E01BC-3771-374F-A136-0A297DAA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74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people, person&#10;&#10;Description automatically generated">
            <a:extLst>
              <a:ext uri="{FF2B5EF4-FFF2-40B4-BE49-F238E27FC236}">
                <a16:creationId xmlns:a16="http://schemas.microsoft.com/office/drawing/2014/main" id="{47EF359D-90AC-0861-72ED-BD07F4358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378D16-1D59-9848-8989-CFF05D81BAAC}"/>
              </a:ext>
            </a:extLst>
          </p:cNvPr>
          <p:cNvSpPr txBox="1"/>
          <p:nvPr/>
        </p:nvSpPr>
        <p:spPr>
          <a:xfrm>
            <a:off x="390144" y="1531337"/>
            <a:ext cx="11487912" cy="4816475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AB6C2-8604-4B40-8CAD-30CC70B23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35813"/>
            <a:ext cx="10515600" cy="817499"/>
          </a:xfrm>
        </p:spPr>
        <p:txBody>
          <a:bodyPr>
            <a:normAutofit/>
          </a:bodyPr>
          <a:lstStyle/>
          <a:p>
            <a:r>
              <a:rPr lang="en-US" sz="3400" b="1" u="sng">
                <a:latin typeface="+mn-lt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3608-24EA-1945-A239-1547B0976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1572768"/>
            <a:ext cx="11244072" cy="424281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000" b="1" i="1"/>
              <a:t>WMO Polar Prediction Project (PPP) (2013–2022)</a:t>
            </a:r>
          </a:p>
          <a:p>
            <a:pPr lvl="1">
              <a:lnSpc>
                <a:spcPct val="150000"/>
              </a:lnSpc>
            </a:pPr>
            <a:r>
              <a:rPr lang="en-US"/>
              <a:t>Goal: Promote research toward improved environmental prediction for the polar regions </a:t>
            </a:r>
          </a:p>
          <a:p>
            <a:pPr lvl="1">
              <a:lnSpc>
                <a:spcPct val="150000"/>
              </a:lnSpc>
            </a:pPr>
            <a:r>
              <a:rPr lang="en-US"/>
              <a:t>Year of Polar Prediction: 2017–2019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000" b="1" i="1"/>
              <a:t>YOPP–Southern Hemisphere (YOPP-SH) (2015 - 2024)</a:t>
            </a:r>
          </a:p>
          <a:p>
            <a:pPr lvl="1">
              <a:lnSpc>
                <a:spcPct val="150000"/>
              </a:lnSpc>
            </a:pPr>
            <a:r>
              <a:rPr lang="en-US"/>
              <a:t>Focus: Observation &amp; prediction in the high southern latitudes</a:t>
            </a:r>
          </a:p>
          <a:p>
            <a:pPr lvl="1">
              <a:lnSpc>
                <a:spcPct val="150000"/>
              </a:lnSpc>
            </a:pPr>
            <a:r>
              <a:rPr lang="en-US"/>
              <a:t>Winter Special Observing Period (SOP): April – August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25EBB8-B352-E44A-B264-69FC1E0E6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098" y="70232"/>
            <a:ext cx="1723118" cy="1352169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6C051B5-B6E2-AD40-ACD8-FBE631018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207427"/>
              </p:ext>
            </p:extLst>
          </p:nvPr>
        </p:nvGraphicFramePr>
        <p:xfrm>
          <a:off x="1783098" y="5390389"/>
          <a:ext cx="8128000" cy="736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8086">
                  <a:extLst>
                    <a:ext uri="{9D8B030D-6E8A-4147-A177-3AD203B41FA5}">
                      <a16:colId xmlns:a16="http://schemas.microsoft.com/office/drawing/2014/main" val="3884957799"/>
                    </a:ext>
                  </a:extLst>
                </a:gridCol>
                <a:gridCol w="5009914">
                  <a:extLst>
                    <a:ext uri="{9D8B030D-6E8A-4147-A177-3AD203B41FA5}">
                      <a16:colId xmlns:a16="http://schemas.microsoft.com/office/drawing/2014/main" val="27738013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800" strike="noStrike"/>
                        <a:t>Extra radiosondes</a:t>
                      </a:r>
                      <a:endParaRPr lang="en-US" sz="1800" b="0" strike="noStrik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800" b="0" strike="noStrik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946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800" b="0" strike="noStrik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800" b="0" strike="noStrik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0442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AEC997-5012-5444-86EE-36B6BCC71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370" y="-17076"/>
            <a:ext cx="1365504" cy="14961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52502-FC85-464A-95EB-B6C29D0E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ACEB4-0474-E84A-B1A4-D6F0D98F4263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4536F-6092-CC4C-3A45-423D27979124}"/>
              </a:ext>
            </a:extLst>
          </p:cNvPr>
          <p:cNvSpPr txBox="1"/>
          <p:nvPr/>
        </p:nvSpPr>
        <p:spPr>
          <a:xfrm>
            <a:off x="8865512" y="6488668"/>
            <a:ext cx="332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Picture source: </a:t>
            </a:r>
            <a:r>
              <a:rPr lang="en-US" dirty="0" err="1">
                <a:solidFill>
                  <a:srgbClr val="FF0000"/>
                </a:solidFill>
              </a:rPr>
              <a:t>Marambio</a:t>
            </a:r>
            <a:r>
              <a:rPr lang="en-US" dirty="0">
                <a:solidFill>
                  <a:srgbClr val="FF0000"/>
                </a:solidFill>
              </a:rPr>
              <a:t> Station</a:t>
            </a:r>
          </a:p>
        </p:txBody>
      </p:sp>
    </p:spTree>
    <p:extLst>
      <p:ext uri="{BB962C8B-B14F-4D97-AF65-F5344CB8AC3E}">
        <p14:creationId xmlns:p14="http://schemas.microsoft.com/office/powerpoint/2010/main" val="2946216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3) Governance (Mission) 5 pres 3 static.ai" descr="F3) Governance (Mission) 5 pres 3 static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C9957D-9508-C324-99E7-AC68BD084DC7}"/>
              </a:ext>
            </a:extLst>
          </p:cNvPr>
          <p:cNvSpPr txBox="1"/>
          <p:nvPr/>
        </p:nvSpPr>
        <p:spPr>
          <a:xfrm>
            <a:off x="8283250" y="6293821"/>
            <a:ext cx="4198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31313"/>
              </a:solidFill>
              <a:latin typeface="Open Sans" panose="020B0606030504020204" pitchFamily="34" charset="0"/>
            </a:endParaRPr>
          </a:p>
          <a:p>
            <a:r>
              <a:rPr lang="en-US" sz="1400" dirty="0">
                <a:solidFill>
                  <a:srgbClr val="131313"/>
                </a:solidFill>
                <a:latin typeface="Open Sans" panose="020B0606030504020204" pitchFamily="34" charset="0"/>
              </a:rPr>
              <a:t>Courtesy of Martin </a:t>
            </a:r>
            <a:r>
              <a:rPr lang="en-US" sz="1400" dirty="0" err="1">
                <a:solidFill>
                  <a:srgbClr val="131313"/>
                </a:solidFill>
                <a:latin typeface="Open Sans" panose="020B0606030504020204" pitchFamily="34" charset="0"/>
              </a:rPr>
              <a:t>Kuenstig</a:t>
            </a:r>
            <a:r>
              <a:rPr lang="en-US" sz="1400" dirty="0">
                <a:solidFill>
                  <a:srgbClr val="131313"/>
                </a:solidFill>
                <a:latin typeface="Open Sans" panose="020B0606030504020204" pitchFamily="34" charset="0"/>
              </a:rPr>
              <a:t> graphic designer 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458B3B-18AD-BE03-B133-821D1FFBF516}"/>
              </a:ext>
            </a:extLst>
          </p:cNvPr>
          <p:cNvSpPr txBox="1"/>
          <p:nvPr/>
        </p:nvSpPr>
        <p:spPr>
          <a:xfrm>
            <a:off x="10274103" y="0"/>
            <a:ext cx="191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WMO PPP Booklet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4C400C-1D22-4C65-8ECB-FBCE501DD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ACEB4-0474-E84A-B1A4-D6F0D98F4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B12CB-424B-4198-911D-BF68DA9CC2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4386" y="1662112"/>
            <a:ext cx="6352762" cy="487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57FB5-51A6-4CCD-9205-386E71DF8105}"/>
              </a:ext>
            </a:extLst>
          </p:cNvPr>
          <p:cNvSpPr txBox="1"/>
          <p:nvPr/>
        </p:nvSpPr>
        <p:spPr>
          <a:xfrm>
            <a:off x="7553739" y="2309821"/>
            <a:ext cx="2743200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Anomaly correlation for 500-hPa geopotential height from the ECMWF high resolution global deterministic forecast for forecast days 3, 5, 7 and 10 for the Arctic and Antarctic (both poleward of 60 degrees latitude). 7-day forecast for Antarctic (lower green) significantly clears the useful 60% threshold. Figure courtesy of Peter Bauer ECMWF.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CAAD57-DF6C-490E-B8BE-9312F9D22A7F}"/>
              </a:ext>
            </a:extLst>
          </p:cNvPr>
          <p:cNvSpPr txBox="1"/>
          <p:nvPr/>
        </p:nvSpPr>
        <p:spPr>
          <a:xfrm>
            <a:off x="2703442" y="583096"/>
            <a:ext cx="91572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Forecast Skill in the Polar Regions: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Antarctic Lags Behind the Arctic</a:t>
            </a:r>
          </a:p>
        </p:txBody>
      </p:sp>
    </p:spTree>
    <p:extLst>
      <p:ext uri="{BB962C8B-B14F-4D97-AF65-F5344CB8AC3E}">
        <p14:creationId xmlns:p14="http://schemas.microsoft.com/office/powerpoint/2010/main" val="2500268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0666CD-DBEC-4142-B4D5-24CF8EA2CDD7}"/>
              </a:ext>
            </a:extLst>
          </p:cNvPr>
          <p:cNvSpPr txBox="1"/>
          <p:nvPr/>
        </p:nvSpPr>
        <p:spPr>
          <a:xfrm>
            <a:off x="526268" y="628916"/>
            <a:ext cx="4361862" cy="47439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Winter Special Observing Period: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15 – August 31, 2022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 the SOP umbrella,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targeted observing periods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(TOPs) of enhanced observations are being used.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Primarily have additional radiosonde ascents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Targeted at the East Antarctica-Ross Sea and the Antarctic Peninsula Region.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309439-3ABD-9747-AC2E-FBCEADC9AB94}"/>
              </a:ext>
            </a:extLst>
          </p:cNvPr>
          <p:cNvSpPr txBox="1"/>
          <p:nvPr/>
        </p:nvSpPr>
        <p:spPr>
          <a:xfrm>
            <a:off x="526268" y="5372838"/>
            <a:ext cx="4463588" cy="830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dots are radiosonde </a:t>
            </a:r>
            <a:r>
              <a:rPr lang="en-US" sz="1600">
                <a:solidFill>
                  <a:prstClr val="black"/>
                </a:solidFill>
                <a:latin typeface="Calibri" panose="020F0502020204030204"/>
              </a:rPr>
              <a:t>stations that participated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Numbers outside the parenthesis are extra per day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Numbers inside are regular per 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7B66E0-51C9-4C1F-BAA0-C1110E12E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972" y="440300"/>
            <a:ext cx="5698438" cy="60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497C0-14F2-8CF6-93EE-790103D16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671" y="45129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8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Forecasting for the TOPS </a:t>
            </a:r>
            <a:endParaRPr lang="en-US" sz="4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CC311-6262-0DDF-5611-D4622554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0EACEB4-0474-E84A-B1A4-D6F0D98F4263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0ECE5B-5E09-5547-9DB1-0E2D84057AD7}"/>
              </a:ext>
            </a:extLst>
          </p:cNvPr>
          <p:cNvSpPr txBox="1">
            <a:spLocks/>
          </p:cNvSpPr>
          <p:nvPr/>
        </p:nvSpPr>
        <p:spPr>
          <a:xfrm>
            <a:off x="85061" y="46528"/>
            <a:ext cx="3615696" cy="17280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Art </a:t>
            </a:r>
            <a:r>
              <a:rPr lang="en-US" sz="3200" err="1"/>
              <a:t>Cayette’s</a:t>
            </a:r>
            <a:r>
              <a:rPr lang="en-US" sz="3200"/>
              <a:t> Forecast Guidance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7E78D85-7047-58DA-128E-8F6B1752E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757" y="1626781"/>
            <a:ext cx="8237791" cy="4536450"/>
          </a:xfrm>
          <a:prstGeom prst="rect">
            <a:avLst/>
          </a:prstGeom>
        </p:spPr>
      </p:pic>
      <p:pic>
        <p:nvPicPr>
          <p:cNvPr id="5" name="Picture 4" descr="A group of people holding a balloon&#10;&#10;Description automatically generated with medium confidence">
            <a:extLst>
              <a:ext uri="{FF2B5EF4-FFF2-40B4-BE49-F238E27FC236}">
                <a16:creationId xmlns:a16="http://schemas.microsoft.com/office/drawing/2014/main" id="{659E6F03-82FD-0D07-8B01-D601C19DE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52" y="2089938"/>
            <a:ext cx="3113494" cy="2075662"/>
          </a:xfrm>
          <a:prstGeom prst="rect">
            <a:avLst/>
          </a:prstGeom>
        </p:spPr>
      </p:pic>
      <p:pic>
        <p:nvPicPr>
          <p:cNvPr id="9" name="Picture 8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61633036-BCD2-673E-60FE-013EDDB0A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20" y="4311724"/>
            <a:ext cx="2610957" cy="2320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BC8F50-3555-67EE-E6F8-FBA6777FB8AB}"/>
              </a:ext>
            </a:extLst>
          </p:cNvPr>
          <p:cNvSpPr txBox="1"/>
          <p:nvPr/>
        </p:nvSpPr>
        <p:spPr>
          <a:xfrm>
            <a:off x="2247665" y="3525674"/>
            <a:ext cx="111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McMurdo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54372-AF30-30FC-9DD3-7C9973E85941}"/>
              </a:ext>
            </a:extLst>
          </p:cNvPr>
          <p:cNvSpPr txBox="1"/>
          <p:nvPr/>
        </p:nvSpPr>
        <p:spPr>
          <a:xfrm>
            <a:off x="2247665" y="6309445"/>
            <a:ext cx="92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Rothera</a:t>
            </a:r>
          </a:p>
        </p:txBody>
      </p:sp>
    </p:spTree>
    <p:extLst>
      <p:ext uri="{BB962C8B-B14F-4D97-AF65-F5344CB8AC3E}">
        <p14:creationId xmlns:p14="http://schemas.microsoft.com/office/powerpoint/2010/main" val="219311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E2F622-DE6D-4197-8BBE-7AD5B3DF7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ACEB4-0474-E84A-B1A4-D6F0D98F4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F4A7A-6F48-48C2-8A42-22BB06302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08" y="1582164"/>
            <a:ext cx="4964328" cy="5139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CE8BCB-7439-48CE-8D82-8AC5CB916DF9}"/>
              </a:ext>
            </a:extLst>
          </p:cNvPr>
          <p:cNvSpPr txBox="1"/>
          <p:nvPr/>
        </p:nvSpPr>
        <p:spPr>
          <a:xfrm>
            <a:off x="638509" y="1182192"/>
            <a:ext cx="1091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 New Forecasting Tool for Atmospheric Rivers: Courtesy of Scripps: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https://cw3e.ucsd.edu/arscale_antarctica/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D90B51-0D27-45FA-8944-357786F75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823" y="1711196"/>
            <a:ext cx="5734977" cy="49955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3AA789-611B-48B5-D515-F2D044B4AE0D}"/>
              </a:ext>
            </a:extLst>
          </p:cNvPr>
          <p:cNvSpPr txBox="1">
            <a:spLocks/>
          </p:cNvSpPr>
          <p:nvPr/>
        </p:nvSpPr>
        <p:spPr>
          <a:xfrm>
            <a:off x="638508" y="0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/>
              <a:t>Forecasting for the TOPS </a:t>
            </a:r>
          </a:p>
        </p:txBody>
      </p:sp>
    </p:spTree>
    <p:extLst>
      <p:ext uri="{BB962C8B-B14F-4D97-AF65-F5344CB8AC3E}">
        <p14:creationId xmlns:p14="http://schemas.microsoft.com/office/powerpoint/2010/main" val="3880253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y, outdoor, ground, shore&#10;&#10;Description automatically generated">
            <a:extLst>
              <a:ext uri="{FF2B5EF4-FFF2-40B4-BE49-F238E27FC236}">
                <a16:creationId xmlns:a16="http://schemas.microsoft.com/office/drawing/2014/main" id="{9EED712E-6E16-9055-9D2D-C4DCA1008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8" y="4234619"/>
            <a:ext cx="3617784" cy="2396782"/>
          </a:xfrm>
          <a:prstGeom prst="rect">
            <a:avLst/>
          </a:prstGeom>
        </p:spPr>
      </p:pic>
      <p:pic>
        <p:nvPicPr>
          <p:cNvPr id="13" name="Picture 12" descr="A picture containing sky, outdoor, water, day&#10;&#10;Description automatically generated">
            <a:extLst>
              <a:ext uri="{FF2B5EF4-FFF2-40B4-BE49-F238E27FC236}">
                <a16:creationId xmlns:a16="http://schemas.microsoft.com/office/drawing/2014/main" id="{3E70CE9E-CDA5-59CE-48E8-7EBF5F6CD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72" y="4234619"/>
            <a:ext cx="4286835" cy="2411345"/>
          </a:xfrm>
          <a:prstGeom prst="rect">
            <a:avLst/>
          </a:prstGeom>
        </p:spPr>
      </p:pic>
      <p:pic>
        <p:nvPicPr>
          <p:cNvPr id="14" name="Picture 13" descr="A picture containing snow&#10;&#10;Description automatically generated">
            <a:extLst>
              <a:ext uri="{FF2B5EF4-FFF2-40B4-BE49-F238E27FC236}">
                <a16:creationId xmlns:a16="http://schemas.microsoft.com/office/drawing/2014/main" id="{6953037B-D4E9-2265-7627-CC68E7BC3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07" y="4245768"/>
            <a:ext cx="3222654" cy="2416990"/>
          </a:xfrm>
          <a:prstGeom prst="rect">
            <a:avLst/>
          </a:prstGeom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99430E32-68D8-8919-A772-0686F6282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7240" y="1828774"/>
            <a:ext cx="3215126" cy="2411345"/>
          </a:xfrm>
          <a:prstGeom prst="rect">
            <a:avLst/>
          </a:prstGeom>
        </p:spPr>
      </p:pic>
      <p:pic>
        <p:nvPicPr>
          <p:cNvPr id="21" name="Picture 20" descr="A person holding a white balloon&#10;&#10;Description automatically generated with low confidence">
            <a:extLst>
              <a:ext uri="{FF2B5EF4-FFF2-40B4-BE49-F238E27FC236}">
                <a16:creationId xmlns:a16="http://schemas.microsoft.com/office/drawing/2014/main" id="{1043F972-EC33-CEC5-44F4-1838351B3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07" y="1828777"/>
            <a:ext cx="3222654" cy="24169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B40F18-AC3E-07CB-E35E-9712DF0B1076}"/>
              </a:ext>
            </a:extLst>
          </p:cNvPr>
          <p:cNvSpPr txBox="1"/>
          <p:nvPr/>
        </p:nvSpPr>
        <p:spPr>
          <a:xfrm>
            <a:off x="1871286" y="5738"/>
            <a:ext cx="8449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Targeted Observing Periods (TOPs)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CEB024-4D4E-0ADC-73F6-03042357108A}"/>
              </a:ext>
            </a:extLst>
          </p:cNvPr>
          <p:cNvSpPr txBox="1"/>
          <p:nvPr/>
        </p:nvSpPr>
        <p:spPr>
          <a:xfrm>
            <a:off x="5306402" y="810684"/>
            <a:ext cx="66519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tabLst/>
              <a:defRPr/>
            </a:pPr>
            <a:r>
              <a:rPr lang="en-US" sz="2400" dirty="0"/>
              <a:t>1100 extra radiosondes released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tabLst/>
              <a:defRPr/>
            </a:pPr>
            <a:r>
              <a:rPr lang="en-US" sz="2400" dirty="0"/>
              <a:t>More than doubling the routine observing schedule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endParaRPr kumimoji="0" lang="en-US" sz="2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5C1077-DA40-6FCE-9FEA-DD35E0B2ECFB}"/>
              </a:ext>
            </a:extLst>
          </p:cNvPr>
          <p:cNvSpPr txBox="1"/>
          <p:nvPr/>
        </p:nvSpPr>
        <p:spPr>
          <a:xfrm>
            <a:off x="0" y="764360"/>
            <a:ext cx="530640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TOP1 – Antarctic wide – May 9-16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300" dirty="0">
                <a:solidFill>
                  <a:prstClr val="black"/>
                </a:solidFill>
                <a:ea typeface="Times New Roman" panose="02020603050405020304" pitchFamily="18" charset="0"/>
              </a:rPr>
              <a:t>TOP2 – Antarctic wide – June 2-7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TOP3 – East Antarctica – July 1-9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300" dirty="0">
                <a:solidFill>
                  <a:prstClr val="black"/>
                </a:solidFill>
                <a:ea typeface="Times New Roman" panose="02020603050405020304" pitchFamily="18" charset="0"/>
              </a:rPr>
              <a:t>TOP4 – Antarctic wide – July 14-19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TOP5 – </a:t>
            </a:r>
            <a:r>
              <a:rPr lang="en-GB" sz="2300" dirty="0">
                <a:ea typeface="Times New Roman" panose="02020603050405020304" pitchFamily="18" charset="0"/>
              </a:rPr>
              <a:t>Antarctic Peninsula </a:t>
            </a:r>
            <a:r>
              <a:rPr lang="en-GB" sz="2300" dirty="0">
                <a:solidFill>
                  <a:prstClr val="black"/>
                </a:solidFill>
                <a:ea typeface="Times New Roman" panose="02020603050405020304" pitchFamily="18" charset="0"/>
              </a:rPr>
              <a:t>– July 23-30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TOP6 – East Antarctica – July 29 – Aug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300" dirty="0">
                <a:solidFill>
                  <a:prstClr val="black"/>
                </a:solidFill>
                <a:ea typeface="Times New Roman" panose="02020603050405020304" pitchFamily="18" charset="0"/>
              </a:rPr>
              <a:t>TOP7 – Antarctic wide – Aug 20-30</a:t>
            </a:r>
            <a:endParaRPr kumimoji="0" lang="en-GB" sz="23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endParaRPr kumimoji="0" lang="en-US" sz="2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4464D-D8D9-E862-17CB-30D658983B2F}"/>
              </a:ext>
            </a:extLst>
          </p:cNvPr>
          <p:cNvSpPr txBox="1"/>
          <p:nvPr/>
        </p:nvSpPr>
        <p:spPr>
          <a:xfrm>
            <a:off x="5367466" y="1983123"/>
            <a:ext cx="111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McMurdo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04C0E0-A14A-991E-00BA-A9AAEE675F0D}"/>
              </a:ext>
            </a:extLst>
          </p:cNvPr>
          <p:cNvSpPr txBox="1"/>
          <p:nvPr/>
        </p:nvSpPr>
        <p:spPr>
          <a:xfrm>
            <a:off x="10624093" y="4328755"/>
            <a:ext cx="111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McMurdo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51330-B473-FD6F-C3DD-DE5EC16099DA}"/>
              </a:ext>
            </a:extLst>
          </p:cNvPr>
          <p:cNvSpPr txBox="1"/>
          <p:nvPr/>
        </p:nvSpPr>
        <p:spPr>
          <a:xfrm>
            <a:off x="8580307" y="3850894"/>
            <a:ext cx="78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Syowa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A690CA-C7D3-766F-1021-5FBB85FCB81A}"/>
              </a:ext>
            </a:extLst>
          </p:cNvPr>
          <p:cNvSpPr txBox="1"/>
          <p:nvPr/>
        </p:nvSpPr>
        <p:spPr>
          <a:xfrm>
            <a:off x="4293472" y="4224003"/>
            <a:ext cx="115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Neumayer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B2498-8ABB-8798-C269-2AA0A67A8938}"/>
              </a:ext>
            </a:extLst>
          </p:cNvPr>
          <p:cNvSpPr txBox="1"/>
          <p:nvPr/>
        </p:nvSpPr>
        <p:spPr>
          <a:xfrm>
            <a:off x="675688" y="4245768"/>
            <a:ext cx="112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Kerguelen</a:t>
            </a:r>
          </a:p>
        </p:txBody>
      </p:sp>
    </p:spTree>
    <p:extLst>
      <p:ext uri="{BB962C8B-B14F-4D97-AF65-F5344CB8AC3E}">
        <p14:creationId xmlns:p14="http://schemas.microsoft.com/office/powerpoint/2010/main" val="274133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1550</Words>
  <Application>Microsoft Office PowerPoint</Application>
  <PresentationFormat>Widescreen</PresentationFormat>
  <Paragraphs>257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Open Sans</vt:lpstr>
      <vt:lpstr>Times New Roman</vt:lpstr>
      <vt:lpstr>Wingdings</vt:lpstr>
      <vt:lpstr>Office Theme</vt:lpstr>
      <vt:lpstr>PowerPoint Presentation</vt:lpstr>
      <vt:lpstr>Outline</vt:lpstr>
      <vt:lpstr>Introduction</vt:lpstr>
      <vt:lpstr>PowerPoint Presentation</vt:lpstr>
      <vt:lpstr>PowerPoint Presentation</vt:lpstr>
      <vt:lpstr>PowerPoint Presentation</vt:lpstr>
      <vt:lpstr>Forecasting for the TOPS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YOPP-SH presentations at WAMC 2023</vt:lpstr>
      <vt:lpstr>PowerPoint Presentation</vt:lpstr>
      <vt:lpstr>Antarctic YOPP-SH Data Impact Study</vt:lpstr>
      <vt:lpstr>Antarctic YOPP-SH Data Impact Study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Zou, Jerry</dc:creator>
  <cp:lastModifiedBy>David Bromwich</cp:lastModifiedBy>
  <cp:revision>12</cp:revision>
  <dcterms:created xsi:type="dcterms:W3CDTF">2020-08-08T06:40:54Z</dcterms:created>
  <dcterms:modified xsi:type="dcterms:W3CDTF">2023-05-29T21:21:18Z</dcterms:modified>
</cp:coreProperties>
</file>